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0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104"/>
  </p:handoutMasterIdLst>
  <p:sldIdLst>
    <p:sldId id="871" r:id="rId3"/>
    <p:sldId id="872" r:id="rId5"/>
    <p:sldId id="873" r:id="rId6"/>
    <p:sldId id="874" r:id="rId7"/>
    <p:sldId id="875" r:id="rId8"/>
    <p:sldId id="860" r:id="rId9"/>
    <p:sldId id="854" r:id="rId10"/>
    <p:sldId id="876" r:id="rId11"/>
    <p:sldId id="877" r:id="rId12"/>
    <p:sldId id="878" r:id="rId13"/>
    <p:sldId id="862" r:id="rId14"/>
    <p:sldId id="863" r:id="rId15"/>
    <p:sldId id="864" r:id="rId16"/>
    <p:sldId id="879" r:id="rId17"/>
    <p:sldId id="880" r:id="rId18"/>
    <p:sldId id="881" r:id="rId19"/>
    <p:sldId id="882" r:id="rId20"/>
    <p:sldId id="883" r:id="rId21"/>
    <p:sldId id="884" r:id="rId22"/>
    <p:sldId id="865" r:id="rId23"/>
    <p:sldId id="866" r:id="rId24"/>
    <p:sldId id="885" r:id="rId25"/>
    <p:sldId id="886" r:id="rId26"/>
    <p:sldId id="887" r:id="rId27"/>
    <p:sldId id="888" r:id="rId28"/>
    <p:sldId id="889" r:id="rId29"/>
    <p:sldId id="867" r:id="rId30"/>
    <p:sldId id="890" r:id="rId31"/>
    <p:sldId id="911" r:id="rId32"/>
    <p:sldId id="891" r:id="rId33"/>
    <p:sldId id="892" r:id="rId34"/>
    <p:sldId id="893" r:id="rId35"/>
    <p:sldId id="894" r:id="rId36"/>
    <p:sldId id="895" r:id="rId37"/>
    <p:sldId id="896" r:id="rId38"/>
    <p:sldId id="897" r:id="rId39"/>
    <p:sldId id="898" r:id="rId40"/>
    <p:sldId id="899" r:id="rId41"/>
    <p:sldId id="900" r:id="rId42"/>
    <p:sldId id="901" r:id="rId43"/>
    <p:sldId id="902" r:id="rId44"/>
    <p:sldId id="910" r:id="rId45"/>
    <p:sldId id="903" r:id="rId46"/>
    <p:sldId id="904" r:id="rId47"/>
    <p:sldId id="905" r:id="rId48"/>
    <p:sldId id="906" r:id="rId49"/>
    <p:sldId id="907" r:id="rId50"/>
    <p:sldId id="908" r:id="rId51"/>
    <p:sldId id="909" r:id="rId52"/>
    <p:sldId id="919" r:id="rId53"/>
    <p:sldId id="916" r:id="rId54"/>
    <p:sldId id="917" r:id="rId55"/>
    <p:sldId id="918" r:id="rId56"/>
    <p:sldId id="920" r:id="rId57"/>
    <p:sldId id="921" r:id="rId58"/>
    <p:sldId id="922" r:id="rId59"/>
    <p:sldId id="923" r:id="rId60"/>
    <p:sldId id="924" r:id="rId61"/>
    <p:sldId id="925" r:id="rId62"/>
    <p:sldId id="926" r:id="rId63"/>
    <p:sldId id="927" r:id="rId64"/>
    <p:sldId id="928" r:id="rId65"/>
    <p:sldId id="929" r:id="rId66"/>
    <p:sldId id="932" r:id="rId67"/>
    <p:sldId id="933" r:id="rId68"/>
    <p:sldId id="934" r:id="rId69"/>
    <p:sldId id="935" r:id="rId70"/>
    <p:sldId id="936" r:id="rId71"/>
    <p:sldId id="937" r:id="rId72"/>
    <p:sldId id="938" r:id="rId73"/>
    <p:sldId id="939" r:id="rId74"/>
    <p:sldId id="940" r:id="rId75"/>
    <p:sldId id="941" r:id="rId76"/>
    <p:sldId id="942" r:id="rId77"/>
    <p:sldId id="943" r:id="rId78"/>
    <p:sldId id="944" r:id="rId79"/>
    <p:sldId id="945" r:id="rId80"/>
    <p:sldId id="946" r:id="rId81"/>
    <p:sldId id="947" r:id="rId82"/>
    <p:sldId id="948" r:id="rId83"/>
    <p:sldId id="949" r:id="rId84"/>
    <p:sldId id="950" r:id="rId85"/>
    <p:sldId id="951" r:id="rId86"/>
    <p:sldId id="952" r:id="rId87"/>
    <p:sldId id="953" r:id="rId88"/>
    <p:sldId id="954" r:id="rId89"/>
    <p:sldId id="968" r:id="rId90"/>
    <p:sldId id="969" r:id="rId91"/>
    <p:sldId id="970" r:id="rId92"/>
    <p:sldId id="971" r:id="rId93"/>
    <p:sldId id="972" r:id="rId94"/>
    <p:sldId id="973" r:id="rId95"/>
    <p:sldId id="974" r:id="rId96"/>
    <p:sldId id="975" r:id="rId97"/>
    <p:sldId id="976" r:id="rId98"/>
    <p:sldId id="977" r:id="rId99"/>
    <p:sldId id="978" r:id="rId100"/>
    <p:sldId id="979" r:id="rId101"/>
    <p:sldId id="980" r:id="rId102"/>
    <p:sldId id="853" r:id="rId103"/>
  </p:sldIdLst>
  <p:sldSz cx="12196445" cy="6858000"/>
  <p:notesSz cx="6858000" cy="9144000"/>
  <p:defaultTex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6BBC"/>
    <a:srgbClr val="F8F8F8"/>
    <a:srgbClr val="215C6C"/>
    <a:srgbClr val="EAEAEA"/>
    <a:srgbClr val="DDDDDD"/>
    <a:srgbClr val="0DC2D5"/>
    <a:srgbClr val="17DCF1"/>
    <a:srgbClr val="12D0C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2153" autoAdjust="0"/>
    <p:restoredTop sz="49635" autoAdjust="0"/>
  </p:normalViewPr>
  <p:slideViewPr>
    <p:cSldViewPr snapToObjects="1">
      <p:cViewPr varScale="1">
        <p:scale>
          <a:sx n="76" d="100"/>
          <a:sy n="76" d="100"/>
        </p:scale>
        <p:origin x="204" y="54"/>
      </p:cViewPr>
      <p:guideLst>
        <p:guide orient="horz" pos="2142"/>
        <p:guide pos="3841"/>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10776"/>
    </p:cViewPr>
  </p:sorterViewPr>
  <p:notesViewPr>
    <p:cSldViewPr snapToObjects="1">
      <p:cViewPr varScale="1">
        <p:scale>
          <a:sx n="69" d="100"/>
          <a:sy n="69" d="100"/>
        </p:scale>
        <p:origin x="-2838" y="-9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99" Type="http://schemas.openxmlformats.org/officeDocument/2006/relationships/slide" Target="slides/slide96.xml"/><Relationship Id="rId98" Type="http://schemas.openxmlformats.org/officeDocument/2006/relationships/slide" Target="slides/slide95.xml"/><Relationship Id="rId97" Type="http://schemas.openxmlformats.org/officeDocument/2006/relationships/slide" Target="slides/slide94.xml"/><Relationship Id="rId96" Type="http://schemas.openxmlformats.org/officeDocument/2006/relationships/slide" Target="slides/slide93.xml"/><Relationship Id="rId95" Type="http://schemas.openxmlformats.org/officeDocument/2006/relationships/slide" Target="slides/slide92.xml"/><Relationship Id="rId94" Type="http://schemas.openxmlformats.org/officeDocument/2006/relationships/slide" Target="slides/slide91.xml"/><Relationship Id="rId93" Type="http://schemas.openxmlformats.org/officeDocument/2006/relationships/slide" Target="slides/slide90.xml"/><Relationship Id="rId92" Type="http://schemas.openxmlformats.org/officeDocument/2006/relationships/slide" Target="slides/slide89.xml"/><Relationship Id="rId91" Type="http://schemas.openxmlformats.org/officeDocument/2006/relationships/slide" Target="slides/slide88.xml"/><Relationship Id="rId90" Type="http://schemas.openxmlformats.org/officeDocument/2006/relationships/slide" Target="slides/slide87.xml"/><Relationship Id="rId9" Type="http://schemas.openxmlformats.org/officeDocument/2006/relationships/slide" Target="slides/slide6.xml"/><Relationship Id="rId89" Type="http://schemas.openxmlformats.org/officeDocument/2006/relationships/slide" Target="slides/slide86.xml"/><Relationship Id="rId88" Type="http://schemas.openxmlformats.org/officeDocument/2006/relationships/slide" Target="slides/slide85.xml"/><Relationship Id="rId87" Type="http://schemas.openxmlformats.org/officeDocument/2006/relationships/slide" Target="slides/slide84.xml"/><Relationship Id="rId86" Type="http://schemas.openxmlformats.org/officeDocument/2006/relationships/slide" Target="slides/slide83.xml"/><Relationship Id="rId85" Type="http://schemas.openxmlformats.org/officeDocument/2006/relationships/slide" Target="slides/slide82.xml"/><Relationship Id="rId84" Type="http://schemas.openxmlformats.org/officeDocument/2006/relationships/slide" Target="slides/slide81.xml"/><Relationship Id="rId83" Type="http://schemas.openxmlformats.org/officeDocument/2006/relationships/slide" Target="slides/slide80.xml"/><Relationship Id="rId82" Type="http://schemas.openxmlformats.org/officeDocument/2006/relationships/slide" Target="slides/slide79.xml"/><Relationship Id="rId81" Type="http://schemas.openxmlformats.org/officeDocument/2006/relationships/slide" Target="slides/slide78.xml"/><Relationship Id="rId80" Type="http://schemas.openxmlformats.org/officeDocument/2006/relationships/slide" Target="slides/slide77.xml"/><Relationship Id="rId8" Type="http://schemas.openxmlformats.org/officeDocument/2006/relationships/slide" Target="slides/slide5.xml"/><Relationship Id="rId79" Type="http://schemas.openxmlformats.org/officeDocument/2006/relationships/slide" Target="slides/slide76.xml"/><Relationship Id="rId78" Type="http://schemas.openxmlformats.org/officeDocument/2006/relationships/slide" Target="slides/slide75.xml"/><Relationship Id="rId77" Type="http://schemas.openxmlformats.org/officeDocument/2006/relationships/slide" Target="slides/slide74.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4.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7" Type="http://schemas.openxmlformats.org/officeDocument/2006/relationships/tableStyles" Target="tableStyles.xml"/><Relationship Id="rId106" Type="http://schemas.openxmlformats.org/officeDocument/2006/relationships/viewProps" Target="viewProps.xml"/><Relationship Id="rId105" Type="http://schemas.openxmlformats.org/officeDocument/2006/relationships/presProps" Target="presProps.xml"/><Relationship Id="rId104" Type="http://schemas.openxmlformats.org/officeDocument/2006/relationships/handoutMaster" Target="handoutMasters/handoutMaster1.xml"/><Relationship Id="rId103" Type="http://schemas.openxmlformats.org/officeDocument/2006/relationships/slide" Target="slides/slide100.xml"/><Relationship Id="rId102" Type="http://schemas.openxmlformats.org/officeDocument/2006/relationships/slide" Target="slides/slide99.xml"/><Relationship Id="rId101" Type="http://schemas.openxmlformats.org/officeDocument/2006/relationships/slide" Target="slides/slide98.xml"/><Relationship Id="rId100" Type="http://schemas.openxmlformats.org/officeDocument/2006/relationships/slide" Target="slides/slide97.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buFont typeface="Arial" panose="020B0604020202020204" pitchFamily="34" charset="0"/>
              <a:buNone/>
              <a:defRPr sz="1200"/>
            </a:lvl1pPr>
          </a:lstStyle>
          <a:p>
            <a:pPr>
              <a:defRPr/>
            </a:pPr>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buFont typeface="Arial" panose="020B0604020202020204" pitchFamily="34" charset="0"/>
              <a:buNone/>
              <a:defRPr sz="1200"/>
            </a:lvl1pPr>
          </a:lstStyle>
          <a:p>
            <a:pPr>
              <a:defRPr/>
            </a:pPr>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buFont typeface="Arial" panose="020B0604020202020204" pitchFamily="34" charset="0"/>
              <a:buNone/>
              <a:defRPr sz="1200" smtClean="0"/>
            </a:lvl1pPr>
          </a:lstStyle>
          <a:p>
            <a:pPr>
              <a:defRPr/>
            </a:pPr>
            <a:fld id="{B2561BF5-BEB7-4005-B8FD-215901AF7EE5}" type="slidenum">
              <a:rPr lang="zh-CN" altLang="en-US"/>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1800" cy="457200"/>
          </a:xfrm>
          <a:prstGeom prst="rect">
            <a:avLst/>
          </a:prstGeom>
          <a:noFill/>
          <a:ln>
            <a:noFill/>
          </a:ln>
          <a:effectLst/>
        </p:spPr>
        <p:txBody>
          <a:bodyPr vert="horz" wrap="square" lIns="91440" tIns="45720" rIns="91440" bIns="45720" numCol="1" anchor="t" anchorCtr="0" compatLnSpc="1"/>
          <a:lstStyle>
            <a:lvl1pPr eaLnBrk="0" hangingPunct="0">
              <a:buFont typeface="Arial" panose="020B0604020202020204" pitchFamily="34" charset="0"/>
              <a:buNone/>
              <a:defRPr sz="1200"/>
            </a:lvl1pPr>
          </a:lstStyle>
          <a:p>
            <a:pPr>
              <a:defRPr/>
            </a:pPr>
            <a:endParaRPr lang="zh-CN" altLang="en-US"/>
          </a:p>
        </p:txBody>
      </p:sp>
      <p:sp>
        <p:nvSpPr>
          <p:cNvPr id="3075" name="Rectangle 3"/>
          <p:cNvSpPr>
            <a:spLocks noGrp="1" noChangeArrowheads="1"/>
          </p:cNvSpPr>
          <p:nvPr>
            <p:ph type="dt" idx="1"/>
          </p:nvPr>
        </p:nvSpPr>
        <p:spPr bwMode="auto">
          <a:xfrm>
            <a:off x="3884613" y="0"/>
            <a:ext cx="2971800" cy="457200"/>
          </a:xfrm>
          <a:prstGeom prst="rect">
            <a:avLst/>
          </a:prstGeom>
          <a:noFill/>
          <a:ln>
            <a:noFill/>
          </a:ln>
          <a:effectLst/>
        </p:spPr>
        <p:txBody>
          <a:bodyPr vert="horz" wrap="square" lIns="91440" tIns="45720" rIns="91440" bIns="45720" numCol="1" anchor="t" anchorCtr="0" compatLnSpc="1"/>
          <a:lstStyle>
            <a:lvl1pPr algn="r" eaLnBrk="0" hangingPunct="0">
              <a:buFont typeface="Arial" panose="020B0604020202020204" pitchFamily="34" charset="0"/>
              <a:buNone/>
              <a:defRPr sz="1200"/>
            </a:lvl1pPr>
          </a:lstStyle>
          <a:p>
            <a:pPr>
              <a:defRPr/>
            </a:pPr>
            <a:fld id="{93FD7E3C-14E0-4A75-84C1-B413A2E8F847}" type="datetimeFigureOut">
              <a:rPr lang="zh-CN" altLang="en-US"/>
            </a:fld>
            <a:endParaRPr lang="en-US"/>
          </a:p>
        </p:txBody>
      </p:sp>
      <p:sp>
        <p:nvSpPr>
          <p:cNvPr id="19460" name="Rectangle 4"/>
          <p:cNvSpPr>
            <a:spLocks noGrp="1" noRot="1" noChangeAspect="1" noChangeArrowheads="1"/>
          </p:cNvSpPr>
          <p:nvPr>
            <p:ph type="sldImg" idx="2"/>
          </p:nvPr>
        </p:nvSpPr>
        <p:spPr bwMode="auto">
          <a:xfrm>
            <a:off x="1143000" y="685800"/>
            <a:ext cx="4572000" cy="3429000"/>
          </a:xfrm>
          <a:prstGeom prst="rect">
            <a:avLst/>
          </a:prstGeom>
          <a:noFill/>
          <a:ln w="9525">
            <a:noFill/>
            <a:miter lim="800000"/>
          </a:ln>
        </p:spPr>
      </p:sp>
      <p:sp>
        <p:nvSpPr>
          <p:cNvPr id="3077" name="Rectangle 5"/>
          <p:cNvSpPr>
            <a:spLocks noGrp="1" noChangeArrowheads="1"/>
          </p:cNvSpPr>
          <p:nvPr>
            <p:ph type="body" sz="quarter" idx="3"/>
          </p:nvPr>
        </p:nvSpPr>
        <p:spPr bwMode="auto">
          <a:xfrm>
            <a:off x="685800" y="4343400"/>
            <a:ext cx="5486400" cy="4114800"/>
          </a:xfrm>
          <a:prstGeom prst="rect">
            <a:avLst/>
          </a:prstGeom>
          <a:noFill/>
          <a:ln>
            <a:noFill/>
          </a:ln>
          <a:effectLst/>
        </p:spPr>
        <p:txBody>
          <a:bodyPr vert="horz" wrap="square" lIns="91440" tIns="45720" rIns="91440" bIns="45720" numCol="1" anchor="ctr" anchorCtr="0" compatLnSpc="1"/>
          <a:lstStyle/>
          <a:p>
            <a:pPr lvl="0"/>
            <a:r>
              <a:rPr lang="zh-CN" altLang="en-US" noProof="0"/>
              <a:t>单击此处编辑母版文本样式</a:t>
            </a:r>
            <a:endParaRPr lang="zh-CN" altLang="en-US" noProof="0"/>
          </a:p>
          <a:p>
            <a:pPr lvl="1"/>
            <a:r>
              <a:rPr lang="zh-CN" altLang="en-US" noProof="0"/>
              <a:t>第二级</a:t>
            </a:r>
            <a:endParaRPr lang="zh-CN" altLang="en-US" noProof="0"/>
          </a:p>
          <a:p>
            <a:pPr lvl="2"/>
            <a:r>
              <a:rPr lang="zh-CN" altLang="en-US" noProof="0"/>
              <a:t>第三级</a:t>
            </a:r>
            <a:endParaRPr lang="zh-CN" altLang="en-US" noProof="0"/>
          </a:p>
          <a:p>
            <a:pPr lvl="3"/>
            <a:r>
              <a:rPr lang="zh-CN" altLang="en-US" noProof="0"/>
              <a:t>第四级</a:t>
            </a:r>
            <a:endParaRPr lang="zh-CN" altLang="en-US" noProof="0"/>
          </a:p>
          <a:p>
            <a:pPr lvl="4"/>
            <a:r>
              <a:rPr lang="zh-CN" altLang="en-US" noProof="0"/>
              <a:t>第五级</a:t>
            </a:r>
            <a:endParaRPr lang="zh-CN" altLang="en-US" noProof="0"/>
          </a:p>
        </p:txBody>
      </p:sp>
      <p:sp>
        <p:nvSpPr>
          <p:cNvPr id="3078" name="Rectangle 6"/>
          <p:cNvSpPr>
            <a:spLocks noGrp="1" noChangeArrowheads="1"/>
          </p:cNvSpPr>
          <p:nvPr>
            <p:ph type="ftr" sz="quarter" idx="4"/>
          </p:nvPr>
        </p:nvSpPr>
        <p:spPr bwMode="auto">
          <a:xfrm>
            <a:off x="0" y="8685213"/>
            <a:ext cx="2971800" cy="457200"/>
          </a:xfrm>
          <a:prstGeom prst="rect">
            <a:avLst/>
          </a:prstGeom>
          <a:noFill/>
          <a:ln>
            <a:noFill/>
          </a:ln>
          <a:effectLst/>
        </p:spPr>
        <p:txBody>
          <a:bodyPr vert="horz" wrap="square" lIns="91440" tIns="45720" rIns="91440" bIns="45720" numCol="1" anchor="b" anchorCtr="0" compatLnSpc="1"/>
          <a:lstStyle>
            <a:lvl1pPr eaLnBrk="0" hangingPunct="0">
              <a:buFont typeface="Arial" panose="020B0604020202020204" pitchFamily="34" charset="0"/>
              <a:buNone/>
              <a:defRPr sz="1200"/>
            </a:lvl1pPr>
          </a:lstStyle>
          <a:p>
            <a:pPr>
              <a:defRPr/>
            </a:pPr>
            <a:endParaRPr lang="en-US"/>
          </a:p>
        </p:txBody>
      </p:sp>
      <p:sp>
        <p:nvSpPr>
          <p:cNvPr id="3079" name="Rectangle 7"/>
          <p:cNvSpPr>
            <a:spLocks noGrp="1" noChangeArrowheads="1"/>
          </p:cNvSpPr>
          <p:nvPr>
            <p:ph type="sldNum" sz="quarter" idx="5"/>
          </p:nvPr>
        </p:nvSpPr>
        <p:spPr bwMode="auto">
          <a:xfrm>
            <a:off x="3884613" y="8685213"/>
            <a:ext cx="2971800" cy="457200"/>
          </a:xfrm>
          <a:prstGeom prst="rect">
            <a:avLst/>
          </a:prstGeom>
          <a:noFill/>
          <a:ln>
            <a:noFill/>
          </a:ln>
          <a:effectLst/>
        </p:spPr>
        <p:txBody>
          <a:bodyPr vert="horz" wrap="square" lIns="91440" tIns="45720" rIns="91440" bIns="45720" numCol="1" anchor="b" anchorCtr="0" compatLnSpc="1"/>
          <a:lstStyle>
            <a:lvl1pPr algn="r" eaLnBrk="0" hangingPunct="0">
              <a:buFont typeface="Arial" panose="020B0604020202020204" pitchFamily="34" charset="0"/>
              <a:buNone/>
              <a:defRPr sz="1200"/>
            </a:lvl1pPr>
          </a:lstStyle>
          <a:p>
            <a:pPr>
              <a:defRPr/>
            </a:pPr>
            <a:fld id="{DF7B546C-AF4A-4AF7-A4F4-304D87EF9836}" type="slidenum">
              <a:rPr lang="zh-CN" altLang="en-US"/>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5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5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6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2.xml"/></Relationships>
</file>

<file path=ppt/notesSlides/_rels/notesSlide6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3.xml"/></Relationships>
</file>

<file path=ppt/notesSlides/_rels/notesSlide6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4.xml"/></Relationships>
</file>

<file path=ppt/notesSlides/_rels/notesSlide6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5.xml"/></Relationships>
</file>

<file path=ppt/notesSlides/_rels/notesSlide6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6.xml"/></Relationships>
</file>

<file path=ppt/notesSlides/_rels/notesSlide6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7.xml"/></Relationships>
</file>

<file path=ppt/notesSlides/_rels/notesSlide6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8.xml"/></Relationships>
</file>

<file path=ppt/notesSlides/_rels/notesSlide6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9.xml"/></Relationships>
</file>

<file path=ppt/notesSlides/_rels/notesSlide6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0.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1.xml"/></Relationships>
</file>

<file path=ppt/notesSlides/_rels/notesSlide7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2.xml"/></Relationships>
</file>

<file path=ppt/notesSlides/_rels/notesSlide7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3.xml"/></Relationships>
</file>

<file path=ppt/notesSlides/_rels/notesSlide7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4.xml"/></Relationships>
</file>

<file path=ppt/notesSlides/_rels/notesSlide7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5.xml"/></Relationships>
</file>

<file path=ppt/notesSlides/_rels/notesSlide7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6.xml"/></Relationships>
</file>

<file path=ppt/notesSlides/_rels/notesSlide7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7.xml"/></Relationships>
</file>

<file path=ppt/notesSlides/_rels/notesSlide7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8.xml"/></Relationships>
</file>

<file path=ppt/notesSlides/_rels/notesSlide7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9.xml"/></Relationships>
</file>

<file path=ppt/notesSlides/_rels/notesSlide7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0.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1.xml"/></Relationships>
</file>

<file path=ppt/notesSlides/_rels/notesSlide8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2.xml"/></Relationships>
</file>

<file path=ppt/notesSlides/_rels/notesSlide8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3.xml"/></Relationships>
</file>

<file path=ppt/notesSlides/_rels/notesSlide8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4.xml"/></Relationships>
</file>

<file path=ppt/notesSlides/_rels/notesSlide8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5.xml"/></Relationships>
</file>

<file path=ppt/notesSlides/_rels/notesSlide8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6.xml"/></Relationships>
</file>

<file path=ppt/notesSlides/_rels/notesSlide8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7.xml"/></Relationships>
</file>

<file path=ppt/notesSlides/_rels/notesSlide8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8.xml"/></Relationships>
</file>

<file path=ppt/notesSlides/_rels/notesSlide8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9.xml"/></Relationships>
</file>

<file path=ppt/notesSlides/_rels/notesSlide8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0.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9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1.xml"/></Relationships>
</file>

<file path=ppt/notesSlides/_rels/notesSlide9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2.xml"/></Relationships>
</file>

<file path=ppt/notesSlides/_rels/notesSlide9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3.xml"/></Relationships>
</file>

<file path=ppt/notesSlides/_rels/notesSlide9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4.xml"/></Relationships>
</file>

<file path=ppt/notesSlides/_rels/notesSlide9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5.xml"/></Relationships>
</file>

<file path=ppt/notesSlides/_rels/notesSlide9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6.xml"/></Relationships>
</file>

<file path=ppt/notesSlides/_rels/notesSlide9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7.xml"/></Relationships>
</file>

<file path=ppt/notesSlides/_rels/notesSlide9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8.xml"/></Relationships>
</file>

<file path=ppt/notesSlides/_rels/notesSlide9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9.xml"/></Relationships>
</file>

<file path=ppt/notesSlides/_rels/notesSlide9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幻灯片图像占位符 1"/>
          <p:cNvSpPr>
            <a:spLocks noGrp="1" noRot="1" noChangeAspect="1"/>
          </p:cNvSpPr>
          <p:nvPr>
            <p:ph type="sldImg"/>
          </p:nvPr>
        </p:nvSpPr>
        <p:spPr>
          <a:xfrm>
            <a:off x="381000" y="685800"/>
            <a:ext cx="6096000" cy="3429000"/>
          </a:xfrm>
        </p:spPr>
      </p:sp>
      <p:sp>
        <p:nvSpPr>
          <p:cNvPr id="22530" name="备注占位符 2"/>
          <p:cNvSpPr>
            <a:spLocks noGrp="1"/>
          </p:cNvSpPr>
          <p:nvPr>
            <p:ph type="body" idx="1"/>
          </p:nvPr>
        </p:nvSpPr>
        <p:spPr>
          <a:noFill/>
        </p:spPr>
        <p:txBody>
          <a:bodyPr/>
          <a:lstStyle/>
          <a:p>
            <a:endParaRPr lang="zh-CN" altLang="en-US"/>
          </a:p>
        </p:txBody>
      </p:sp>
      <p:sp>
        <p:nvSpPr>
          <p:cNvPr id="22531" name="灯片编号占位符 3"/>
          <p:cNvSpPr>
            <a:spLocks noGrp="1"/>
          </p:cNvSpPr>
          <p:nvPr>
            <p:ph type="sldNum" sz="quarter" idx="5"/>
          </p:nvPr>
        </p:nvSpPr>
        <p:spPr>
          <a:noFill/>
          <a:ln>
            <a:miter lim="800000"/>
          </a:ln>
        </p:spPr>
        <p:txBody>
          <a:bodyPr/>
          <a:lstStyle/>
          <a:p>
            <a:fld id="{5DD2494C-D95E-42B7-B665-0987CFBF4F1C}" type="slidenum">
              <a:rPr lang="zh-CN" altLang="en-US" smtClean="0"/>
            </a:fld>
            <a:endParaRPr lang="en-US" altLang="zh-CN"/>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幻灯片图像占位符 1"/>
          <p:cNvSpPr>
            <a:spLocks noGrp="1" noRot="1" noChangeAspect="1"/>
          </p:cNvSpPr>
          <p:nvPr>
            <p:ph type="sldImg"/>
          </p:nvPr>
        </p:nvSpPr>
        <p:spPr>
          <a:xfrm>
            <a:off x="381000" y="685800"/>
            <a:ext cx="6096000" cy="3429000"/>
          </a:xfrm>
        </p:spPr>
      </p:sp>
      <p:sp>
        <p:nvSpPr>
          <p:cNvPr id="40962" name="备注占位符 2"/>
          <p:cNvSpPr>
            <a:spLocks noGrp="1"/>
          </p:cNvSpPr>
          <p:nvPr>
            <p:ph type="body" idx="1"/>
          </p:nvPr>
        </p:nvSpPr>
        <p:spPr>
          <a:noFill/>
        </p:spPr>
        <p:txBody>
          <a:bodyPr/>
          <a:lstStyle/>
          <a:p>
            <a:endParaRPr lang="zh-CN" altLang="en-US"/>
          </a:p>
        </p:txBody>
      </p:sp>
      <p:sp>
        <p:nvSpPr>
          <p:cNvPr id="40963" name="灯片编号占位符 3"/>
          <p:cNvSpPr>
            <a:spLocks noGrp="1"/>
          </p:cNvSpPr>
          <p:nvPr>
            <p:ph type="sldNum" sz="quarter" idx="5"/>
          </p:nvPr>
        </p:nvSpPr>
        <p:spPr>
          <a:noFill/>
          <a:ln>
            <a:miter lim="800000"/>
          </a:ln>
        </p:spPr>
        <p:txBody>
          <a:bodyPr/>
          <a:lstStyle/>
          <a:p>
            <a:fld id="{273902DA-78E0-4138-963A-D21F899868B9}" type="slidenum">
              <a:rPr lang="zh-CN" altLang="en-US" smtClean="0">
                <a:solidFill>
                  <a:srgbClr val="000000"/>
                </a:solidFill>
              </a:rPr>
            </a:fld>
            <a:endParaRPr lang="en-US" altLang="zh-CN">
              <a:solidFill>
                <a:srgbClr val="000000"/>
              </a:solidFil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幻灯片图像占位符 1"/>
          <p:cNvSpPr>
            <a:spLocks noGrp="1" noRot="1" noChangeAspect="1"/>
          </p:cNvSpPr>
          <p:nvPr>
            <p:ph type="sldImg"/>
          </p:nvPr>
        </p:nvSpPr>
        <p:spPr>
          <a:xfrm>
            <a:off x="381000" y="685800"/>
            <a:ext cx="6096000" cy="3429000"/>
          </a:xfrm>
        </p:spPr>
      </p:sp>
      <p:sp>
        <p:nvSpPr>
          <p:cNvPr id="43010" name="备注占位符 2"/>
          <p:cNvSpPr>
            <a:spLocks noGrp="1"/>
          </p:cNvSpPr>
          <p:nvPr>
            <p:ph type="body" idx="1"/>
          </p:nvPr>
        </p:nvSpPr>
        <p:spPr>
          <a:noFill/>
        </p:spPr>
        <p:txBody>
          <a:bodyPr/>
          <a:lstStyle/>
          <a:p>
            <a:endParaRPr lang="zh-CN" altLang="en-US"/>
          </a:p>
        </p:txBody>
      </p:sp>
      <p:sp>
        <p:nvSpPr>
          <p:cNvPr id="43011" name="灯片编号占位符 3"/>
          <p:cNvSpPr>
            <a:spLocks noGrp="1"/>
          </p:cNvSpPr>
          <p:nvPr>
            <p:ph type="sldNum" sz="quarter" idx="5"/>
          </p:nvPr>
        </p:nvSpPr>
        <p:spPr>
          <a:noFill/>
          <a:ln>
            <a:miter lim="800000"/>
          </a:ln>
        </p:spPr>
        <p:txBody>
          <a:bodyPr/>
          <a:lstStyle/>
          <a:p>
            <a:fld id="{9DF41D1A-1FAF-435C-886A-1487931583FB}" type="slidenum">
              <a:rPr lang="zh-CN" altLang="en-US" smtClean="0">
                <a:solidFill>
                  <a:srgbClr val="000000"/>
                </a:solidFill>
              </a:rPr>
            </a:fld>
            <a:endParaRPr lang="en-US" altLang="zh-CN">
              <a:solidFill>
                <a:srgbClr val="000000"/>
              </a:solidFill>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a:xfrm>
            <a:off x="381000" y="685800"/>
            <a:ext cx="6096000" cy="3429000"/>
          </a:xfrm>
        </p:spPr>
      </p:sp>
      <p:sp>
        <p:nvSpPr>
          <p:cNvPr id="45058" name="备注占位符 2"/>
          <p:cNvSpPr>
            <a:spLocks noGrp="1"/>
          </p:cNvSpPr>
          <p:nvPr>
            <p:ph type="body" idx="1"/>
          </p:nvPr>
        </p:nvSpPr>
        <p:spPr>
          <a:noFill/>
        </p:spPr>
        <p:txBody>
          <a:bodyPr/>
          <a:lstStyle/>
          <a:p>
            <a:endParaRPr lang="zh-CN" altLang="en-US"/>
          </a:p>
        </p:txBody>
      </p:sp>
      <p:sp>
        <p:nvSpPr>
          <p:cNvPr id="45059" name="灯片编号占位符 3"/>
          <p:cNvSpPr>
            <a:spLocks noGrp="1"/>
          </p:cNvSpPr>
          <p:nvPr>
            <p:ph type="sldNum" sz="quarter" idx="5"/>
          </p:nvPr>
        </p:nvSpPr>
        <p:spPr>
          <a:noFill/>
          <a:ln>
            <a:miter lim="800000"/>
          </a:ln>
        </p:spPr>
        <p:txBody>
          <a:bodyPr/>
          <a:lstStyle/>
          <a:p>
            <a:fld id="{0E7D0628-D4C6-40C3-9DB2-3DCDB65C3A2C}" type="slidenum">
              <a:rPr lang="en-US" altLang="zh-CN" smtClean="0"/>
            </a:fld>
            <a:endParaRPr lang="en-US" altLang="zh-CN"/>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幻灯片图像占位符 1"/>
          <p:cNvSpPr>
            <a:spLocks noGrp="1" noRot="1" noChangeAspect="1"/>
          </p:cNvSpPr>
          <p:nvPr>
            <p:ph type="sldImg"/>
          </p:nvPr>
        </p:nvSpPr>
        <p:spPr>
          <a:xfrm>
            <a:off x="381000" y="685800"/>
            <a:ext cx="6096000" cy="3429000"/>
          </a:xfrm>
        </p:spPr>
      </p:sp>
      <p:sp>
        <p:nvSpPr>
          <p:cNvPr id="47106" name="备注占位符 2"/>
          <p:cNvSpPr>
            <a:spLocks noGrp="1"/>
          </p:cNvSpPr>
          <p:nvPr>
            <p:ph type="body" idx="1"/>
          </p:nvPr>
        </p:nvSpPr>
        <p:spPr>
          <a:noFill/>
        </p:spPr>
        <p:txBody>
          <a:bodyPr/>
          <a:lstStyle/>
          <a:p>
            <a:endParaRPr lang="zh-CN" altLang="en-US"/>
          </a:p>
        </p:txBody>
      </p:sp>
      <p:sp>
        <p:nvSpPr>
          <p:cNvPr id="47107" name="灯片编号占位符 3"/>
          <p:cNvSpPr>
            <a:spLocks noGrp="1"/>
          </p:cNvSpPr>
          <p:nvPr>
            <p:ph type="sldNum" sz="quarter" idx="5"/>
          </p:nvPr>
        </p:nvSpPr>
        <p:spPr>
          <a:noFill/>
          <a:ln>
            <a:miter lim="800000"/>
          </a:ln>
        </p:spPr>
        <p:txBody>
          <a:bodyPr/>
          <a:lstStyle/>
          <a:p>
            <a:fld id="{3AC5C301-2500-46F6-9A7A-31F26A2165D9}" type="slidenum">
              <a:rPr lang="zh-CN" altLang="en-US" smtClean="0">
                <a:solidFill>
                  <a:srgbClr val="000000"/>
                </a:solidFill>
              </a:rPr>
            </a:fld>
            <a:endParaRPr lang="en-US" altLang="zh-CN">
              <a:solidFill>
                <a:srgbClr val="000000"/>
              </a:solidFil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幻灯片图像占位符 1"/>
          <p:cNvSpPr>
            <a:spLocks noGrp="1" noRot="1" noChangeAspect="1"/>
          </p:cNvSpPr>
          <p:nvPr>
            <p:ph type="sldImg"/>
          </p:nvPr>
        </p:nvSpPr>
        <p:spPr>
          <a:xfrm>
            <a:off x="381000" y="685800"/>
            <a:ext cx="6096000" cy="3429000"/>
          </a:xfrm>
        </p:spPr>
      </p:sp>
      <p:sp>
        <p:nvSpPr>
          <p:cNvPr id="49154" name="备注占位符 2"/>
          <p:cNvSpPr>
            <a:spLocks noGrp="1"/>
          </p:cNvSpPr>
          <p:nvPr>
            <p:ph type="body" idx="1"/>
          </p:nvPr>
        </p:nvSpPr>
        <p:spPr>
          <a:noFill/>
        </p:spPr>
        <p:txBody>
          <a:bodyPr/>
          <a:lstStyle/>
          <a:p>
            <a:endParaRPr lang="zh-CN" altLang="en-US"/>
          </a:p>
        </p:txBody>
      </p:sp>
      <p:sp>
        <p:nvSpPr>
          <p:cNvPr id="49155" name="灯片编号占位符 3"/>
          <p:cNvSpPr>
            <a:spLocks noGrp="1"/>
          </p:cNvSpPr>
          <p:nvPr>
            <p:ph type="sldNum" sz="quarter" idx="5"/>
          </p:nvPr>
        </p:nvSpPr>
        <p:spPr>
          <a:noFill/>
          <a:ln>
            <a:miter lim="800000"/>
          </a:ln>
        </p:spPr>
        <p:txBody>
          <a:bodyPr/>
          <a:lstStyle/>
          <a:p>
            <a:fld id="{F203DF28-5533-4804-8B71-E471ED0A74AC}" type="slidenum">
              <a:rPr lang="zh-CN" altLang="en-US" smtClean="0">
                <a:solidFill>
                  <a:srgbClr val="000000"/>
                </a:solidFill>
              </a:rPr>
            </a:fld>
            <a:endParaRPr lang="en-US" altLang="zh-CN">
              <a:solidFill>
                <a:srgbClr val="000000"/>
              </a:solidFill>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幻灯片图像占位符 1"/>
          <p:cNvSpPr>
            <a:spLocks noGrp="1" noRot="1" noChangeAspect="1"/>
          </p:cNvSpPr>
          <p:nvPr>
            <p:ph type="sldImg"/>
          </p:nvPr>
        </p:nvSpPr>
        <p:spPr>
          <a:xfrm>
            <a:off x="381000" y="685800"/>
            <a:ext cx="6096000" cy="3429000"/>
          </a:xfrm>
        </p:spPr>
      </p:sp>
      <p:sp>
        <p:nvSpPr>
          <p:cNvPr id="51202" name="备注占位符 2"/>
          <p:cNvSpPr>
            <a:spLocks noGrp="1"/>
          </p:cNvSpPr>
          <p:nvPr>
            <p:ph type="body" idx="1"/>
          </p:nvPr>
        </p:nvSpPr>
        <p:spPr>
          <a:noFill/>
        </p:spPr>
        <p:txBody>
          <a:bodyPr/>
          <a:lstStyle/>
          <a:p>
            <a:endParaRPr lang="zh-CN" altLang="en-US"/>
          </a:p>
        </p:txBody>
      </p:sp>
      <p:sp>
        <p:nvSpPr>
          <p:cNvPr id="51203" name="灯片编号占位符 3"/>
          <p:cNvSpPr>
            <a:spLocks noGrp="1"/>
          </p:cNvSpPr>
          <p:nvPr>
            <p:ph type="sldNum" sz="quarter" idx="5"/>
          </p:nvPr>
        </p:nvSpPr>
        <p:spPr>
          <a:noFill/>
          <a:ln>
            <a:miter lim="800000"/>
          </a:ln>
        </p:spPr>
        <p:txBody>
          <a:bodyPr/>
          <a:lstStyle/>
          <a:p>
            <a:fld id="{E598E02E-D25B-4779-A70B-AB6895A591C7}" type="slidenum">
              <a:rPr lang="zh-CN" altLang="en-US" smtClean="0">
                <a:solidFill>
                  <a:srgbClr val="000000"/>
                </a:solidFill>
              </a:rPr>
            </a:fld>
            <a:endParaRPr lang="en-US" altLang="zh-CN">
              <a:solidFill>
                <a:srgbClr val="000000"/>
              </a:solidFill>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幻灯片图像占位符 1"/>
          <p:cNvSpPr>
            <a:spLocks noGrp="1" noRot="1" noChangeAspect="1"/>
          </p:cNvSpPr>
          <p:nvPr>
            <p:ph type="sldImg"/>
          </p:nvPr>
        </p:nvSpPr>
        <p:spPr>
          <a:xfrm>
            <a:off x="381000" y="685800"/>
            <a:ext cx="6096000" cy="3429000"/>
          </a:xfrm>
        </p:spPr>
      </p:sp>
      <p:sp>
        <p:nvSpPr>
          <p:cNvPr id="53250" name="备注占位符 2"/>
          <p:cNvSpPr>
            <a:spLocks noGrp="1"/>
          </p:cNvSpPr>
          <p:nvPr>
            <p:ph type="body" idx="1"/>
          </p:nvPr>
        </p:nvSpPr>
        <p:spPr>
          <a:noFill/>
        </p:spPr>
        <p:txBody>
          <a:bodyPr/>
          <a:lstStyle/>
          <a:p>
            <a:endParaRPr lang="zh-CN" altLang="en-US"/>
          </a:p>
        </p:txBody>
      </p:sp>
      <p:sp>
        <p:nvSpPr>
          <p:cNvPr id="53251" name="灯片编号占位符 3"/>
          <p:cNvSpPr>
            <a:spLocks noGrp="1"/>
          </p:cNvSpPr>
          <p:nvPr>
            <p:ph type="sldNum" sz="quarter" idx="5"/>
          </p:nvPr>
        </p:nvSpPr>
        <p:spPr>
          <a:noFill/>
          <a:ln>
            <a:miter lim="800000"/>
          </a:ln>
        </p:spPr>
        <p:txBody>
          <a:bodyPr/>
          <a:lstStyle/>
          <a:p>
            <a:fld id="{C1B47A68-1376-43DF-8A0D-12041AD9B425}" type="slidenum">
              <a:rPr lang="zh-CN" altLang="en-US" smtClean="0">
                <a:solidFill>
                  <a:srgbClr val="000000"/>
                </a:solidFill>
              </a:rPr>
            </a:fld>
            <a:endParaRPr lang="en-US" altLang="zh-CN">
              <a:solidFill>
                <a:srgbClr val="000000"/>
              </a:solidFill>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幻灯片图像占位符 1"/>
          <p:cNvSpPr>
            <a:spLocks noGrp="1" noRot="1" noChangeAspect="1"/>
          </p:cNvSpPr>
          <p:nvPr>
            <p:ph type="sldImg"/>
          </p:nvPr>
        </p:nvSpPr>
        <p:spPr>
          <a:xfrm>
            <a:off x="381000" y="685800"/>
            <a:ext cx="6096000" cy="3429000"/>
          </a:xfrm>
        </p:spPr>
      </p:sp>
      <p:sp>
        <p:nvSpPr>
          <p:cNvPr id="55298" name="备注占位符 2"/>
          <p:cNvSpPr>
            <a:spLocks noGrp="1"/>
          </p:cNvSpPr>
          <p:nvPr>
            <p:ph type="body" idx="1"/>
          </p:nvPr>
        </p:nvSpPr>
        <p:spPr>
          <a:noFill/>
        </p:spPr>
        <p:txBody>
          <a:bodyPr/>
          <a:lstStyle/>
          <a:p>
            <a:endParaRPr lang="zh-CN" altLang="en-US"/>
          </a:p>
        </p:txBody>
      </p:sp>
      <p:sp>
        <p:nvSpPr>
          <p:cNvPr id="55299" name="灯片编号占位符 3"/>
          <p:cNvSpPr>
            <a:spLocks noGrp="1"/>
          </p:cNvSpPr>
          <p:nvPr>
            <p:ph type="sldNum" sz="quarter" idx="5"/>
          </p:nvPr>
        </p:nvSpPr>
        <p:spPr>
          <a:noFill/>
          <a:ln>
            <a:miter lim="800000"/>
          </a:ln>
        </p:spPr>
        <p:txBody>
          <a:bodyPr/>
          <a:lstStyle/>
          <a:p>
            <a:fld id="{4EA7E528-D019-4112-ABA6-71D2F5BA784C}" type="slidenum">
              <a:rPr lang="zh-CN" altLang="en-US" smtClean="0">
                <a:solidFill>
                  <a:srgbClr val="000000"/>
                </a:solidFill>
              </a:rPr>
            </a:fld>
            <a:endParaRPr lang="en-US" altLang="zh-CN">
              <a:solidFill>
                <a:srgbClr val="000000"/>
              </a:solidFill>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幻灯片图像占位符 1"/>
          <p:cNvSpPr>
            <a:spLocks noGrp="1" noRot="1" noChangeAspect="1"/>
          </p:cNvSpPr>
          <p:nvPr>
            <p:ph type="sldImg"/>
          </p:nvPr>
        </p:nvSpPr>
        <p:spPr>
          <a:xfrm>
            <a:off x="381000" y="685800"/>
            <a:ext cx="6096000" cy="3429000"/>
          </a:xfrm>
        </p:spPr>
      </p:sp>
      <p:sp>
        <p:nvSpPr>
          <p:cNvPr id="57346" name="备注占位符 2"/>
          <p:cNvSpPr>
            <a:spLocks noGrp="1"/>
          </p:cNvSpPr>
          <p:nvPr>
            <p:ph type="body" idx="1"/>
          </p:nvPr>
        </p:nvSpPr>
        <p:spPr>
          <a:noFill/>
        </p:spPr>
        <p:txBody>
          <a:bodyPr/>
          <a:lstStyle/>
          <a:p>
            <a:endParaRPr lang="zh-CN" altLang="en-US"/>
          </a:p>
        </p:txBody>
      </p:sp>
      <p:sp>
        <p:nvSpPr>
          <p:cNvPr id="57347" name="灯片编号占位符 3"/>
          <p:cNvSpPr>
            <a:spLocks noGrp="1"/>
          </p:cNvSpPr>
          <p:nvPr>
            <p:ph type="sldNum" sz="quarter" idx="5"/>
          </p:nvPr>
        </p:nvSpPr>
        <p:spPr>
          <a:noFill/>
          <a:ln>
            <a:miter lim="800000"/>
          </a:ln>
        </p:spPr>
        <p:txBody>
          <a:bodyPr/>
          <a:lstStyle/>
          <a:p>
            <a:fld id="{D468C61C-B596-4EC4-9C7E-11D92F748538}" type="slidenum">
              <a:rPr lang="zh-CN" altLang="en-US" smtClean="0">
                <a:solidFill>
                  <a:srgbClr val="000000"/>
                </a:solidFill>
              </a:rPr>
            </a:fld>
            <a:endParaRPr lang="en-US" altLang="zh-CN">
              <a:solidFill>
                <a:srgbClr val="000000"/>
              </a:solidFill>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幻灯片图像占位符 1"/>
          <p:cNvSpPr>
            <a:spLocks noGrp="1" noRot="1" noChangeAspect="1"/>
          </p:cNvSpPr>
          <p:nvPr>
            <p:ph type="sldImg"/>
          </p:nvPr>
        </p:nvSpPr>
        <p:spPr>
          <a:xfrm>
            <a:off x="381000" y="685800"/>
            <a:ext cx="6096000" cy="3429000"/>
          </a:xfrm>
        </p:spPr>
      </p:sp>
      <p:sp>
        <p:nvSpPr>
          <p:cNvPr id="59394" name="备注占位符 2"/>
          <p:cNvSpPr>
            <a:spLocks noGrp="1"/>
          </p:cNvSpPr>
          <p:nvPr>
            <p:ph type="body" idx="1"/>
          </p:nvPr>
        </p:nvSpPr>
        <p:spPr>
          <a:noFill/>
        </p:spPr>
        <p:txBody>
          <a:bodyPr/>
          <a:lstStyle/>
          <a:p>
            <a:endParaRPr lang="zh-CN" altLang="en-US"/>
          </a:p>
        </p:txBody>
      </p:sp>
      <p:sp>
        <p:nvSpPr>
          <p:cNvPr id="59395" name="灯片编号占位符 3"/>
          <p:cNvSpPr>
            <a:spLocks noGrp="1"/>
          </p:cNvSpPr>
          <p:nvPr>
            <p:ph type="sldNum" sz="quarter" idx="5"/>
          </p:nvPr>
        </p:nvSpPr>
        <p:spPr>
          <a:noFill/>
          <a:ln>
            <a:miter lim="800000"/>
          </a:ln>
        </p:spPr>
        <p:txBody>
          <a:bodyPr/>
          <a:lstStyle/>
          <a:p>
            <a:fld id="{63E0E11E-85E2-4867-A605-6234F628407D}" type="slidenum">
              <a:rPr lang="zh-CN" altLang="en-US" smtClean="0">
                <a:solidFill>
                  <a:srgbClr val="000000"/>
                </a:solidFill>
              </a:rPr>
            </a:fld>
            <a:endParaRPr lang="en-US" altLang="zh-CN">
              <a:solidFill>
                <a:srgbClr val="000000"/>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幻灯片图像占位符 1"/>
          <p:cNvSpPr>
            <a:spLocks noGrp="1" noRot="1" noChangeAspect="1"/>
          </p:cNvSpPr>
          <p:nvPr>
            <p:ph type="sldImg"/>
          </p:nvPr>
        </p:nvSpPr>
        <p:spPr>
          <a:xfrm>
            <a:off x="381000" y="685800"/>
            <a:ext cx="6096000" cy="3429000"/>
          </a:xfrm>
        </p:spPr>
      </p:sp>
      <p:sp>
        <p:nvSpPr>
          <p:cNvPr id="24578" name="备注占位符 2"/>
          <p:cNvSpPr>
            <a:spLocks noGrp="1"/>
          </p:cNvSpPr>
          <p:nvPr>
            <p:ph type="body" idx="1"/>
          </p:nvPr>
        </p:nvSpPr>
        <p:spPr>
          <a:noFill/>
        </p:spPr>
        <p:txBody>
          <a:bodyPr/>
          <a:lstStyle/>
          <a:p>
            <a:endParaRPr lang="zh-CN" altLang="en-US"/>
          </a:p>
        </p:txBody>
      </p:sp>
      <p:sp>
        <p:nvSpPr>
          <p:cNvPr id="24579" name="灯片编号占位符 3"/>
          <p:cNvSpPr>
            <a:spLocks noGrp="1"/>
          </p:cNvSpPr>
          <p:nvPr>
            <p:ph type="sldNum" sz="quarter" idx="5"/>
          </p:nvPr>
        </p:nvSpPr>
        <p:spPr>
          <a:noFill/>
          <a:ln>
            <a:miter lim="800000"/>
          </a:ln>
        </p:spPr>
        <p:txBody>
          <a:bodyPr/>
          <a:lstStyle/>
          <a:p>
            <a:fld id="{3DE75AED-86E7-4C23-B964-984D8266596E}" type="slidenum">
              <a:rPr lang="zh-CN" altLang="en-US" smtClean="0"/>
            </a:fld>
            <a:endParaRPr lang="en-US" altLang="zh-CN"/>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幻灯片图像占位符 1"/>
          <p:cNvSpPr>
            <a:spLocks noGrp="1" noRot="1" noChangeAspect="1"/>
          </p:cNvSpPr>
          <p:nvPr>
            <p:ph type="sldImg"/>
          </p:nvPr>
        </p:nvSpPr>
        <p:spPr>
          <a:xfrm>
            <a:off x="381000" y="685800"/>
            <a:ext cx="6096000" cy="3429000"/>
          </a:xfrm>
        </p:spPr>
      </p:sp>
      <p:sp>
        <p:nvSpPr>
          <p:cNvPr id="61442" name="备注占位符 2"/>
          <p:cNvSpPr>
            <a:spLocks noGrp="1"/>
          </p:cNvSpPr>
          <p:nvPr>
            <p:ph type="body" idx="1"/>
          </p:nvPr>
        </p:nvSpPr>
        <p:spPr>
          <a:noFill/>
        </p:spPr>
        <p:txBody>
          <a:bodyPr/>
          <a:lstStyle/>
          <a:p>
            <a:endParaRPr lang="zh-CN" altLang="en-US"/>
          </a:p>
        </p:txBody>
      </p:sp>
      <p:sp>
        <p:nvSpPr>
          <p:cNvPr id="61443" name="灯片编号占位符 3"/>
          <p:cNvSpPr>
            <a:spLocks noGrp="1"/>
          </p:cNvSpPr>
          <p:nvPr>
            <p:ph type="sldNum" sz="quarter" idx="5"/>
          </p:nvPr>
        </p:nvSpPr>
        <p:spPr>
          <a:noFill/>
          <a:ln>
            <a:miter lim="800000"/>
          </a:ln>
        </p:spPr>
        <p:txBody>
          <a:bodyPr/>
          <a:lstStyle/>
          <a:p>
            <a:fld id="{A3F19B31-32B7-4921-ACAB-901D6A5367CF}" type="slidenum">
              <a:rPr lang="en-US" altLang="zh-CN" smtClean="0"/>
            </a:fld>
            <a:endParaRPr lang="en-US" altLang="zh-CN"/>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幻灯片图像占位符 1"/>
          <p:cNvSpPr>
            <a:spLocks noGrp="1" noRot="1" noChangeAspect="1"/>
          </p:cNvSpPr>
          <p:nvPr>
            <p:ph type="sldImg"/>
          </p:nvPr>
        </p:nvSpPr>
        <p:spPr>
          <a:xfrm>
            <a:off x="381000" y="685800"/>
            <a:ext cx="6096000" cy="3429000"/>
          </a:xfrm>
        </p:spPr>
      </p:sp>
      <p:sp>
        <p:nvSpPr>
          <p:cNvPr id="63490" name="备注占位符 2"/>
          <p:cNvSpPr>
            <a:spLocks noGrp="1"/>
          </p:cNvSpPr>
          <p:nvPr>
            <p:ph type="body" idx="1"/>
          </p:nvPr>
        </p:nvSpPr>
        <p:spPr>
          <a:noFill/>
        </p:spPr>
        <p:txBody>
          <a:bodyPr/>
          <a:lstStyle/>
          <a:p>
            <a:endParaRPr lang="zh-CN" altLang="en-US"/>
          </a:p>
        </p:txBody>
      </p:sp>
      <p:sp>
        <p:nvSpPr>
          <p:cNvPr id="63491" name="灯片编号占位符 3"/>
          <p:cNvSpPr>
            <a:spLocks noGrp="1"/>
          </p:cNvSpPr>
          <p:nvPr>
            <p:ph type="sldNum" sz="quarter" idx="5"/>
          </p:nvPr>
        </p:nvSpPr>
        <p:spPr>
          <a:noFill/>
          <a:ln>
            <a:miter lim="800000"/>
          </a:ln>
        </p:spPr>
        <p:txBody>
          <a:bodyPr/>
          <a:lstStyle/>
          <a:p>
            <a:fld id="{0B2E1F05-ECDC-48F3-A502-85FC23588FDC}" type="slidenum">
              <a:rPr lang="zh-CN" altLang="en-US" smtClean="0">
                <a:solidFill>
                  <a:srgbClr val="000000"/>
                </a:solidFill>
              </a:rPr>
            </a:fld>
            <a:endParaRPr lang="en-US" altLang="zh-CN">
              <a:solidFill>
                <a:srgbClr val="000000"/>
              </a:solidFill>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幻灯片图像占位符 1"/>
          <p:cNvSpPr>
            <a:spLocks noGrp="1" noRot="1" noChangeAspect="1"/>
          </p:cNvSpPr>
          <p:nvPr>
            <p:ph type="sldImg"/>
          </p:nvPr>
        </p:nvSpPr>
        <p:spPr>
          <a:xfrm>
            <a:off x="381000" y="685800"/>
            <a:ext cx="6096000" cy="3429000"/>
          </a:xfrm>
        </p:spPr>
      </p:sp>
      <p:sp>
        <p:nvSpPr>
          <p:cNvPr id="65538" name="备注占位符 2"/>
          <p:cNvSpPr>
            <a:spLocks noGrp="1"/>
          </p:cNvSpPr>
          <p:nvPr>
            <p:ph type="body" idx="1"/>
          </p:nvPr>
        </p:nvSpPr>
        <p:spPr>
          <a:noFill/>
        </p:spPr>
        <p:txBody>
          <a:bodyPr/>
          <a:lstStyle/>
          <a:p>
            <a:endParaRPr lang="zh-CN" altLang="en-US"/>
          </a:p>
        </p:txBody>
      </p:sp>
      <p:sp>
        <p:nvSpPr>
          <p:cNvPr id="65539" name="灯片编号占位符 3"/>
          <p:cNvSpPr>
            <a:spLocks noGrp="1"/>
          </p:cNvSpPr>
          <p:nvPr>
            <p:ph type="sldNum" sz="quarter" idx="5"/>
          </p:nvPr>
        </p:nvSpPr>
        <p:spPr>
          <a:noFill/>
          <a:ln>
            <a:miter lim="800000"/>
          </a:ln>
        </p:spPr>
        <p:txBody>
          <a:bodyPr/>
          <a:lstStyle/>
          <a:p>
            <a:fld id="{E7CD9456-B059-436B-A0C7-CF6CC67929AB}" type="slidenum">
              <a:rPr lang="zh-CN" altLang="en-US" smtClean="0">
                <a:solidFill>
                  <a:srgbClr val="000000"/>
                </a:solidFill>
              </a:rPr>
            </a:fld>
            <a:endParaRPr lang="en-US" altLang="zh-CN">
              <a:solidFill>
                <a:srgbClr val="000000"/>
              </a:solidFill>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8" name="幻灯片图像占位符 1"/>
          <p:cNvSpPr>
            <a:spLocks noGrp="1" noRot="1" noChangeAspect="1" noTextEdit="1"/>
          </p:cNvSpPr>
          <p:nvPr>
            <p:ph type="sldImg"/>
          </p:nvPr>
        </p:nvSpPr>
        <p:spPr>
          <a:xfrm>
            <a:off x="381000" y="685800"/>
            <a:ext cx="6096000" cy="3429000"/>
          </a:xfrm>
        </p:spPr>
      </p:sp>
      <p:sp>
        <p:nvSpPr>
          <p:cNvPr id="157699" name="备注占位符 2"/>
          <p:cNvSpPr>
            <a:spLocks noGrp="1"/>
          </p:cNvSpPr>
          <p:nvPr>
            <p:ph type="body" idx="1"/>
          </p:nvPr>
        </p:nvSpPr>
        <p:spPr>
          <a:noFill/>
        </p:spPr>
        <p:txBody>
          <a:bodyPr/>
          <a:lstStyle/>
          <a:p>
            <a:endParaRPr lang="zh-CN" altLang="en-US"/>
          </a:p>
        </p:txBody>
      </p:sp>
      <p:sp>
        <p:nvSpPr>
          <p:cNvPr id="157700" name="灯片编号占位符 3"/>
          <p:cNvSpPr txBox="1">
            <a:spLocks noGrp="1"/>
          </p:cNvSpPr>
          <p:nvPr/>
        </p:nvSpPr>
        <p:spPr bwMode="auto">
          <a:xfrm>
            <a:off x="3884613" y="8685213"/>
            <a:ext cx="2971800" cy="457200"/>
          </a:xfrm>
          <a:prstGeom prst="rect">
            <a:avLst/>
          </a:prstGeom>
          <a:noFill/>
          <a:ln w="9525">
            <a:noFill/>
            <a:miter lim="800000"/>
          </a:ln>
        </p:spPr>
        <p:txBody>
          <a:bodyPr anchor="b"/>
          <a:lstStyle/>
          <a:p>
            <a:pPr algn="r" eaLnBrk="0" hangingPunct="0">
              <a:buFont typeface="Arial" panose="020B0604020202020204" pitchFamily="34" charset="0"/>
              <a:buNone/>
            </a:pPr>
            <a:fld id="{4C01A929-1312-4974-8E8B-7EB60EED566B}" type="slidenum">
              <a:rPr lang="zh-CN" altLang="en-US" sz="1200">
                <a:solidFill>
                  <a:srgbClr val="000000"/>
                </a:solidFill>
              </a:rPr>
            </a:fld>
            <a:endParaRPr lang="en-US" altLang="zh-CN" sz="1200">
              <a:solidFill>
                <a:srgbClr val="000000"/>
              </a:solidFill>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0" name="幻灯片图像占位符 1"/>
          <p:cNvSpPr>
            <a:spLocks noGrp="1" noRot="1" noChangeAspect="1" noTextEdit="1"/>
          </p:cNvSpPr>
          <p:nvPr>
            <p:ph type="sldImg"/>
          </p:nvPr>
        </p:nvSpPr>
        <p:spPr>
          <a:xfrm>
            <a:off x="381000" y="685800"/>
            <a:ext cx="6096000" cy="3429000"/>
          </a:xfrm>
        </p:spPr>
      </p:sp>
      <p:sp>
        <p:nvSpPr>
          <p:cNvPr id="160771" name="备注占位符 2"/>
          <p:cNvSpPr>
            <a:spLocks noGrp="1"/>
          </p:cNvSpPr>
          <p:nvPr>
            <p:ph type="body" idx="1"/>
          </p:nvPr>
        </p:nvSpPr>
        <p:spPr>
          <a:noFill/>
        </p:spPr>
        <p:txBody>
          <a:bodyPr/>
          <a:lstStyle/>
          <a:p>
            <a:endParaRPr lang="zh-CN" altLang="en-US"/>
          </a:p>
        </p:txBody>
      </p:sp>
      <p:sp>
        <p:nvSpPr>
          <p:cNvPr id="160772" name="灯片编号占位符 3"/>
          <p:cNvSpPr txBox="1">
            <a:spLocks noGrp="1"/>
          </p:cNvSpPr>
          <p:nvPr/>
        </p:nvSpPr>
        <p:spPr bwMode="auto">
          <a:xfrm>
            <a:off x="3884613" y="8685213"/>
            <a:ext cx="2971800" cy="457200"/>
          </a:xfrm>
          <a:prstGeom prst="rect">
            <a:avLst/>
          </a:prstGeom>
          <a:noFill/>
          <a:ln w="9525">
            <a:noFill/>
            <a:miter lim="800000"/>
          </a:ln>
        </p:spPr>
        <p:txBody>
          <a:bodyPr anchor="b"/>
          <a:lstStyle/>
          <a:p>
            <a:pPr algn="r" eaLnBrk="0" hangingPunct="0">
              <a:buFont typeface="Arial" panose="020B0604020202020204" pitchFamily="34" charset="0"/>
              <a:buNone/>
            </a:pPr>
            <a:fld id="{F8F9551F-9673-43F8-8BC2-D219B8B968A2}" type="slidenum">
              <a:rPr lang="zh-CN" altLang="en-US" sz="1200">
                <a:solidFill>
                  <a:srgbClr val="000000"/>
                </a:solidFill>
              </a:rPr>
            </a:fld>
            <a:endParaRPr lang="en-US" altLang="zh-CN" sz="1200">
              <a:solidFill>
                <a:srgbClr val="000000"/>
              </a:solidFill>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8" name="幻灯片图像占位符 1"/>
          <p:cNvSpPr>
            <a:spLocks noGrp="1" noRot="1" noChangeAspect="1" noTextEdit="1"/>
          </p:cNvSpPr>
          <p:nvPr>
            <p:ph type="sldImg"/>
          </p:nvPr>
        </p:nvSpPr>
        <p:spPr>
          <a:xfrm>
            <a:off x="381000" y="685800"/>
            <a:ext cx="6096000" cy="3429000"/>
          </a:xfrm>
        </p:spPr>
      </p:sp>
      <p:sp>
        <p:nvSpPr>
          <p:cNvPr id="162819" name="备注占位符 2"/>
          <p:cNvSpPr>
            <a:spLocks noGrp="1"/>
          </p:cNvSpPr>
          <p:nvPr>
            <p:ph type="body" idx="1"/>
          </p:nvPr>
        </p:nvSpPr>
        <p:spPr>
          <a:noFill/>
        </p:spPr>
        <p:txBody>
          <a:bodyPr/>
          <a:lstStyle/>
          <a:p>
            <a:endParaRPr lang="zh-CN" altLang="en-US"/>
          </a:p>
        </p:txBody>
      </p:sp>
      <p:sp>
        <p:nvSpPr>
          <p:cNvPr id="162820" name="灯片编号占位符 3"/>
          <p:cNvSpPr txBox="1">
            <a:spLocks noGrp="1"/>
          </p:cNvSpPr>
          <p:nvPr/>
        </p:nvSpPr>
        <p:spPr bwMode="auto">
          <a:xfrm>
            <a:off x="3884613" y="8685213"/>
            <a:ext cx="2971800" cy="457200"/>
          </a:xfrm>
          <a:prstGeom prst="rect">
            <a:avLst/>
          </a:prstGeom>
          <a:noFill/>
          <a:ln w="9525">
            <a:noFill/>
            <a:miter lim="800000"/>
          </a:ln>
        </p:spPr>
        <p:txBody>
          <a:bodyPr anchor="b"/>
          <a:lstStyle/>
          <a:p>
            <a:pPr algn="r" eaLnBrk="0" hangingPunct="0">
              <a:buFont typeface="Arial" panose="020B0604020202020204" pitchFamily="34" charset="0"/>
              <a:buNone/>
            </a:pPr>
            <a:fld id="{946B9FD8-86E9-437A-808D-939282125F9C}" type="slidenum">
              <a:rPr lang="zh-CN" altLang="en-US" sz="1200">
                <a:solidFill>
                  <a:srgbClr val="000000"/>
                </a:solidFill>
              </a:rPr>
            </a:fld>
            <a:endParaRPr lang="en-US" altLang="zh-CN" sz="1200">
              <a:solidFill>
                <a:srgbClr val="000000"/>
              </a:solidFill>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6" name="幻灯片图像占位符 1"/>
          <p:cNvSpPr>
            <a:spLocks noGrp="1" noRot="1" noChangeAspect="1" noTextEdit="1"/>
          </p:cNvSpPr>
          <p:nvPr>
            <p:ph type="sldImg"/>
          </p:nvPr>
        </p:nvSpPr>
        <p:spPr>
          <a:xfrm>
            <a:off x="381000" y="685800"/>
            <a:ext cx="6096000" cy="3429000"/>
          </a:xfrm>
        </p:spPr>
      </p:sp>
      <p:sp>
        <p:nvSpPr>
          <p:cNvPr id="164867" name="备注占位符 2"/>
          <p:cNvSpPr>
            <a:spLocks noGrp="1"/>
          </p:cNvSpPr>
          <p:nvPr>
            <p:ph type="body" idx="1"/>
          </p:nvPr>
        </p:nvSpPr>
        <p:spPr>
          <a:noFill/>
        </p:spPr>
        <p:txBody>
          <a:bodyPr/>
          <a:lstStyle/>
          <a:p>
            <a:endParaRPr lang="zh-CN" altLang="en-US"/>
          </a:p>
        </p:txBody>
      </p:sp>
      <p:sp>
        <p:nvSpPr>
          <p:cNvPr id="164868" name="灯片编号占位符 3"/>
          <p:cNvSpPr txBox="1">
            <a:spLocks noGrp="1"/>
          </p:cNvSpPr>
          <p:nvPr/>
        </p:nvSpPr>
        <p:spPr bwMode="auto">
          <a:xfrm>
            <a:off x="3884613" y="8685213"/>
            <a:ext cx="2971800" cy="457200"/>
          </a:xfrm>
          <a:prstGeom prst="rect">
            <a:avLst/>
          </a:prstGeom>
          <a:noFill/>
          <a:ln w="9525">
            <a:noFill/>
            <a:miter lim="800000"/>
          </a:ln>
        </p:spPr>
        <p:txBody>
          <a:bodyPr anchor="b"/>
          <a:lstStyle/>
          <a:p>
            <a:pPr algn="r" eaLnBrk="0" hangingPunct="0">
              <a:buFont typeface="Arial" panose="020B0604020202020204" pitchFamily="34" charset="0"/>
              <a:buNone/>
            </a:pPr>
            <a:fld id="{1F07F2A9-96FA-4328-BB67-BFFE88CAB391}" type="slidenum">
              <a:rPr lang="zh-CN" altLang="en-US" sz="1200">
                <a:solidFill>
                  <a:srgbClr val="000000"/>
                </a:solidFill>
              </a:rPr>
            </a:fld>
            <a:endParaRPr lang="en-US" altLang="zh-CN" sz="1200">
              <a:solidFill>
                <a:srgbClr val="000000"/>
              </a:solidFill>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幻灯片图像占位符 1"/>
          <p:cNvSpPr>
            <a:spLocks noGrp="1" noRot="1" noChangeAspect="1"/>
          </p:cNvSpPr>
          <p:nvPr>
            <p:ph type="sldImg"/>
          </p:nvPr>
        </p:nvSpPr>
        <p:spPr>
          <a:xfrm>
            <a:off x="381000" y="685800"/>
            <a:ext cx="6096000" cy="3429000"/>
          </a:xfrm>
        </p:spPr>
      </p:sp>
      <p:sp>
        <p:nvSpPr>
          <p:cNvPr id="67586" name="备注占位符 2"/>
          <p:cNvSpPr>
            <a:spLocks noGrp="1"/>
          </p:cNvSpPr>
          <p:nvPr>
            <p:ph type="body" idx="1"/>
          </p:nvPr>
        </p:nvSpPr>
        <p:spPr>
          <a:noFill/>
        </p:spPr>
        <p:txBody>
          <a:bodyPr/>
          <a:lstStyle/>
          <a:p>
            <a:endParaRPr lang="zh-CN" altLang="en-US"/>
          </a:p>
        </p:txBody>
      </p:sp>
      <p:sp>
        <p:nvSpPr>
          <p:cNvPr id="67587" name="灯片编号占位符 3"/>
          <p:cNvSpPr>
            <a:spLocks noGrp="1"/>
          </p:cNvSpPr>
          <p:nvPr>
            <p:ph type="sldNum" sz="quarter" idx="5"/>
          </p:nvPr>
        </p:nvSpPr>
        <p:spPr>
          <a:noFill/>
          <a:ln>
            <a:miter lim="800000"/>
          </a:ln>
        </p:spPr>
        <p:txBody>
          <a:bodyPr/>
          <a:lstStyle/>
          <a:p>
            <a:fld id="{092FD7E6-E602-4BB9-A670-FB4DA22FDA20}" type="slidenum">
              <a:rPr lang="en-US" altLang="zh-CN" smtClean="0"/>
            </a:fld>
            <a:endParaRPr lang="en-US" altLang="zh-CN"/>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14" name="幻灯片图像占位符 1"/>
          <p:cNvSpPr>
            <a:spLocks noGrp="1" noRot="1" noChangeAspect="1" noTextEdit="1"/>
          </p:cNvSpPr>
          <p:nvPr>
            <p:ph type="sldImg"/>
          </p:nvPr>
        </p:nvSpPr>
        <p:spPr>
          <a:xfrm>
            <a:off x="381000" y="685800"/>
            <a:ext cx="6096000" cy="3429000"/>
          </a:xfrm>
        </p:spPr>
      </p:sp>
      <p:sp>
        <p:nvSpPr>
          <p:cNvPr id="166915" name="备注占位符 2"/>
          <p:cNvSpPr>
            <a:spLocks noGrp="1"/>
          </p:cNvSpPr>
          <p:nvPr>
            <p:ph type="body" idx="1"/>
          </p:nvPr>
        </p:nvSpPr>
        <p:spPr>
          <a:noFill/>
        </p:spPr>
        <p:txBody>
          <a:bodyPr/>
          <a:lstStyle/>
          <a:p>
            <a:endParaRPr lang="zh-CN" altLang="en-US"/>
          </a:p>
        </p:txBody>
      </p:sp>
      <p:sp>
        <p:nvSpPr>
          <p:cNvPr id="166916" name="灯片编号占位符 3"/>
          <p:cNvSpPr txBox="1">
            <a:spLocks noGrp="1"/>
          </p:cNvSpPr>
          <p:nvPr/>
        </p:nvSpPr>
        <p:spPr bwMode="auto">
          <a:xfrm>
            <a:off x="3884613" y="8685213"/>
            <a:ext cx="2971800" cy="457200"/>
          </a:xfrm>
          <a:prstGeom prst="rect">
            <a:avLst/>
          </a:prstGeom>
          <a:noFill/>
          <a:ln w="9525">
            <a:noFill/>
            <a:miter lim="800000"/>
          </a:ln>
        </p:spPr>
        <p:txBody>
          <a:bodyPr anchor="b"/>
          <a:lstStyle/>
          <a:p>
            <a:pPr algn="r" eaLnBrk="0" hangingPunct="0">
              <a:buFont typeface="Arial" panose="020B0604020202020204" pitchFamily="34" charset="0"/>
              <a:buNone/>
            </a:pPr>
            <a:fld id="{2561A448-7137-4BD9-A046-92A532E8BE34}" type="slidenum">
              <a:rPr lang="en-US" altLang="zh-CN" sz="1200"/>
            </a:fld>
            <a:endParaRPr lang="en-US" altLang="zh-CN" sz="120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9922" name="幻灯片图像占位符 1"/>
          <p:cNvSpPr>
            <a:spLocks noGrp="1" noRot="1" noChangeAspect="1" noTextEdit="1"/>
          </p:cNvSpPr>
          <p:nvPr>
            <p:ph type="sldImg"/>
          </p:nvPr>
        </p:nvSpPr>
        <p:spPr>
          <a:xfrm>
            <a:off x="381000" y="685800"/>
            <a:ext cx="6096000" cy="3429000"/>
          </a:xfrm>
        </p:spPr>
      </p:sp>
      <p:sp>
        <p:nvSpPr>
          <p:cNvPr id="209923" name="备注占位符 2"/>
          <p:cNvSpPr>
            <a:spLocks noGrp="1"/>
          </p:cNvSpPr>
          <p:nvPr>
            <p:ph type="body" idx="1"/>
          </p:nvPr>
        </p:nvSpPr>
        <p:spPr>
          <a:noFill/>
        </p:spPr>
        <p:txBody>
          <a:bodyPr/>
          <a:lstStyle/>
          <a:p>
            <a:endParaRPr lang="zh-CN" altLang="en-US"/>
          </a:p>
        </p:txBody>
      </p:sp>
      <p:sp>
        <p:nvSpPr>
          <p:cNvPr id="209924" name="灯片编号占位符 3"/>
          <p:cNvSpPr txBox="1">
            <a:spLocks noGrp="1"/>
          </p:cNvSpPr>
          <p:nvPr/>
        </p:nvSpPr>
        <p:spPr bwMode="auto">
          <a:xfrm>
            <a:off x="3884613" y="8685213"/>
            <a:ext cx="2971800" cy="457200"/>
          </a:xfrm>
          <a:prstGeom prst="rect">
            <a:avLst/>
          </a:prstGeom>
          <a:noFill/>
          <a:ln w="9525">
            <a:noFill/>
            <a:miter lim="800000"/>
          </a:ln>
        </p:spPr>
        <p:txBody>
          <a:bodyPr anchor="b"/>
          <a:lstStyle/>
          <a:p>
            <a:pPr algn="r" eaLnBrk="0" hangingPunct="0">
              <a:buFont typeface="Arial" panose="020B0604020202020204" pitchFamily="34" charset="0"/>
              <a:buNone/>
            </a:pPr>
            <a:fld id="{10E99756-5683-40B5-8131-2F35FBF8966F}" type="slidenum">
              <a:rPr lang="zh-CN" altLang="en-US" sz="1200">
                <a:solidFill>
                  <a:srgbClr val="000000"/>
                </a:solidFill>
              </a:rPr>
            </a:fld>
            <a:endParaRPr lang="en-US" altLang="zh-CN" sz="1200">
              <a:solidFill>
                <a:srgbClr val="000000"/>
              </a:solidFil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幻灯片图像占位符 1"/>
          <p:cNvSpPr>
            <a:spLocks noGrp="1" noRot="1" noChangeAspect="1"/>
          </p:cNvSpPr>
          <p:nvPr>
            <p:ph type="sldImg"/>
          </p:nvPr>
        </p:nvSpPr>
        <p:spPr>
          <a:xfrm>
            <a:off x="381000" y="685800"/>
            <a:ext cx="6096000" cy="3429000"/>
          </a:xfrm>
        </p:spPr>
      </p:sp>
      <p:sp>
        <p:nvSpPr>
          <p:cNvPr id="26626" name="备注占位符 2"/>
          <p:cNvSpPr>
            <a:spLocks noGrp="1"/>
          </p:cNvSpPr>
          <p:nvPr>
            <p:ph type="body" idx="1"/>
          </p:nvPr>
        </p:nvSpPr>
        <p:spPr>
          <a:noFill/>
        </p:spPr>
        <p:txBody>
          <a:bodyPr/>
          <a:lstStyle/>
          <a:p>
            <a:endParaRPr lang="zh-CN" altLang="en-US"/>
          </a:p>
        </p:txBody>
      </p:sp>
      <p:sp>
        <p:nvSpPr>
          <p:cNvPr id="26627" name="灯片编号占位符 3"/>
          <p:cNvSpPr>
            <a:spLocks noGrp="1"/>
          </p:cNvSpPr>
          <p:nvPr>
            <p:ph type="sldNum" sz="quarter" idx="5"/>
          </p:nvPr>
        </p:nvSpPr>
        <p:spPr>
          <a:noFill/>
          <a:ln>
            <a:miter lim="800000"/>
          </a:ln>
        </p:spPr>
        <p:txBody>
          <a:bodyPr/>
          <a:lstStyle/>
          <a:p>
            <a:fld id="{932B52E7-D311-4BBA-A247-B2D2D576BA74}" type="slidenum">
              <a:rPr lang="zh-CN" altLang="en-US" smtClean="0">
                <a:solidFill>
                  <a:srgbClr val="000000"/>
                </a:solidFill>
              </a:rPr>
            </a:fld>
            <a:endParaRPr lang="en-US" altLang="zh-CN">
              <a:solidFill>
                <a:srgbClr val="000000"/>
              </a:solidFill>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2" name="幻灯片图像占位符 1"/>
          <p:cNvSpPr>
            <a:spLocks noGrp="1" noRot="1" noChangeAspect="1" noTextEdit="1"/>
          </p:cNvSpPr>
          <p:nvPr>
            <p:ph type="sldImg"/>
          </p:nvPr>
        </p:nvSpPr>
        <p:spPr>
          <a:xfrm>
            <a:off x="381000" y="685800"/>
            <a:ext cx="6096000" cy="3429000"/>
          </a:xfrm>
        </p:spPr>
      </p:sp>
      <p:sp>
        <p:nvSpPr>
          <p:cNvPr id="168963" name="备注占位符 2"/>
          <p:cNvSpPr>
            <a:spLocks noGrp="1"/>
          </p:cNvSpPr>
          <p:nvPr>
            <p:ph type="body" idx="1"/>
          </p:nvPr>
        </p:nvSpPr>
        <p:spPr>
          <a:noFill/>
        </p:spPr>
        <p:txBody>
          <a:bodyPr/>
          <a:lstStyle/>
          <a:p>
            <a:endParaRPr lang="zh-CN" altLang="en-US"/>
          </a:p>
        </p:txBody>
      </p:sp>
      <p:sp>
        <p:nvSpPr>
          <p:cNvPr id="168964" name="灯片编号占位符 3"/>
          <p:cNvSpPr txBox="1">
            <a:spLocks noGrp="1"/>
          </p:cNvSpPr>
          <p:nvPr/>
        </p:nvSpPr>
        <p:spPr bwMode="auto">
          <a:xfrm>
            <a:off x="3884613" y="8685213"/>
            <a:ext cx="2971800" cy="457200"/>
          </a:xfrm>
          <a:prstGeom prst="rect">
            <a:avLst/>
          </a:prstGeom>
          <a:noFill/>
          <a:ln w="9525">
            <a:noFill/>
            <a:miter lim="800000"/>
          </a:ln>
        </p:spPr>
        <p:txBody>
          <a:bodyPr anchor="b"/>
          <a:lstStyle/>
          <a:p>
            <a:pPr algn="r" eaLnBrk="0" hangingPunct="0">
              <a:buFont typeface="Arial" panose="020B0604020202020204" pitchFamily="34" charset="0"/>
              <a:buNone/>
            </a:pPr>
            <a:fld id="{C8398B39-6665-4222-AFC0-F3E6F348A3DC}" type="slidenum">
              <a:rPr lang="zh-CN" altLang="en-US" sz="1200">
                <a:solidFill>
                  <a:srgbClr val="000000"/>
                </a:solidFill>
              </a:rPr>
            </a:fld>
            <a:endParaRPr lang="en-US" altLang="zh-CN" sz="1200">
              <a:solidFill>
                <a:srgbClr val="000000"/>
              </a:solidFill>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10" name="幻灯片图像占位符 1"/>
          <p:cNvSpPr>
            <a:spLocks noGrp="1" noRot="1" noChangeAspect="1" noTextEdit="1"/>
          </p:cNvSpPr>
          <p:nvPr>
            <p:ph type="sldImg"/>
          </p:nvPr>
        </p:nvSpPr>
        <p:spPr>
          <a:xfrm>
            <a:off x="381000" y="685800"/>
            <a:ext cx="6096000" cy="3429000"/>
          </a:xfrm>
        </p:spPr>
      </p:sp>
      <p:sp>
        <p:nvSpPr>
          <p:cNvPr id="171011" name="备注占位符 2"/>
          <p:cNvSpPr>
            <a:spLocks noGrp="1"/>
          </p:cNvSpPr>
          <p:nvPr>
            <p:ph type="body" idx="1"/>
          </p:nvPr>
        </p:nvSpPr>
        <p:spPr>
          <a:noFill/>
        </p:spPr>
        <p:txBody>
          <a:bodyPr/>
          <a:lstStyle/>
          <a:p>
            <a:endParaRPr lang="zh-CN" altLang="en-US"/>
          </a:p>
        </p:txBody>
      </p:sp>
      <p:sp>
        <p:nvSpPr>
          <p:cNvPr id="171012" name="灯片编号占位符 3"/>
          <p:cNvSpPr txBox="1">
            <a:spLocks noGrp="1"/>
          </p:cNvSpPr>
          <p:nvPr/>
        </p:nvSpPr>
        <p:spPr bwMode="auto">
          <a:xfrm>
            <a:off x="3884613" y="8685213"/>
            <a:ext cx="2971800" cy="457200"/>
          </a:xfrm>
          <a:prstGeom prst="rect">
            <a:avLst/>
          </a:prstGeom>
          <a:noFill/>
          <a:ln w="9525">
            <a:noFill/>
            <a:miter lim="800000"/>
          </a:ln>
        </p:spPr>
        <p:txBody>
          <a:bodyPr anchor="b"/>
          <a:lstStyle/>
          <a:p>
            <a:pPr algn="r" eaLnBrk="0" hangingPunct="0">
              <a:buFont typeface="Arial" panose="020B0604020202020204" pitchFamily="34" charset="0"/>
              <a:buNone/>
            </a:pPr>
            <a:fld id="{D4C7B46E-6F32-4F8C-92BA-A57F69A172CA}" type="slidenum">
              <a:rPr lang="zh-CN" altLang="en-US" sz="1200">
                <a:solidFill>
                  <a:srgbClr val="000000"/>
                </a:solidFill>
              </a:rPr>
            </a:fld>
            <a:endParaRPr lang="en-US" altLang="zh-CN" sz="1200">
              <a:solidFill>
                <a:srgbClr val="000000"/>
              </a:solidFill>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58" name="幻灯片图像占位符 1"/>
          <p:cNvSpPr>
            <a:spLocks noGrp="1" noRot="1" noChangeAspect="1" noTextEdit="1"/>
          </p:cNvSpPr>
          <p:nvPr>
            <p:ph type="sldImg"/>
          </p:nvPr>
        </p:nvSpPr>
        <p:spPr>
          <a:xfrm>
            <a:off x="381000" y="685800"/>
            <a:ext cx="6096000" cy="3429000"/>
          </a:xfrm>
        </p:spPr>
      </p:sp>
      <p:sp>
        <p:nvSpPr>
          <p:cNvPr id="173059" name="备注占位符 2"/>
          <p:cNvSpPr>
            <a:spLocks noGrp="1"/>
          </p:cNvSpPr>
          <p:nvPr>
            <p:ph type="body" idx="1"/>
          </p:nvPr>
        </p:nvSpPr>
        <p:spPr>
          <a:noFill/>
        </p:spPr>
        <p:txBody>
          <a:bodyPr/>
          <a:lstStyle/>
          <a:p>
            <a:endParaRPr lang="zh-CN" altLang="en-US"/>
          </a:p>
        </p:txBody>
      </p:sp>
      <p:sp>
        <p:nvSpPr>
          <p:cNvPr id="173060" name="灯片编号占位符 3"/>
          <p:cNvSpPr txBox="1">
            <a:spLocks noGrp="1"/>
          </p:cNvSpPr>
          <p:nvPr/>
        </p:nvSpPr>
        <p:spPr bwMode="auto">
          <a:xfrm>
            <a:off x="3884613" y="8685213"/>
            <a:ext cx="2971800" cy="457200"/>
          </a:xfrm>
          <a:prstGeom prst="rect">
            <a:avLst/>
          </a:prstGeom>
          <a:noFill/>
          <a:ln w="9525">
            <a:noFill/>
            <a:miter lim="800000"/>
          </a:ln>
        </p:spPr>
        <p:txBody>
          <a:bodyPr anchor="b"/>
          <a:lstStyle/>
          <a:p>
            <a:pPr algn="r" eaLnBrk="0" hangingPunct="0">
              <a:buFont typeface="Arial" panose="020B0604020202020204" pitchFamily="34" charset="0"/>
              <a:buNone/>
            </a:pPr>
            <a:fld id="{DD218FA1-1E07-44BD-87C6-BF7A5D3D1C20}" type="slidenum">
              <a:rPr lang="zh-CN" altLang="en-US" sz="1200">
                <a:solidFill>
                  <a:srgbClr val="000000"/>
                </a:solidFill>
              </a:rPr>
            </a:fld>
            <a:endParaRPr lang="en-US" altLang="zh-CN" sz="1200">
              <a:solidFill>
                <a:srgbClr val="000000"/>
              </a:solidFill>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106" name="幻灯片图像占位符 1"/>
          <p:cNvSpPr>
            <a:spLocks noGrp="1" noRot="1" noChangeAspect="1" noTextEdit="1"/>
          </p:cNvSpPr>
          <p:nvPr>
            <p:ph type="sldImg"/>
          </p:nvPr>
        </p:nvSpPr>
        <p:spPr>
          <a:xfrm>
            <a:off x="381000" y="685800"/>
            <a:ext cx="6096000" cy="3429000"/>
          </a:xfrm>
        </p:spPr>
      </p:sp>
      <p:sp>
        <p:nvSpPr>
          <p:cNvPr id="175107" name="备注占位符 2"/>
          <p:cNvSpPr>
            <a:spLocks noGrp="1"/>
          </p:cNvSpPr>
          <p:nvPr>
            <p:ph type="body" idx="1"/>
          </p:nvPr>
        </p:nvSpPr>
        <p:spPr>
          <a:noFill/>
        </p:spPr>
        <p:txBody>
          <a:bodyPr/>
          <a:lstStyle/>
          <a:p>
            <a:endParaRPr lang="zh-CN" altLang="en-US"/>
          </a:p>
        </p:txBody>
      </p:sp>
      <p:sp>
        <p:nvSpPr>
          <p:cNvPr id="175108" name="灯片编号占位符 3"/>
          <p:cNvSpPr txBox="1">
            <a:spLocks noGrp="1"/>
          </p:cNvSpPr>
          <p:nvPr/>
        </p:nvSpPr>
        <p:spPr bwMode="auto">
          <a:xfrm>
            <a:off x="3884613" y="8685213"/>
            <a:ext cx="2971800" cy="457200"/>
          </a:xfrm>
          <a:prstGeom prst="rect">
            <a:avLst/>
          </a:prstGeom>
          <a:noFill/>
          <a:ln w="9525">
            <a:noFill/>
            <a:miter lim="800000"/>
          </a:ln>
        </p:spPr>
        <p:txBody>
          <a:bodyPr anchor="b"/>
          <a:lstStyle/>
          <a:p>
            <a:pPr algn="r" eaLnBrk="0" hangingPunct="0">
              <a:buFont typeface="Arial" panose="020B0604020202020204" pitchFamily="34" charset="0"/>
              <a:buNone/>
            </a:pPr>
            <a:fld id="{E0D36445-6A83-40C6-BAF9-B36532A99C36}" type="slidenum">
              <a:rPr lang="zh-CN" altLang="en-US" sz="1200">
                <a:solidFill>
                  <a:srgbClr val="000000"/>
                </a:solidFill>
              </a:rPr>
            </a:fld>
            <a:endParaRPr lang="en-US" altLang="zh-CN" sz="1200">
              <a:solidFill>
                <a:srgbClr val="000000"/>
              </a:solidFill>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4" name="幻灯片图像占位符 1"/>
          <p:cNvSpPr>
            <a:spLocks noGrp="1" noRot="1" noChangeAspect="1" noTextEdit="1"/>
          </p:cNvSpPr>
          <p:nvPr>
            <p:ph type="sldImg"/>
          </p:nvPr>
        </p:nvSpPr>
        <p:spPr>
          <a:xfrm>
            <a:off x="381000" y="685800"/>
            <a:ext cx="6096000" cy="3429000"/>
          </a:xfrm>
        </p:spPr>
      </p:sp>
      <p:sp>
        <p:nvSpPr>
          <p:cNvPr id="177155" name="备注占位符 2"/>
          <p:cNvSpPr>
            <a:spLocks noGrp="1"/>
          </p:cNvSpPr>
          <p:nvPr>
            <p:ph type="body" idx="1"/>
          </p:nvPr>
        </p:nvSpPr>
        <p:spPr>
          <a:noFill/>
        </p:spPr>
        <p:txBody>
          <a:bodyPr/>
          <a:lstStyle/>
          <a:p>
            <a:endParaRPr lang="zh-CN" altLang="en-US"/>
          </a:p>
        </p:txBody>
      </p:sp>
      <p:sp>
        <p:nvSpPr>
          <p:cNvPr id="177156" name="灯片编号占位符 3"/>
          <p:cNvSpPr txBox="1">
            <a:spLocks noGrp="1"/>
          </p:cNvSpPr>
          <p:nvPr/>
        </p:nvSpPr>
        <p:spPr bwMode="auto">
          <a:xfrm>
            <a:off x="3884613" y="8685213"/>
            <a:ext cx="2971800" cy="457200"/>
          </a:xfrm>
          <a:prstGeom prst="rect">
            <a:avLst/>
          </a:prstGeom>
          <a:noFill/>
          <a:ln w="9525">
            <a:noFill/>
            <a:miter lim="800000"/>
          </a:ln>
        </p:spPr>
        <p:txBody>
          <a:bodyPr anchor="b"/>
          <a:lstStyle/>
          <a:p>
            <a:pPr algn="r" eaLnBrk="0" hangingPunct="0">
              <a:buFont typeface="Arial" panose="020B0604020202020204" pitchFamily="34" charset="0"/>
              <a:buNone/>
            </a:pPr>
            <a:fld id="{9DEDFADF-F46C-4FCB-98FE-B856E9477245}" type="slidenum">
              <a:rPr lang="zh-CN" altLang="en-US" sz="1200">
                <a:solidFill>
                  <a:srgbClr val="000000"/>
                </a:solidFill>
              </a:rPr>
            </a:fld>
            <a:endParaRPr lang="en-US" altLang="zh-CN" sz="1200">
              <a:solidFill>
                <a:srgbClr val="000000"/>
              </a:solidFill>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202" name="幻灯片图像占位符 1"/>
          <p:cNvSpPr>
            <a:spLocks noGrp="1" noRot="1" noChangeAspect="1" noTextEdit="1"/>
          </p:cNvSpPr>
          <p:nvPr>
            <p:ph type="sldImg"/>
          </p:nvPr>
        </p:nvSpPr>
        <p:spPr>
          <a:xfrm>
            <a:off x="381000" y="685800"/>
            <a:ext cx="6096000" cy="3429000"/>
          </a:xfrm>
        </p:spPr>
      </p:sp>
      <p:sp>
        <p:nvSpPr>
          <p:cNvPr id="179203" name="备注占位符 2"/>
          <p:cNvSpPr>
            <a:spLocks noGrp="1"/>
          </p:cNvSpPr>
          <p:nvPr>
            <p:ph type="body" idx="1"/>
          </p:nvPr>
        </p:nvSpPr>
        <p:spPr>
          <a:noFill/>
        </p:spPr>
        <p:txBody>
          <a:bodyPr/>
          <a:lstStyle/>
          <a:p>
            <a:endParaRPr lang="zh-CN" altLang="en-US"/>
          </a:p>
        </p:txBody>
      </p:sp>
      <p:sp>
        <p:nvSpPr>
          <p:cNvPr id="179204" name="灯片编号占位符 3"/>
          <p:cNvSpPr txBox="1">
            <a:spLocks noGrp="1"/>
          </p:cNvSpPr>
          <p:nvPr/>
        </p:nvSpPr>
        <p:spPr bwMode="auto">
          <a:xfrm>
            <a:off x="3884613" y="8685213"/>
            <a:ext cx="2971800" cy="457200"/>
          </a:xfrm>
          <a:prstGeom prst="rect">
            <a:avLst/>
          </a:prstGeom>
          <a:noFill/>
          <a:ln w="9525">
            <a:noFill/>
            <a:miter lim="800000"/>
          </a:ln>
        </p:spPr>
        <p:txBody>
          <a:bodyPr anchor="b"/>
          <a:lstStyle/>
          <a:p>
            <a:pPr algn="r" eaLnBrk="0" hangingPunct="0">
              <a:buFont typeface="Arial" panose="020B0604020202020204" pitchFamily="34" charset="0"/>
              <a:buNone/>
            </a:pPr>
            <a:fld id="{44B9A77D-239A-4754-ADD2-E10C6AC77204}" type="slidenum">
              <a:rPr lang="zh-CN" altLang="en-US" sz="1200">
                <a:solidFill>
                  <a:srgbClr val="000000"/>
                </a:solidFill>
              </a:rPr>
            </a:fld>
            <a:endParaRPr lang="en-US" altLang="zh-CN" sz="1200">
              <a:solidFill>
                <a:srgbClr val="000000"/>
              </a:solidFill>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250" name="幻灯片图像占位符 1"/>
          <p:cNvSpPr>
            <a:spLocks noGrp="1" noRot="1" noChangeAspect="1" noTextEdit="1"/>
          </p:cNvSpPr>
          <p:nvPr>
            <p:ph type="sldImg"/>
          </p:nvPr>
        </p:nvSpPr>
        <p:spPr>
          <a:xfrm>
            <a:off x="381000" y="685800"/>
            <a:ext cx="6096000" cy="3429000"/>
          </a:xfrm>
        </p:spPr>
      </p:sp>
      <p:sp>
        <p:nvSpPr>
          <p:cNvPr id="181251" name="备注占位符 2"/>
          <p:cNvSpPr>
            <a:spLocks noGrp="1"/>
          </p:cNvSpPr>
          <p:nvPr>
            <p:ph type="body" idx="1"/>
          </p:nvPr>
        </p:nvSpPr>
        <p:spPr>
          <a:noFill/>
        </p:spPr>
        <p:txBody>
          <a:bodyPr/>
          <a:lstStyle/>
          <a:p>
            <a:endParaRPr lang="zh-CN" altLang="en-US"/>
          </a:p>
        </p:txBody>
      </p:sp>
      <p:sp>
        <p:nvSpPr>
          <p:cNvPr id="181252" name="灯片编号占位符 3"/>
          <p:cNvSpPr txBox="1">
            <a:spLocks noGrp="1"/>
          </p:cNvSpPr>
          <p:nvPr/>
        </p:nvSpPr>
        <p:spPr bwMode="auto">
          <a:xfrm>
            <a:off x="3884613" y="8685213"/>
            <a:ext cx="2971800" cy="457200"/>
          </a:xfrm>
          <a:prstGeom prst="rect">
            <a:avLst/>
          </a:prstGeom>
          <a:noFill/>
          <a:ln w="9525">
            <a:noFill/>
            <a:miter lim="800000"/>
          </a:ln>
        </p:spPr>
        <p:txBody>
          <a:bodyPr anchor="b"/>
          <a:lstStyle/>
          <a:p>
            <a:pPr algn="r" eaLnBrk="0" hangingPunct="0">
              <a:buFont typeface="Arial" panose="020B0604020202020204" pitchFamily="34" charset="0"/>
              <a:buNone/>
            </a:pPr>
            <a:fld id="{A3225E93-484F-4EC8-A060-17344401D5A9}" type="slidenum">
              <a:rPr lang="zh-CN" altLang="en-US" sz="1200">
                <a:solidFill>
                  <a:srgbClr val="000000"/>
                </a:solidFill>
              </a:rPr>
            </a:fld>
            <a:endParaRPr lang="en-US" altLang="zh-CN" sz="1200">
              <a:solidFill>
                <a:srgbClr val="000000"/>
              </a:solidFill>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298" name="幻灯片图像占位符 1"/>
          <p:cNvSpPr>
            <a:spLocks noGrp="1" noRot="1" noChangeAspect="1" noTextEdit="1"/>
          </p:cNvSpPr>
          <p:nvPr>
            <p:ph type="sldImg"/>
          </p:nvPr>
        </p:nvSpPr>
        <p:spPr>
          <a:xfrm>
            <a:off x="381000" y="685800"/>
            <a:ext cx="6096000" cy="3429000"/>
          </a:xfrm>
        </p:spPr>
      </p:sp>
      <p:sp>
        <p:nvSpPr>
          <p:cNvPr id="183299" name="备注占位符 2"/>
          <p:cNvSpPr>
            <a:spLocks noGrp="1"/>
          </p:cNvSpPr>
          <p:nvPr>
            <p:ph type="body" idx="1"/>
          </p:nvPr>
        </p:nvSpPr>
        <p:spPr>
          <a:noFill/>
        </p:spPr>
        <p:txBody>
          <a:bodyPr/>
          <a:lstStyle/>
          <a:p>
            <a:endParaRPr lang="zh-CN" altLang="en-US"/>
          </a:p>
        </p:txBody>
      </p:sp>
      <p:sp>
        <p:nvSpPr>
          <p:cNvPr id="183300" name="灯片编号占位符 3"/>
          <p:cNvSpPr txBox="1">
            <a:spLocks noGrp="1"/>
          </p:cNvSpPr>
          <p:nvPr/>
        </p:nvSpPr>
        <p:spPr bwMode="auto">
          <a:xfrm>
            <a:off x="3884613" y="8685213"/>
            <a:ext cx="2971800" cy="457200"/>
          </a:xfrm>
          <a:prstGeom prst="rect">
            <a:avLst/>
          </a:prstGeom>
          <a:noFill/>
          <a:ln w="9525">
            <a:noFill/>
            <a:miter lim="800000"/>
          </a:ln>
        </p:spPr>
        <p:txBody>
          <a:bodyPr anchor="b"/>
          <a:lstStyle/>
          <a:p>
            <a:pPr algn="r" eaLnBrk="0" hangingPunct="0">
              <a:buFont typeface="Arial" panose="020B0604020202020204" pitchFamily="34" charset="0"/>
              <a:buNone/>
            </a:pPr>
            <a:fld id="{2E0CADBA-EDAF-4783-ACBA-8BDF1D6162DF}" type="slidenum">
              <a:rPr lang="zh-CN" altLang="en-US" sz="1200">
                <a:solidFill>
                  <a:srgbClr val="000000"/>
                </a:solidFill>
              </a:rPr>
            </a:fld>
            <a:endParaRPr lang="en-US" altLang="zh-CN" sz="1200">
              <a:solidFill>
                <a:srgbClr val="000000"/>
              </a:solidFill>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6" name="幻灯片图像占位符 1"/>
          <p:cNvSpPr>
            <a:spLocks noGrp="1" noRot="1" noChangeAspect="1" noTextEdit="1"/>
          </p:cNvSpPr>
          <p:nvPr>
            <p:ph type="sldImg"/>
          </p:nvPr>
        </p:nvSpPr>
        <p:spPr>
          <a:xfrm>
            <a:off x="381000" y="685800"/>
            <a:ext cx="6096000" cy="3429000"/>
          </a:xfrm>
        </p:spPr>
      </p:sp>
      <p:sp>
        <p:nvSpPr>
          <p:cNvPr id="185347" name="备注占位符 2"/>
          <p:cNvSpPr>
            <a:spLocks noGrp="1"/>
          </p:cNvSpPr>
          <p:nvPr>
            <p:ph type="body" idx="1"/>
          </p:nvPr>
        </p:nvSpPr>
        <p:spPr>
          <a:noFill/>
        </p:spPr>
        <p:txBody>
          <a:bodyPr/>
          <a:lstStyle/>
          <a:p>
            <a:endParaRPr lang="zh-CN" altLang="en-US"/>
          </a:p>
        </p:txBody>
      </p:sp>
      <p:sp>
        <p:nvSpPr>
          <p:cNvPr id="185348" name="灯片编号占位符 3"/>
          <p:cNvSpPr txBox="1">
            <a:spLocks noGrp="1"/>
          </p:cNvSpPr>
          <p:nvPr/>
        </p:nvSpPr>
        <p:spPr bwMode="auto">
          <a:xfrm>
            <a:off x="3884613" y="8685213"/>
            <a:ext cx="2971800" cy="457200"/>
          </a:xfrm>
          <a:prstGeom prst="rect">
            <a:avLst/>
          </a:prstGeom>
          <a:noFill/>
          <a:ln w="9525">
            <a:noFill/>
            <a:miter lim="800000"/>
          </a:ln>
        </p:spPr>
        <p:txBody>
          <a:bodyPr anchor="b"/>
          <a:lstStyle/>
          <a:p>
            <a:pPr algn="r" eaLnBrk="0" hangingPunct="0">
              <a:buFont typeface="Arial" panose="020B0604020202020204" pitchFamily="34" charset="0"/>
              <a:buNone/>
            </a:pPr>
            <a:fld id="{9FBCBB18-ED46-4A0E-816A-69CDCC872FE1}" type="slidenum">
              <a:rPr lang="zh-CN" altLang="en-US" sz="1200">
                <a:solidFill>
                  <a:srgbClr val="000000"/>
                </a:solidFill>
              </a:rPr>
            </a:fld>
            <a:endParaRPr lang="en-US" altLang="zh-CN" sz="1200">
              <a:solidFill>
                <a:srgbClr val="000000"/>
              </a:solidFill>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7394" name="幻灯片图像占位符 1"/>
          <p:cNvSpPr>
            <a:spLocks noGrp="1" noRot="1" noChangeAspect="1" noTextEdit="1"/>
          </p:cNvSpPr>
          <p:nvPr>
            <p:ph type="sldImg"/>
          </p:nvPr>
        </p:nvSpPr>
        <p:spPr>
          <a:xfrm>
            <a:off x="381000" y="685800"/>
            <a:ext cx="6096000" cy="3429000"/>
          </a:xfrm>
        </p:spPr>
      </p:sp>
      <p:sp>
        <p:nvSpPr>
          <p:cNvPr id="187395" name="备注占位符 2"/>
          <p:cNvSpPr>
            <a:spLocks noGrp="1"/>
          </p:cNvSpPr>
          <p:nvPr>
            <p:ph type="body" idx="1"/>
          </p:nvPr>
        </p:nvSpPr>
        <p:spPr>
          <a:noFill/>
        </p:spPr>
        <p:txBody>
          <a:bodyPr/>
          <a:lstStyle/>
          <a:p>
            <a:endParaRPr lang="zh-CN" altLang="en-US"/>
          </a:p>
        </p:txBody>
      </p:sp>
      <p:sp>
        <p:nvSpPr>
          <p:cNvPr id="187396" name="灯片编号占位符 3"/>
          <p:cNvSpPr txBox="1">
            <a:spLocks noGrp="1"/>
          </p:cNvSpPr>
          <p:nvPr/>
        </p:nvSpPr>
        <p:spPr bwMode="auto">
          <a:xfrm>
            <a:off x="3884613" y="8685213"/>
            <a:ext cx="2971800" cy="457200"/>
          </a:xfrm>
          <a:prstGeom prst="rect">
            <a:avLst/>
          </a:prstGeom>
          <a:noFill/>
          <a:ln w="9525">
            <a:noFill/>
            <a:miter lim="800000"/>
          </a:ln>
        </p:spPr>
        <p:txBody>
          <a:bodyPr anchor="b"/>
          <a:lstStyle/>
          <a:p>
            <a:pPr algn="r" eaLnBrk="0" hangingPunct="0">
              <a:buFont typeface="Arial" panose="020B0604020202020204" pitchFamily="34" charset="0"/>
              <a:buNone/>
            </a:pPr>
            <a:fld id="{CBF7A775-AC5A-4E66-B9A5-98B6E9FF7D00}" type="slidenum">
              <a:rPr lang="zh-CN" altLang="en-US" sz="1200">
                <a:solidFill>
                  <a:srgbClr val="000000"/>
                </a:solidFill>
              </a:rPr>
            </a:fld>
            <a:endParaRPr lang="en-US" altLang="zh-CN" sz="1200">
              <a:solidFill>
                <a:srgbClr val="000000"/>
              </a:solidFil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幻灯片图像占位符 1"/>
          <p:cNvSpPr>
            <a:spLocks noGrp="1" noRot="1" noChangeAspect="1"/>
          </p:cNvSpPr>
          <p:nvPr>
            <p:ph type="sldImg"/>
          </p:nvPr>
        </p:nvSpPr>
        <p:spPr>
          <a:xfrm>
            <a:off x="381000" y="685800"/>
            <a:ext cx="6096000" cy="3429000"/>
          </a:xfrm>
        </p:spPr>
      </p:sp>
      <p:sp>
        <p:nvSpPr>
          <p:cNvPr id="28674" name="备注占位符 2"/>
          <p:cNvSpPr>
            <a:spLocks noGrp="1"/>
          </p:cNvSpPr>
          <p:nvPr>
            <p:ph type="body" idx="1"/>
          </p:nvPr>
        </p:nvSpPr>
        <p:spPr>
          <a:noFill/>
        </p:spPr>
        <p:txBody>
          <a:bodyPr/>
          <a:lstStyle/>
          <a:p>
            <a:endParaRPr lang="zh-CN" altLang="en-US"/>
          </a:p>
        </p:txBody>
      </p:sp>
      <p:sp>
        <p:nvSpPr>
          <p:cNvPr id="28675" name="灯片编号占位符 3"/>
          <p:cNvSpPr>
            <a:spLocks noGrp="1"/>
          </p:cNvSpPr>
          <p:nvPr>
            <p:ph type="sldNum" sz="quarter" idx="5"/>
          </p:nvPr>
        </p:nvSpPr>
        <p:spPr>
          <a:noFill/>
          <a:ln>
            <a:miter lim="800000"/>
          </a:ln>
        </p:spPr>
        <p:txBody>
          <a:bodyPr/>
          <a:lstStyle/>
          <a:p>
            <a:fld id="{0493E1DF-E6A1-475E-A020-2823AD5DD080}" type="slidenum">
              <a:rPr lang="zh-CN" altLang="en-US" smtClean="0">
                <a:solidFill>
                  <a:srgbClr val="000000"/>
                </a:solidFill>
              </a:rPr>
            </a:fld>
            <a:endParaRPr lang="en-US" altLang="zh-CN">
              <a:solidFill>
                <a:srgbClr val="000000"/>
              </a:solidFill>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9442" name="幻灯片图像占位符 1"/>
          <p:cNvSpPr>
            <a:spLocks noGrp="1" noRot="1" noChangeAspect="1" noTextEdit="1"/>
          </p:cNvSpPr>
          <p:nvPr>
            <p:ph type="sldImg"/>
          </p:nvPr>
        </p:nvSpPr>
        <p:spPr>
          <a:xfrm>
            <a:off x="381000" y="685800"/>
            <a:ext cx="6096000" cy="3429000"/>
          </a:xfrm>
        </p:spPr>
      </p:sp>
      <p:sp>
        <p:nvSpPr>
          <p:cNvPr id="189443" name="备注占位符 2"/>
          <p:cNvSpPr>
            <a:spLocks noGrp="1"/>
          </p:cNvSpPr>
          <p:nvPr>
            <p:ph type="body" idx="1"/>
          </p:nvPr>
        </p:nvSpPr>
        <p:spPr>
          <a:noFill/>
        </p:spPr>
        <p:txBody>
          <a:bodyPr/>
          <a:lstStyle/>
          <a:p>
            <a:endParaRPr lang="zh-CN" altLang="en-US"/>
          </a:p>
        </p:txBody>
      </p:sp>
      <p:sp>
        <p:nvSpPr>
          <p:cNvPr id="189444" name="灯片编号占位符 3"/>
          <p:cNvSpPr txBox="1">
            <a:spLocks noGrp="1"/>
          </p:cNvSpPr>
          <p:nvPr/>
        </p:nvSpPr>
        <p:spPr bwMode="auto">
          <a:xfrm>
            <a:off x="3884613" y="8685213"/>
            <a:ext cx="2971800" cy="457200"/>
          </a:xfrm>
          <a:prstGeom prst="rect">
            <a:avLst/>
          </a:prstGeom>
          <a:noFill/>
          <a:ln w="9525">
            <a:noFill/>
            <a:miter lim="800000"/>
          </a:ln>
        </p:spPr>
        <p:txBody>
          <a:bodyPr anchor="b"/>
          <a:lstStyle/>
          <a:p>
            <a:pPr algn="r" eaLnBrk="0" hangingPunct="0">
              <a:buFont typeface="Arial" panose="020B0604020202020204" pitchFamily="34" charset="0"/>
              <a:buNone/>
            </a:pPr>
            <a:fld id="{764FEE33-E31D-45C6-88C8-D33C34BBDACD}" type="slidenum">
              <a:rPr lang="zh-CN" altLang="en-US" sz="1200">
                <a:solidFill>
                  <a:srgbClr val="000000"/>
                </a:solidFill>
              </a:rPr>
            </a:fld>
            <a:endParaRPr lang="en-US" altLang="zh-CN" sz="1200">
              <a:solidFill>
                <a:srgbClr val="000000"/>
              </a:solidFill>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1490" name="幻灯片图像占位符 1"/>
          <p:cNvSpPr>
            <a:spLocks noGrp="1" noRot="1" noChangeAspect="1" noTextEdit="1"/>
          </p:cNvSpPr>
          <p:nvPr>
            <p:ph type="sldImg"/>
          </p:nvPr>
        </p:nvSpPr>
        <p:spPr>
          <a:xfrm>
            <a:off x="381000" y="685800"/>
            <a:ext cx="6096000" cy="3429000"/>
          </a:xfrm>
        </p:spPr>
      </p:sp>
      <p:sp>
        <p:nvSpPr>
          <p:cNvPr id="191491" name="备注占位符 2"/>
          <p:cNvSpPr>
            <a:spLocks noGrp="1"/>
          </p:cNvSpPr>
          <p:nvPr>
            <p:ph type="body" idx="1"/>
          </p:nvPr>
        </p:nvSpPr>
        <p:spPr>
          <a:noFill/>
        </p:spPr>
        <p:txBody>
          <a:bodyPr/>
          <a:lstStyle/>
          <a:p>
            <a:endParaRPr lang="zh-CN" altLang="en-US"/>
          </a:p>
        </p:txBody>
      </p:sp>
      <p:sp>
        <p:nvSpPr>
          <p:cNvPr id="191492" name="灯片编号占位符 3"/>
          <p:cNvSpPr txBox="1">
            <a:spLocks noGrp="1"/>
          </p:cNvSpPr>
          <p:nvPr/>
        </p:nvSpPr>
        <p:spPr bwMode="auto">
          <a:xfrm>
            <a:off x="3884613" y="8685213"/>
            <a:ext cx="2971800" cy="457200"/>
          </a:xfrm>
          <a:prstGeom prst="rect">
            <a:avLst/>
          </a:prstGeom>
          <a:noFill/>
          <a:ln w="9525">
            <a:noFill/>
            <a:miter lim="800000"/>
          </a:ln>
        </p:spPr>
        <p:txBody>
          <a:bodyPr anchor="b"/>
          <a:lstStyle/>
          <a:p>
            <a:pPr algn="r" eaLnBrk="0" hangingPunct="0">
              <a:buFont typeface="Arial" panose="020B0604020202020204" pitchFamily="34" charset="0"/>
              <a:buNone/>
            </a:pPr>
            <a:fld id="{C15C0397-36AD-4963-A9BA-C7819868AC0D}" type="slidenum">
              <a:rPr lang="en-US" altLang="zh-CN" sz="1200"/>
            </a:fld>
            <a:endParaRPr lang="en-US" altLang="zh-CN" sz="120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538" name="幻灯片图像占位符 1"/>
          <p:cNvSpPr>
            <a:spLocks noGrp="1" noRot="1" noChangeAspect="1" noTextEdit="1"/>
          </p:cNvSpPr>
          <p:nvPr>
            <p:ph type="sldImg"/>
          </p:nvPr>
        </p:nvSpPr>
        <p:spPr>
          <a:xfrm>
            <a:off x="381000" y="685800"/>
            <a:ext cx="6096000" cy="3429000"/>
          </a:xfrm>
        </p:spPr>
      </p:sp>
      <p:sp>
        <p:nvSpPr>
          <p:cNvPr id="193539" name="备注占位符 2"/>
          <p:cNvSpPr>
            <a:spLocks noGrp="1"/>
          </p:cNvSpPr>
          <p:nvPr>
            <p:ph type="body" idx="1"/>
          </p:nvPr>
        </p:nvSpPr>
        <p:spPr>
          <a:noFill/>
        </p:spPr>
        <p:txBody>
          <a:bodyPr/>
          <a:lstStyle/>
          <a:p>
            <a:endParaRPr lang="zh-CN" altLang="en-US"/>
          </a:p>
        </p:txBody>
      </p:sp>
      <p:sp>
        <p:nvSpPr>
          <p:cNvPr id="193540" name="灯片编号占位符 3"/>
          <p:cNvSpPr txBox="1">
            <a:spLocks noGrp="1"/>
          </p:cNvSpPr>
          <p:nvPr/>
        </p:nvSpPr>
        <p:spPr bwMode="auto">
          <a:xfrm>
            <a:off x="3884613" y="8685213"/>
            <a:ext cx="2971800" cy="457200"/>
          </a:xfrm>
          <a:prstGeom prst="rect">
            <a:avLst/>
          </a:prstGeom>
          <a:noFill/>
          <a:ln w="9525">
            <a:noFill/>
            <a:miter lim="800000"/>
          </a:ln>
        </p:spPr>
        <p:txBody>
          <a:bodyPr anchor="b"/>
          <a:lstStyle/>
          <a:p>
            <a:pPr algn="r" eaLnBrk="0" hangingPunct="0">
              <a:buFont typeface="Arial" panose="020B0604020202020204" pitchFamily="34" charset="0"/>
              <a:buNone/>
            </a:pPr>
            <a:fld id="{E47F7FE1-D1A6-4CE6-86F0-BA3FC60C8B31}" type="slidenum">
              <a:rPr lang="zh-CN" altLang="en-US" sz="1200">
                <a:solidFill>
                  <a:srgbClr val="000000"/>
                </a:solidFill>
              </a:rPr>
            </a:fld>
            <a:endParaRPr lang="en-US" altLang="zh-CN" sz="1200">
              <a:solidFill>
                <a:srgbClr val="000000"/>
              </a:solidFill>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586" name="幻灯片图像占位符 1"/>
          <p:cNvSpPr>
            <a:spLocks noGrp="1" noRot="1" noChangeAspect="1" noTextEdit="1"/>
          </p:cNvSpPr>
          <p:nvPr>
            <p:ph type="sldImg"/>
          </p:nvPr>
        </p:nvSpPr>
        <p:spPr>
          <a:xfrm>
            <a:off x="381000" y="685800"/>
            <a:ext cx="6096000" cy="3429000"/>
          </a:xfrm>
        </p:spPr>
      </p:sp>
      <p:sp>
        <p:nvSpPr>
          <p:cNvPr id="195587" name="备注占位符 2"/>
          <p:cNvSpPr>
            <a:spLocks noGrp="1"/>
          </p:cNvSpPr>
          <p:nvPr>
            <p:ph type="body" idx="1"/>
          </p:nvPr>
        </p:nvSpPr>
        <p:spPr>
          <a:noFill/>
        </p:spPr>
        <p:txBody>
          <a:bodyPr/>
          <a:lstStyle/>
          <a:p>
            <a:endParaRPr lang="zh-CN" altLang="en-US"/>
          </a:p>
        </p:txBody>
      </p:sp>
      <p:sp>
        <p:nvSpPr>
          <p:cNvPr id="195588" name="灯片编号占位符 3"/>
          <p:cNvSpPr txBox="1">
            <a:spLocks noGrp="1"/>
          </p:cNvSpPr>
          <p:nvPr/>
        </p:nvSpPr>
        <p:spPr bwMode="auto">
          <a:xfrm>
            <a:off x="3884613" y="8685213"/>
            <a:ext cx="2971800" cy="457200"/>
          </a:xfrm>
          <a:prstGeom prst="rect">
            <a:avLst/>
          </a:prstGeom>
          <a:noFill/>
          <a:ln w="9525">
            <a:noFill/>
            <a:miter lim="800000"/>
          </a:ln>
        </p:spPr>
        <p:txBody>
          <a:bodyPr anchor="b"/>
          <a:lstStyle/>
          <a:p>
            <a:pPr algn="r" eaLnBrk="0" hangingPunct="0">
              <a:buFont typeface="Arial" panose="020B0604020202020204" pitchFamily="34" charset="0"/>
              <a:buNone/>
            </a:pPr>
            <a:fld id="{3AD1A312-E9FB-446B-8FDD-5EDDC3AD7EB1}" type="slidenum">
              <a:rPr lang="zh-CN" altLang="en-US" sz="1200">
                <a:solidFill>
                  <a:srgbClr val="000000"/>
                </a:solidFill>
              </a:rPr>
            </a:fld>
            <a:endParaRPr lang="en-US" altLang="zh-CN" sz="1200">
              <a:solidFill>
                <a:srgbClr val="000000"/>
              </a:solidFill>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634" name="幻灯片图像占位符 1"/>
          <p:cNvSpPr>
            <a:spLocks noGrp="1" noRot="1" noChangeAspect="1" noTextEdit="1"/>
          </p:cNvSpPr>
          <p:nvPr>
            <p:ph type="sldImg"/>
          </p:nvPr>
        </p:nvSpPr>
        <p:spPr>
          <a:xfrm>
            <a:off x="381000" y="685800"/>
            <a:ext cx="6096000" cy="3429000"/>
          </a:xfrm>
        </p:spPr>
      </p:sp>
      <p:sp>
        <p:nvSpPr>
          <p:cNvPr id="197635" name="备注占位符 2"/>
          <p:cNvSpPr>
            <a:spLocks noGrp="1"/>
          </p:cNvSpPr>
          <p:nvPr>
            <p:ph type="body" idx="1"/>
          </p:nvPr>
        </p:nvSpPr>
        <p:spPr>
          <a:noFill/>
        </p:spPr>
        <p:txBody>
          <a:bodyPr/>
          <a:lstStyle/>
          <a:p>
            <a:endParaRPr lang="zh-CN" altLang="en-US"/>
          </a:p>
        </p:txBody>
      </p:sp>
      <p:sp>
        <p:nvSpPr>
          <p:cNvPr id="197636" name="灯片编号占位符 3"/>
          <p:cNvSpPr txBox="1">
            <a:spLocks noGrp="1"/>
          </p:cNvSpPr>
          <p:nvPr/>
        </p:nvSpPr>
        <p:spPr bwMode="auto">
          <a:xfrm>
            <a:off x="3884613" y="8685213"/>
            <a:ext cx="2971800" cy="457200"/>
          </a:xfrm>
          <a:prstGeom prst="rect">
            <a:avLst/>
          </a:prstGeom>
          <a:noFill/>
          <a:ln w="9525">
            <a:noFill/>
            <a:miter lim="800000"/>
          </a:ln>
        </p:spPr>
        <p:txBody>
          <a:bodyPr anchor="b"/>
          <a:lstStyle/>
          <a:p>
            <a:pPr algn="r" eaLnBrk="0" hangingPunct="0">
              <a:buFont typeface="Arial" panose="020B0604020202020204" pitchFamily="34" charset="0"/>
              <a:buNone/>
            </a:pPr>
            <a:fld id="{2B2D23CB-F4C2-41AF-AEC5-DFDB6E61E09C}" type="slidenum">
              <a:rPr lang="zh-CN" altLang="en-US" sz="1200">
                <a:solidFill>
                  <a:srgbClr val="000000"/>
                </a:solidFill>
              </a:rPr>
            </a:fld>
            <a:endParaRPr lang="en-US" altLang="zh-CN" sz="1200">
              <a:solidFill>
                <a:srgbClr val="000000"/>
              </a:solidFill>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9682" name="幻灯片图像占位符 1"/>
          <p:cNvSpPr>
            <a:spLocks noGrp="1" noRot="1" noChangeAspect="1" noTextEdit="1"/>
          </p:cNvSpPr>
          <p:nvPr>
            <p:ph type="sldImg"/>
          </p:nvPr>
        </p:nvSpPr>
        <p:spPr>
          <a:xfrm>
            <a:off x="381000" y="685800"/>
            <a:ext cx="6096000" cy="3429000"/>
          </a:xfrm>
        </p:spPr>
      </p:sp>
      <p:sp>
        <p:nvSpPr>
          <p:cNvPr id="199683" name="备注占位符 2"/>
          <p:cNvSpPr>
            <a:spLocks noGrp="1"/>
          </p:cNvSpPr>
          <p:nvPr>
            <p:ph type="body" idx="1"/>
          </p:nvPr>
        </p:nvSpPr>
        <p:spPr>
          <a:noFill/>
        </p:spPr>
        <p:txBody>
          <a:bodyPr/>
          <a:lstStyle/>
          <a:p>
            <a:endParaRPr lang="zh-CN" altLang="en-US"/>
          </a:p>
        </p:txBody>
      </p:sp>
      <p:sp>
        <p:nvSpPr>
          <p:cNvPr id="199684" name="灯片编号占位符 3"/>
          <p:cNvSpPr txBox="1">
            <a:spLocks noGrp="1"/>
          </p:cNvSpPr>
          <p:nvPr/>
        </p:nvSpPr>
        <p:spPr bwMode="auto">
          <a:xfrm>
            <a:off x="3884613" y="8685213"/>
            <a:ext cx="2971800" cy="457200"/>
          </a:xfrm>
          <a:prstGeom prst="rect">
            <a:avLst/>
          </a:prstGeom>
          <a:noFill/>
          <a:ln w="9525">
            <a:noFill/>
            <a:miter lim="800000"/>
          </a:ln>
        </p:spPr>
        <p:txBody>
          <a:bodyPr anchor="b"/>
          <a:lstStyle/>
          <a:p>
            <a:pPr algn="r" eaLnBrk="0" hangingPunct="0">
              <a:buFont typeface="Arial" panose="020B0604020202020204" pitchFamily="34" charset="0"/>
              <a:buNone/>
            </a:pPr>
            <a:fld id="{D5F427E7-E3BC-416D-9586-099500D7C62D}" type="slidenum">
              <a:rPr lang="zh-CN" altLang="en-US" sz="1200">
                <a:solidFill>
                  <a:srgbClr val="000000"/>
                </a:solidFill>
              </a:rPr>
            </a:fld>
            <a:endParaRPr lang="en-US" altLang="zh-CN" sz="1200">
              <a:solidFill>
                <a:srgbClr val="000000"/>
              </a:solidFill>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1730" name="幻灯片图像占位符 1"/>
          <p:cNvSpPr>
            <a:spLocks noGrp="1" noRot="1" noChangeAspect="1" noTextEdit="1"/>
          </p:cNvSpPr>
          <p:nvPr>
            <p:ph type="sldImg"/>
          </p:nvPr>
        </p:nvSpPr>
        <p:spPr>
          <a:xfrm>
            <a:off x="381000" y="685800"/>
            <a:ext cx="6096000" cy="3429000"/>
          </a:xfrm>
        </p:spPr>
      </p:sp>
      <p:sp>
        <p:nvSpPr>
          <p:cNvPr id="201731" name="备注占位符 2"/>
          <p:cNvSpPr>
            <a:spLocks noGrp="1"/>
          </p:cNvSpPr>
          <p:nvPr>
            <p:ph type="body" idx="1"/>
          </p:nvPr>
        </p:nvSpPr>
        <p:spPr>
          <a:noFill/>
        </p:spPr>
        <p:txBody>
          <a:bodyPr/>
          <a:lstStyle/>
          <a:p>
            <a:endParaRPr lang="zh-CN" altLang="en-US"/>
          </a:p>
        </p:txBody>
      </p:sp>
      <p:sp>
        <p:nvSpPr>
          <p:cNvPr id="201732" name="灯片编号占位符 3"/>
          <p:cNvSpPr txBox="1">
            <a:spLocks noGrp="1"/>
          </p:cNvSpPr>
          <p:nvPr/>
        </p:nvSpPr>
        <p:spPr bwMode="auto">
          <a:xfrm>
            <a:off x="3884613" y="8685213"/>
            <a:ext cx="2971800" cy="457200"/>
          </a:xfrm>
          <a:prstGeom prst="rect">
            <a:avLst/>
          </a:prstGeom>
          <a:noFill/>
          <a:ln w="9525">
            <a:noFill/>
            <a:miter lim="800000"/>
          </a:ln>
        </p:spPr>
        <p:txBody>
          <a:bodyPr anchor="b"/>
          <a:lstStyle/>
          <a:p>
            <a:pPr algn="r" eaLnBrk="0" hangingPunct="0">
              <a:buFont typeface="Arial" panose="020B0604020202020204" pitchFamily="34" charset="0"/>
              <a:buNone/>
            </a:pPr>
            <a:fld id="{78FBEC1E-4145-42D4-94D0-E02266728D2E}" type="slidenum">
              <a:rPr lang="zh-CN" altLang="en-US" sz="1200">
                <a:solidFill>
                  <a:srgbClr val="000000"/>
                </a:solidFill>
              </a:rPr>
            </a:fld>
            <a:endParaRPr lang="en-US" altLang="zh-CN" sz="1200">
              <a:solidFill>
                <a:srgbClr val="000000"/>
              </a:solidFill>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778" name="幻灯片图像占位符 1"/>
          <p:cNvSpPr>
            <a:spLocks noGrp="1" noRot="1" noChangeAspect="1" noTextEdit="1"/>
          </p:cNvSpPr>
          <p:nvPr>
            <p:ph type="sldImg"/>
          </p:nvPr>
        </p:nvSpPr>
        <p:spPr>
          <a:xfrm>
            <a:off x="381000" y="685800"/>
            <a:ext cx="6096000" cy="3429000"/>
          </a:xfrm>
        </p:spPr>
      </p:sp>
      <p:sp>
        <p:nvSpPr>
          <p:cNvPr id="203779" name="备注占位符 2"/>
          <p:cNvSpPr>
            <a:spLocks noGrp="1"/>
          </p:cNvSpPr>
          <p:nvPr>
            <p:ph type="body" idx="1"/>
          </p:nvPr>
        </p:nvSpPr>
        <p:spPr>
          <a:noFill/>
        </p:spPr>
        <p:txBody>
          <a:bodyPr/>
          <a:lstStyle/>
          <a:p>
            <a:endParaRPr lang="zh-CN" altLang="en-US"/>
          </a:p>
        </p:txBody>
      </p:sp>
      <p:sp>
        <p:nvSpPr>
          <p:cNvPr id="203780" name="灯片编号占位符 3"/>
          <p:cNvSpPr txBox="1">
            <a:spLocks noGrp="1"/>
          </p:cNvSpPr>
          <p:nvPr/>
        </p:nvSpPr>
        <p:spPr bwMode="auto">
          <a:xfrm>
            <a:off x="3884613" y="8685213"/>
            <a:ext cx="2971800" cy="457200"/>
          </a:xfrm>
          <a:prstGeom prst="rect">
            <a:avLst/>
          </a:prstGeom>
          <a:noFill/>
          <a:ln w="9525">
            <a:noFill/>
            <a:miter lim="800000"/>
          </a:ln>
        </p:spPr>
        <p:txBody>
          <a:bodyPr anchor="b"/>
          <a:lstStyle/>
          <a:p>
            <a:pPr algn="r" eaLnBrk="0" hangingPunct="0">
              <a:buFont typeface="Arial" panose="020B0604020202020204" pitchFamily="34" charset="0"/>
              <a:buNone/>
            </a:pPr>
            <a:fld id="{C0311894-B733-41AF-B4C6-8E606BEF095B}" type="slidenum">
              <a:rPr lang="zh-CN" altLang="en-US" sz="1200">
                <a:solidFill>
                  <a:srgbClr val="000000"/>
                </a:solidFill>
              </a:rPr>
            </a:fld>
            <a:endParaRPr lang="en-US" altLang="zh-CN" sz="1200">
              <a:solidFill>
                <a:srgbClr val="000000"/>
              </a:solidFill>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826" name="幻灯片图像占位符 1"/>
          <p:cNvSpPr>
            <a:spLocks noGrp="1" noRot="1" noChangeAspect="1" noTextEdit="1"/>
          </p:cNvSpPr>
          <p:nvPr>
            <p:ph type="sldImg"/>
          </p:nvPr>
        </p:nvSpPr>
        <p:spPr>
          <a:xfrm>
            <a:off x="381000" y="685800"/>
            <a:ext cx="6096000" cy="3429000"/>
          </a:xfrm>
        </p:spPr>
      </p:sp>
      <p:sp>
        <p:nvSpPr>
          <p:cNvPr id="205827" name="备注占位符 2"/>
          <p:cNvSpPr>
            <a:spLocks noGrp="1"/>
          </p:cNvSpPr>
          <p:nvPr>
            <p:ph type="body" idx="1"/>
          </p:nvPr>
        </p:nvSpPr>
        <p:spPr>
          <a:noFill/>
        </p:spPr>
        <p:txBody>
          <a:bodyPr/>
          <a:lstStyle/>
          <a:p>
            <a:endParaRPr lang="zh-CN" altLang="en-US"/>
          </a:p>
        </p:txBody>
      </p:sp>
      <p:sp>
        <p:nvSpPr>
          <p:cNvPr id="205828" name="灯片编号占位符 3"/>
          <p:cNvSpPr txBox="1">
            <a:spLocks noGrp="1"/>
          </p:cNvSpPr>
          <p:nvPr/>
        </p:nvSpPr>
        <p:spPr bwMode="auto">
          <a:xfrm>
            <a:off x="3884613" y="8685213"/>
            <a:ext cx="2971800" cy="457200"/>
          </a:xfrm>
          <a:prstGeom prst="rect">
            <a:avLst/>
          </a:prstGeom>
          <a:noFill/>
          <a:ln w="9525">
            <a:noFill/>
            <a:miter lim="800000"/>
          </a:ln>
        </p:spPr>
        <p:txBody>
          <a:bodyPr anchor="b"/>
          <a:lstStyle/>
          <a:p>
            <a:pPr algn="r" eaLnBrk="0" hangingPunct="0">
              <a:buFont typeface="Arial" panose="020B0604020202020204" pitchFamily="34" charset="0"/>
              <a:buNone/>
            </a:pPr>
            <a:fld id="{68095666-40E8-4423-8622-D2B34C478746}" type="slidenum">
              <a:rPr lang="zh-CN" altLang="en-US" sz="1200">
                <a:solidFill>
                  <a:srgbClr val="000000"/>
                </a:solidFill>
              </a:rPr>
            </a:fld>
            <a:endParaRPr lang="en-US" altLang="zh-CN" sz="1200">
              <a:solidFill>
                <a:srgbClr val="000000"/>
              </a:solidFill>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6546" name="幻灯片图像占位符 1"/>
          <p:cNvSpPr>
            <a:spLocks noGrp="1" noRot="1" noChangeAspect="1" noTextEdit="1"/>
          </p:cNvSpPr>
          <p:nvPr>
            <p:ph type="sldImg"/>
          </p:nvPr>
        </p:nvSpPr>
        <p:spPr>
          <a:xfrm>
            <a:off x="381000" y="685800"/>
            <a:ext cx="6096000" cy="3429000"/>
          </a:xfrm>
        </p:spPr>
      </p:sp>
      <p:sp>
        <p:nvSpPr>
          <p:cNvPr id="236547" name="备注占位符 2"/>
          <p:cNvSpPr>
            <a:spLocks noGrp="1"/>
          </p:cNvSpPr>
          <p:nvPr>
            <p:ph type="body" idx="1"/>
          </p:nvPr>
        </p:nvSpPr>
        <p:spPr>
          <a:noFill/>
        </p:spPr>
        <p:txBody>
          <a:bodyPr/>
          <a:lstStyle/>
          <a:p>
            <a:endParaRPr lang="zh-CN" altLang="en-US"/>
          </a:p>
        </p:txBody>
      </p:sp>
      <p:sp>
        <p:nvSpPr>
          <p:cNvPr id="236548" name="灯片编号占位符 3"/>
          <p:cNvSpPr txBox="1">
            <a:spLocks noGrp="1"/>
          </p:cNvSpPr>
          <p:nvPr/>
        </p:nvSpPr>
        <p:spPr bwMode="auto">
          <a:xfrm>
            <a:off x="3884613" y="8685213"/>
            <a:ext cx="2971800" cy="457200"/>
          </a:xfrm>
          <a:prstGeom prst="rect">
            <a:avLst/>
          </a:prstGeom>
          <a:noFill/>
          <a:ln w="9525">
            <a:noFill/>
            <a:miter lim="800000"/>
          </a:ln>
        </p:spPr>
        <p:txBody>
          <a:bodyPr anchor="b"/>
          <a:lstStyle/>
          <a:p>
            <a:pPr algn="r" eaLnBrk="0" hangingPunct="0">
              <a:buFont typeface="Arial" panose="020B0604020202020204" pitchFamily="34" charset="0"/>
              <a:buNone/>
            </a:pPr>
            <a:fld id="{C0B7F6DE-1F72-42F7-A8D7-967E705C04DE}" type="slidenum">
              <a:rPr lang="en-US" altLang="zh-CN" sz="1200"/>
            </a:fld>
            <a:endParaRPr lang="en-US" altLang="zh-CN" sz="120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幻灯片图像占位符 1"/>
          <p:cNvSpPr>
            <a:spLocks noGrp="1" noRot="1" noChangeAspect="1"/>
          </p:cNvSpPr>
          <p:nvPr>
            <p:ph type="sldImg"/>
          </p:nvPr>
        </p:nvSpPr>
        <p:spPr>
          <a:xfrm>
            <a:off x="381000" y="685800"/>
            <a:ext cx="6096000" cy="3429000"/>
          </a:xfrm>
        </p:spPr>
      </p:sp>
      <p:sp>
        <p:nvSpPr>
          <p:cNvPr id="30722" name="备注占位符 2"/>
          <p:cNvSpPr>
            <a:spLocks noGrp="1"/>
          </p:cNvSpPr>
          <p:nvPr>
            <p:ph type="body" idx="1"/>
          </p:nvPr>
        </p:nvSpPr>
        <p:spPr>
          <a:noFill/>
        </p:spPr>
        <p:txBody>
          <a:bodyPr/>
          <a:lstStyle/>
          <a:p>
            <a:endParaRPr lang="zh-CN" altLang="en-US"/>
          </a:p>
        </p:txBody>
      </p:sp>
      <p:sp>
        <p:nvSpPr>
          <p:cNvPr id="30723" name="灯片编号占位符 3"/>
          <p:cNvSpPr>
            <a:spLocks noGrp="1"/>
          </p:cNvSpPr>
          <p:nvPr>
            <p:ph type="sldNum" sz="quarter" idx="5"/>
          </p:nvPr>
        </p:nvSpPr>
        <p:spPr>
          <a:noFill/>
          <a:ln>
            <a:miter lim="800000"/>
          </a:ln>
        </p:spPr>
        <p:txBody>
          <a:bodyPr/>
          <a:lstStyle/>
          <a:p>
            <a:fld id="{094216DD-D0B5-4ABF-A4FF-197C8016BA05}" type="slidenum">
              <a:rPr lang="zh-CN" altLang="en-US" smtClean="0">
                <a:solidFill>
                  <a:srgbClr val="000000"/>
                </a:solidFill>
              </a:rPr>
            </a:fld>
            <a:endParaRPr lang="en-US" altLang="zh-CN">
              <a:solidFill>
                <a:srgbClr val="000000"/>
              </a:solidFill>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8354" name="幻灯片图像占位符 1"/>
          <p:cNvSpPr>
            <a:spLocks noGrp="1" noRot="1" noChangeAspect="1" noTextEdit="1"/>
          </p:cNvSpPr>
          <p:nvPr>
            <p:ph type="sldImg"/>
          </p:nvPr>
        </p:nvSpPr>
        <p:spPr>
          <a:xfrm>
            <a:off x="381000" y="685800"/>
            <a:ext cx="6096000" cy="3429000"/>
          </a:xfrm>
        </p:spPr>
      </p:sp>
      <p:sp>
        <p:nvSpPr>
          <p:cNvPr id="228355" name="备注占位符 2"/>
          <p:cNvSpPr>
            <a:spLocks noGrp="1"/>
          </p:cNvSpPr>
          <p:nvPr>
            <p:ph type="body" idx="1"/>
          </p:nvPr>
        </p:nvSpPr>
        <p:spPr>
          <a:noFill/>
        </p:spPr>
        <p:txBody>
          <a:bodyPr/>
          <a:lstStyle/>
          <a:p>
            <a:endParaRPr lang="zh-CN" altLang="en-US"/>
          </a:p>
        </p:txBody>
      </p:sp>
      <p:sp>
        <p:nvSpPr>
          <p:cNvPr id="228356" name="灯片编号占位符 3"/>
          <p:cNvSpPr txBox="1">
            <a:spLocks noGrp="1"/>
          </p:cNvSpPr>
          <p:nvPr/>
        </p:nvSpPr>
        <p:spPr bwMode="auto">
          <a:xfrm>
            <a:off x="3884613" y="8685213"/>
            <a:ext cx="2971800" cy="457200"/>
          </a:xfrm>
          <a:prstGeom prst="rect">
            <a:avLst/>
          </a:prstGeom>
          <a:noFill/>
          <a:ln w="9525">
            <a:noFill/>
            <a:miter lim="800000"/>
          </a:ln>
        </p:spPr>
        <p:txBody>
          <a:bodyPr anchor="b"/>
          <a:lstStyle/>
          <a:p>
            <a:pPr algn="r" eaLnBrk="0" hangingPunct="0">
              <a:buFont typeface="Arial" panose="020B0604020202020204" pitchFamily="34" charset="0"/>
              <a:buNone/>
            </a:pPr>
            <a:fld id="{68AAB041-068A-4BF1-BA62-FC7D35286882}" type="slidenum">
              <a:rPr lang="en-US" altLang="zh-CN" sz="1200"/>
            </a:fld>
            <a:endParaRPr lang="en-US" altLang="zh-CN" sz="120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2450" name="幻灯片图像占位符 1"/>
          <p:cNvSpPr>
            <a:spLocks noGrp="1" noRot="1" noChangeAspect="1" noTextEdit="1"/>
          </p:cNvSpPr>
          <p:nvPr>
            <p:ph type="sldImg"/>
          </p:nvPr>
        </p:nvSpPr>
        <p:spPr>
          <a:xfrm>
            <a:off x="381000" y="685800"/>
            <a:ext cx="6096000" cy="3429000"/>
          </a:xfrm>
        </p:spPr>
      </p:sp>
      <p:sp>
        <p:nvSpPr>
          <p:cNvPr id="232451" name="备注占位符 2"/>
          <p:cNvSpPr>
            <a:spLocks noGrp="1"/>
          </p:cNvSpPr>
          <p:nvPr>
            <p:ph type="body" idx="1"/>
          </p:nvPr>
        </p:nvSpPr>
        <p:spPr>
          <a:noFill/>
        </p:spPr>
        <p:txBody>
          <a:bodyPr/>
          <a:lstStyle/>
          <a:p>
            <a:endParaRPr lang="zh-CN" altLang="en-US"/>
          </a:p>
        </p:txBody>
      </p:sp>
      <p:sp>
        <p:nvSpPr>
          <p:cNvPr id="232452" name="灯片编号占位符 3"/>
          <p:cNvSpPr txBox="1">
            <a:spLocks noGrp="1"/>
          </p:cNvSpPr>
          <p:nvPr/>
        </p:nvSpPr>
        <p:spPr bwMode="auto">
          <a:xfrm>
            <a:off x="3884613" y="8685213"/>
            <a:ext cx="2971800" cy="457200"/>
          </a:xfrm>
          <a:prstGeom prst="rect">
            <a:avLst/>
          </a:prstGeom>
          <a:noFill/>
          <a:ln w="9525">
            <a:noFill/>
            <a:miter lim="800000"/>
          </a:ln>
        </p:spPr>
        <p:txBody>
          <a:bodyPr anchor="b"/>
          <a:lstStyle/>
          <a:p>
            <a:pPr algn="r" eaLnBrk="0" hangingPunct="0">
              <a:buFont typeface="Arial" panose="020B0604020202020204" pitchFamily="34" charset="0"/>
              <a:buNone/>
            </a:pPr>
            <a:fld id="{B520736E-4E33-4094-A411-AFC8E4A907E1}" type="slidenum">
              <a:rPr lang="en-US" altLang="zh-CN" sz="1200"/>
            </a:fld>
            <a:endParaRPr lang="en-US" altLang="zh-CN" sz="120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4498" name="幻灯片图像占位符 1"/>
          <p:cNvSpPr>
            <a:spLocks noGrp="1" noRot="1" noChangeAspect="1" noTextEdit="1"/>
          </p:cNvSpPr>
          <p:nvPr>
            <p:ph type="sldImg"/>
          </p:nvPr>
        </p:nvSpPr>
        <p:spPr>
          <a:xfrm>
            <a:off x="381000" y="685800"/>
            <a:ext cx="6096000" cy="3429000"/>
          </a:xfrm>
        </p:spPr>
      </p:sp>
      <p:sp>
        <p:nvSpPr>
          <p:cNvPr id="234499" name="备注占位符 2"/>
          <p:cNvSpPr>
            <a:spLocks noGrp="1"/>
          </p:cNvSpPr>
          <p:nvPr>
            <p:ph type="body" idx="1"/>
          </p:nvPr>
        </p:nvSpPr>
        <p:spPr>
          <a:noFill/>
        </p:spPr>
        <p:txBody>
          <a:bodyPr/>
          <a:lstStyle/>
          <a:p>
            <a:endParaRPr lang="zh-CN" altLang="en-US"/>
          </a:p>
        </p:txBody>
      </p:sp>
      <p:sp>
        <p:nvSpPr>
          <p:cNvPr id="234500" name="灯片编号占位符 3"/>
          <p:cNvSpPr txBox="1">
            <a:spLocks noGrp="1"/>
          </p:cNvSpPr>
          <p:nvPr/>
        </p:nvSpPr>
        <p:spPr bwMode="auto">
          <a:xfrm>
            <a:off x="3884613" y="8685213"/>
            <a:ext cx="2971800" cy="457200"/>
          </a:xfrm>
          <a:prstGeom prst="rect">
            <a:avLst/>
          </a:prstGeom>
          <a:noFill/>
          <a:ln w="9525">
            <a:noFill/>
            <a:miter lim="800000"/>
          </a:ln>
        </p:spPr>
        <p:txBody>
          <a:bodyPr anchor="b"/>
          <a:lstStyle/>
          <a:p>
            <a:pPr algn="r" eaLnBrk="0" hangingPunct="0">
              <a:buFont typeface="Arial" panose="020B0604020202020204" pitchFamily="34" charset="0"/>
              <a:buNone/>
            </a:pPr>
            <a:fld id="{6B148A9E-0FFD-4126-AA01-19A70043A120}" type="slidenum">
              <a:rPr lang="zh-CN" altLang="en-US" sz="1200">
                <a:solidFill>
                  <a:srgbClr val="000000"/>
                </a:solidFill>
              </a:rPr>
            </a:fld>
            <a:endParaRPr lang="en-US" altLang="zh-CN" sz="1200">
              <a:solidFill>
                <a:srgbClr val="000000"/>
              </a:solidFill>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8594" name="幻灯片图像占位符 1"/>
          <p:cNvSpPr>
            <a:spLocks noGrp="1" noRot="1" noChangeAspect="1" noTextEdit="1"/>
          </p:cNvSpPr>
          <p:nvPr>
            <p:ph type="sldImg"/>
          </p:nvPr>
        </p:nvSpPr>
        <p:spPr>
          <a:xfrm>
            <a:off x="381000" y="685800"/>
            <a:ext cx="6096000" cy="3429000"/>
          </a:xfrm>
        </p:spPr>
      </p:sp>
      <p:sp>
        <p:nvSpPr>
          <p:cNvPr id="238595" name="备注占位符 2"/>
          <p:cNvSpPr>
            <a:spLocks noGrp="1"/>
          </p:cNvSpPr>
          <p:nvPr>
            <p:ph type="body" idx="1"/>
          </p:nvPr>
        </p:nvSpPr>
        <p:spPr>
          <a:noFill/>
        </p:spPr>
        <p:txBody>
          <a:bodyPr/>
          <a:lstStyle/>
          <a:p>
            <a:endParaRPr lang="zh-CN" altLang="en-US"/>
          </a:p>
        </p:txBody>
      </p:sp>
      <p:sp>
        <p:nvSpPr>
          <p:cNvPr id="238596" name="灯片编号占位符 3"/>
          <p:cNvSpPr txBox="1">
            <a:spLocks noGrp="1"/>
          </p:cNvSpPr>
          <p:nvPr/>
        </p:nvSpPr>
        <p:spPr bwMode="auto">
          <a:xfrm>
            <a:off x="3884613" y="8685213"/>
            <a:ext cx="2971800" cy="457200"/>
          </a:xfrm>
          <a:prstGeom prst="rect">
            <a:avLst/>
          </a:prstGeom>
          <a:noFill/>
          <a:ln w="9525">
            <a:noFill/>
            <a:miter lim="800000"/>
          </a:ln>
        </p:spPr>
        <p:txBody>
          <a:bodyPr anchor="b"/>
          <a:lstStyle/>
          <a:p>
            <a:pPr algn="r" eaLnBrk="0" hangingPunct="0">
              <a:buFont typeface="Arial" panose="020B0604020202020204" pitchFamily="34" charset="0"/>
              <a:buNone/>
            </a:pPr>
            <a:fld id="{E0C3BAC9-E546-4EED-8DA5-C0F48CCADB06}" type="slidenum">
              <a:rPr lang="zh-CN" altLang="en-US" sz="1200">
                <a:solidFill>
                  <a:srgbClr val="000000"/>
                </a:solidFill>
              </a:rPr>
            </a:fld>
            <a:endParaRPr lang="en-US" altLang="zh-CN" sz="1200">
              <a:solidFill>
                <a:srgbClr val="000000"/>
              </a:solidFill>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0642" name="幻灯片图像占位符 1"/>
          <p:cNvSpPr>
            <a:spLocks noGrp="1" noRot="1" noChangeAspect="1" noTextEdit="1"/>
          </p:cNvSpPr>
          <p:nvPr>
            <p:ph type="sldImg"/>
          </p:nvPr>
        </p:nvSpPr>
        <p:spPr>
          <a:xfrm>
            <a:off x="381000" y="685800"/>
            <a:ext cx="6096000" cy="3429000"/>
          </a:xfrm>
        </p:spPr>
      </p:sp>
      <p:sp>
        <p:nvSpPr>
          <p:cNvPr id="240643" name="备注占位符 2"/>
          <p:cNvSpPr>
            <a:spLocks noGrp="1"/>
          </p:cNvSpPr>
          <p:nvPr>
            <p:ph type="body" idx="1"/>
          </p:nvPr>
        </p:nvSpPr>
        <p:spPr>
          <a:noFill/>
        </p:spPr>
        <p:txBody>
          <a:bodyPr/>
          <a:lstStyle/>
          <a:p>
            <a:endParaRPr lang="zh-CN" altLang="en-US"/>
          </a:p>
        </p:txBody>
      </p:sp>
      <p:sp>
        <p:nvSpPr>
          <p:cNvPr id="240644" name="灯片编号占位符 3"/>
          <p:cNvSpPr txBox="1">
            <a:spLocks noGrp="1"/>
          </p:cNvSpPr>
          <p:nvPr/>
        </p:nvSpPr>
        <p:spPr bwMode="auto">
          <a:xfrm>
            <a:off x="3884613" y="8685213"/>
            <a:ext cx="2971800" cy="457200"/>
          </a:xfrm>
          <a:prstGeom prst="rect">
            <a:avLst/>
          </a:prstGeom>
          <a:noFill/>
          <a:ln w="9525">
            <a:noFill/>
            <a:miter lim="800000"/>
          </a:ln>
        </p:spPr>
        <p:txBody>
          <a:bodyPr anchor="b"/>
          <a:lstStyle/>
          <a:p>
            <a:pPr algn="r" eaLnBrk="0" hangingPunct="0">
              <a:buFont typeface="Arial" panose="020B0604020202020204" pitchFamily="34" charset="0"/>
              <a:buNone/>
            </a:pPr>
            <a:fld id="{F8E91A1E-06AC-4D0A-8FD8-812720AF3954}" type="slidenum">
              <a:rPr lang="zh-CN" altLang="en-US" sz="1200">
                <a:solidFill>
                  <a:srgbClr val="000000"/>
                </a:solidFill>
              </a:rPr>
            </a:fld>
            <a:endParaRPr lang="en-US" altLang="zh-CN" sz="1200">
              <a:solidFill>
                <a:srgbClr val="000000"/>
              </a:solidFill>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2690" name="幻灯片图像占位符 1"/>
          <p:cNvSpPr>
            <a:spLocks noGrp="1" noRot="1" noChangeAspect="1" noTextEdit="1"/>
          </p:cNvSpPr>
          <p:nvPr>
            <p:ph type="sldImg"/>
          </p:nvPr>
        </p:nvSpPr>
        <p:spPr>
          <a:xfrm>
            <a:off x="381000" y="685800"/>
            <a:ext cx="6096000" cy="3429000"/>
          </a:xfrm>
        </p:spPr>
      </p:sp>
      <p:sp>
        <p:nvSpPr>
          <p:cNvPr id="242691" name="备注占位符 2"/>
          <p:cNvSpPr>
            <a:spLocks noGrp="1"/>
          </p:cNvSpPr>
          <p:nvPr>
            <p:ph type="body" idx="1"/>
          </p:nvPr>
        </p:nvSpPr>
        <p:spPr>
          <a:noFill/>
        </p:spPr>
        <p:txBody>
          <a:bodyPr/>
          <a:lstStyle/>
          <a:p>
            <a:endParaRPr lang="zh-CN" altLang="en-US"/>
          </a:p>
        </p:txBody>
      </p:sp>
      <p:sp>
        <p:nvSpPr>
          <p:cNvPr id="242692" name="灯片编号占位符 3"/>
          <p:cNvSpPr txBox="1">
            <a:spLocks noGrp="1"/>
          </p:cNvSpPr>
          <p:nvPr/>
        </p:nvSpPr>
        <p:spPr bwMode="auto">
          <a:xfrm>
            <a:off x="3884613" y="8685213"/>
            <a:ext cx="2971800" cy="457200"/>
          </a:xfrm>
          <a:prstGeom prst="rect">
            <a:avLst/>
          </a:prstGeom>
          <a:noFill/>
          <a:ln w="9525">
            <a:noFill/>
            <a:miter lim="800000"/>
          </a:ln>
        </p:spPr>
        <p:txBody>
          <a:bodyPr anchor="b"/>
          <a:lstStyle/>
          <a:p>
            <a:pPr algn="r" eaLnBrk="0" hangingPunct="0">
              <a:buFont typeface="Arial" panose="020B0604020202020204" pitchFamily="34" charset="0"/>
              <a:buNone/>
            </a:pPr>
            <a:fld id="{28C51571-6885-4341-AD39-29ECE39BF94B}" type="slidenum">
              <a:rPr lang="zh-CN" altLang="en-US" sz="1200">
                <a:solidFill>
                  <a:srgbClr val="000000"/>
                </a:solidFill>
              </a:rPr>
            </a:fld>
            <a:endParaRPr lang="en-US" altLang="zh-CN" sz="1200">
              <a:solidFill>
                <a:srgbClr val="000000"/>
              </a:solidFill>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4738" name="幻灯片图像占位符 1"/>
          <p:cNvSpPr>
            <a:spLocks noGrp="1" noRot="1" noChangeAspect="1" noTextEdit="1"/>
          </p:cNvSpPr>
          <p:nvPr>
            <p:ph type="sldImg"/>
          </p:nvPr>
        </p:nvSpPr>
        <p:spPr>
          <a:xfrm>
            <a:off x="381000" y="685800"/>
            <a:ext cx="6096000" cy="3429000"/>
          </a:xfrm>
        </p:spPr>
      </p:sp>
      <p:sp>
        <p:nvSpPr>
          <p:cNvPr id="244739" name="备注占位符 2"/>
          <p:cNvSpPr>
            <a:spLocks noGrp="1"/>
          </p:cNvSpPr>
          <p:nvPr>
            <p:ph type="body" idx="1"/>
          </p:nvPr>
        </p:nvSpPr>
        <p:spPr>
          <a:noFill/>
        </p:spPr>
        <p:txBody>
          <a:bodyPr/>
          <a:lstStyle/>
          <a:p>
            <a:endParaRPr lang="zh-CN" altLang="en-US"/>
          </a:p>
        </p:txBody>
      </p:sp>
      <p:sp>
        <p:nvSpPr>
          <p:cNvPr id="244740" name="灯片编号占位符 3"/>
          <p:cNvSpPr txBox="1">
            <a:spLocks noGrp="1"/>
          </p:cNvSpPr>
          <p:nvPr/>
        </p:nvSpPr>
        <p:spPr bwMode="auto">
          <a:xfrm>
            <a:off x="3884613" y="8685213"/>
            <a:ext cx="2971800" cy="457200"/>
          </a:xfrm>
          <a:prstGeom prst="rect">
            <a:avLst/>
          </a:prstGeom>
          <a:noFill/>
          <a:ln w="9525">
            <a:noFill/>
            <a:miter lim="800000"/>
          </a:ln>
        </p:spPr>
        <p:txBody>
          <a:bodyPr anchor="b"/>
          <a:lstStyle/>
          <a:p>
            <a:pPr algn="r" eaLnBrk="0" hangingPunct="0">
              <a:buFont typeface="Arial" panose="020B0604020202020204" pitchFamily="34" charset="0"/>
              <a:buNone/>
            </a:pPr>
            <a:fld id="{ADC39277-EFB9-443E-8D0F-F487DF3704FD}" type="slidenum">
              <a:rPr lang="en-US" altLang="zh-CN" sz="1200"/>
            </a:fld>
            <a:endParaRPr lang="en-US" altLang="zh-CN" sz="1200"/>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6786" name="幻灯片图像占位符 1"/>
          <p:cNvSpPr>
            <a:spLocks noGrp="1" noRot="1" noChangeAspect="1" noTextEdit="1"/>
          </p:cNvSpPr>
          <p:nvPr>
            <p:ph type="sldImg"/>
          </p:nvPr>
        </p:nvSpPr>
        <p:spPr>
          <a:xfrm>
            <a:off x="381000" y="685800"/>
            <a:ext cx="6096000" cy="3429000"/>
          </a:xfrm>
        </p:spPr>
      </p:sp>
      <p:sp>
        <p:nvSpPr>
          <p:cNvPr id="246787" name="备注占位符 2"/>
          <p:cNvSpPr>
            <a:spLocks noGrp="1"/>
          </p:cNvSpPr>
          <p:nvPr>
            <p:ph type="body" idx="1"/>
          </p:nvPr>
        </p:nvSpPr>
        <p:spPr>
          <a:noFill/>
        </p:spPr>
        <p:txBody>
          <a:bodyPr/>
          <a:lstStyle/>
          <a:p>
            <a:endParaRPr lang="zh-CN" altLang="en-US"/>
          </a:p>
        </p:txBody>
      </p:sp>
      <p:sp>
        <p:nvSpPr>
          <p:cNvPr id="246788" name="灯片编号占位符 3"/>
          <p:cNvSpPr txBox="1">
            <a:spLocks noGrp="1"/>
          </p:cNvSpPr>
          <p:nvPr/>
        </p:nvSpPr>
        <p:spPr bwMode="auto">
          <a:xfrm>
            <a:off x="3884613" y="8685213"/>
            <a:ext cx="2971800" cy="457200"/>
          </a:xfrm>
          <a:prstGeom prst="rect">
            <a:avLst/>
          </a:prstGeom>
          <a:noFill/>
          <a:ln w="9525">
            <a:noFill/>
            <a:miter lim="800000"/>
          </a:ln>
        </p:spPr>
        <p:txBody>
          <a:bodyPr anchor="b"/>
          <a:lstStyle/>
          <a:p>
            <a:pPr algn="r" eaLnBrk="0" hangingPunct="0">
              <a:buFont typeface="Arial" panose="020B0604020202020204" pitchFamily="34" charset="0"/>
              <a:buNone/>
            </a:pPr>
            <a:fld id="{A5E76B1D-C1BD-44EF-9D3B-0FBA6AEA9DDD}" type="slidenum">
              <a:rPr lang="en-US" altLang="zh-CN" sz="1200"/>
            </a:fld>
            <a:endParaRPr lang="en-US" altLang="zh-CN" sz="1200"/>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8834" name="幻灯片图像占位符 1"/>
          <p:cNvSpPr>
            <a:spLocks noGrp="1" noRot="1" noChangeAspect="1" noTextEdit="1"/>
          </p:cNvSpPr>
          <p:nvPr>
            <p:ph type="sldImg"/>
          </p:nvPr>
        </p:nvSpPr>
        <p:spPr>
          <a:xfrm>
            <a:off x="381000" y="685800"/>
            <a:ext cx="6096000" cy="3429000"/>
          </a:xfrm>
        </p:spPr>
      </p:sp>
      <p:sp>
        <p:nvSpPr>
          <p:cNvPr id="248835" name="备注占位符 2"/>
          <p:cNvSpPr>
            <a:spLocks noGrp="1"/>
          </p:cNvSpPr>
          <p:nvPr>
            <p:ph type="body" idx="1"/>
          </p:nvPr>
        </p:nvSpPr>
        <p:spPr>
          <a:noFill/>
        </p:spPr>
        <p:txBody>
          <a:bodyPr/>
          <a:lstStyle/>
          <a:p>
            <a:endParaRPr lang="zh-CN" altLang="en-US"/>
          </a:p>
        </p:txBody>
      </p:sp>
      <p:sp>
        <p:nvSpPr>
          <p:cNvPr id="248836" name="灯片编号占位符 3"/>
          <p:cNvSpPr txBox="1">
            <a:spLocks noGrp="1"/>
          </p:cNvSpPr>
          <p:nvPr/>
        </p:nvSpPr>
        <p:spPr bwMode="auto">
          <a:xfrm>
            <a:off x="3884613" y="8685213"/>
            <a:ext cx="2971800" cy="457200"/>
          </a:xfrm>
          <a:prstGeom prst="rect">
            <a:avLst/>
          </a:prstGeom>
          <a:noFill/>
          <a:ln w="9525">
            <a:noFill/>
            <a:miter lim="800000"/>
          </a:ln>
        </p:spPr>
        <p:txBody>
          <a:bodyPr anchor="b"/>
          <a:lstStyle/>
          <a:p>
            <a:pPr algn="r" eaLnBrk="0" hangingPunct="0">
              <a:buFont typeface="Arial" panose="020B0604020202020204" pitchFamily="34" charset="0"/>
              <a:buNone/>
            </a:pPr>
            <a:fld id="{BA31AE30-7A42-447E-A55A-EF0CA6F08D96}" type="slidenum">
              <a:rPr lang="zh-CN" altLang="en-US" sz="1200">
                <a:solidFill>
                  <a:srgbClr val="000000"/>
                </a:solidFill>
              </a:rPr>
            </a:fld>
            <a:endParaRPr lang="en-US" altLang="zh-CN" sz="1200">
              <a:solidFill>
                <a:srgbClr val="000000"/>
              </a:solidFill>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0882" name="幻灯片图像占位符 1"/>
          <p:cNvSpPr>
            <a:spLocks noGrp="1" noRot="1" noChangeAspect="1" noTextEdit="1"/>
          </p:cNvSpPr>
          <p:nvPr>
            <p:ph type="sldImg"/>
          </p:nvPr>
        </p:nvSpPr>
        <p:spPr>
          <a:xfrm>
            <a:off x="381000" y="685800"/>
            <a:ext cx="6096000" cy="3429000"/>
          </a:xfrm>
        </p:spPr>
      </p:sp>
      <p:sp>
        <p:nvSpPr>
          <p:cNvPr id="250883" name="备注占位符 2"/>
          <p:cNvSpPr>
            <a:spLocks noGrp="1"/>
          </p:cNvSpPr>
          <p:nvPr>
            <p:ph type="body" idx="1"/>
          </p:nvPr>
        </p:nvSpPr>
        <p:spPr>
          <a:noFill/>
        </p:spPr>
        <p:txBody>
          <a:bodyPr/>
          <a:lstStyle/>
          <a:p>
            <a:endParaRPr lang="zh-CN" altLang="en-US"/>
          </a:p>
        </p:txBody>
      </p:sp>
      <p:sp>
        <p:nvSpPr>
          <p:cNvPr id="250884" name="灯片编号占位符 3"/>
          <p:cNvSpPr txBox="1">
            <a:spLocks noGrp="1"/>
          </p:cNvSpPr>
          <p:nvPr/>
        </p:nvSpPr>
        <p:spPr bwMode="auto">
          <a:xfrm>
            <a:off x="3884613" y="8685213"/>
            <a:ext cx="2971800" cy="457200"/>
          </a:xfrm>
          <a:prstGeom prst="rect">
            <a:avLst/>
          </a:prstGeom>
          <a:noFill/>
          <a:ln w="9525">
            <a:noFill/>
            <a:miter lim="800000"/>
          </a:ln>
        </p:spPr>
        <p:txBody>
          <a:bodyPr anchor="b"/>
          <a:lstStyle/>
          <a:p>
            <a:pPr algn="r" eaLnBrk="0" hangingPunct="0">
              <a:buFont typeface="Arial" panose="020B0604020202020204" pitchFamily="34" charset="0"/>
              <a:buNone/>
            </a:pPr>
            <a:fld id="{588340DB-4EB7-42DD-87ED-56DD9987BF7A}" type="slidenum">
              <a:rPr lang="zh-CN" altLang="en-US" sz="1200">
                <a:solidFill>
                  <a:srgbClr val="000000"/>
                </a:solidFill>
              </a:rPr>
            </a:fld>
            <a:endParaRPr lang="en-US" altLang="zh-CN" sz="1200">
              <a:solidFill>
                <a:srgbClr val="000000"/>
              </a:solidFil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幻灯片图像占位符 1"/>
          <p:cNvSpPr>
            <a:spLocks noGrp="1" noRot="1" noChangeAspect="1"/>
          </p:cNvSpPr>
          <p:nvPr>
            <p:ph type="sldImg"/>
          </p:nvPr>
        </p:nvSpPr>
        <p:spPr>
          <a:xfrm>
            <a:off x="381000" y="685800"/>
            <a:ext cx="6096000" cy="3429000"/>
          </a:xfrm>
        </p:spPr>
      </p:sp>
      <p:sp>
        <p:nvSpPr>
          <p:cNvPr id="32770" name="备注占位符 2"/>
          <p:cNvSpPr>
            <a:spLocks noGrp="1"/>
          </p:cNvSpPr>
          <p:nvPr>
            <p:ph type="body" idx="1"/>
          </p:nvPr>
        </p:nvSpPr>
        <p:spPr>
          <a:noFill/>
        </p:spPr>
        <p:txBody>
          <a:bodyPr/>
          <a:lstStyle/>
          <a:p>
            <a:endParaRPr lang="zh-CN" altLang="en-US"/>
          </a:p>
        </p:txBody>
      </p:sp>
      <p:sp>
        <p:nvSpPr>
          <p:cNvPr id="32771" name="灯片编号占位符 3"/>
          <p:cNvSpPr>
            <a:spLocks noGrp="1"/>
          </p:cNvSpPr>
          <p:nvPr>
            <p:ph type="sldNum" sz="quarter" idx="5"/>
          </p:nvPr>
        </p:nvSpPr>
        <p:spPr>
          <a:noFill/>
          <a:ln>
            <a:miter lim="800000"/>
          </a:ln>
        </p:spPr>
        <p:txBody>
          <a:bodyPr/>
          <a:lstStyle/>
          <a:p>
            <a:fld id="{B59D0122-1DBA-4C95-925B-C0AFCABEFE5A}" type="slidenum">
              <a:rPr lang="en-US" altLang="zh-CN" smtClean="0"/>
            </a:fld>
            <a:endParaRPr lang="en-US" altLang="zh-CN"/>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2930" name="幻灯片图像占位符 1"/>
          <p:cNvSpPr>
            <a:spLocks noGrp="1" noRot="1" noChangeAspect="1" noTextEdit="1"/>
          </p:cNvSpPr>
          <p:nvPr>
            <p:ph type="sldImg"/>
          </p:nvPr>
        </p:nvSpPr>
        <p:spPr>
          <a:xfrm>
            <a:off x="381000" y="685800"/>
            <a:ext cx="6096000" cy="3429000"/>
          </a:xfrm>
        </p:spPr>
      </p:sp>
      <p:sp>
        <p:nvSpPr>
          <p:cNvPr id="252931" name="备注占位符 2"/>
          <p:cNvSpPr>
            <a:spLocks noGrp="1"/>
          </p:cNvSpPr>
          <p:nvPr>
            <p:ph type="body" idx="1"/>
          </p:nvPr>
        </p:nvSpPr>
        <p:spPr>
          <a:noFill/>
        </p:spPr>
        <p:txBody>
          <a:bodyPr/>
          <a:lstStyle/>
          <a:p>
            <a:endParaRPr lang="zh-CN" altLang="en-US"/>
          </a:p>
        </p:txBody>
      </p:sp>
      <p:sp>
        <p:nvSpPr>
          <p:cNvPr id="252932" name="灯片编号占位符 3"/>
          <p:cNvSpPr txBox="1">
            <a:spLocks noGrp="1"/>
          </p:cNvSpPr>
          <p:nvPr/>
        </p:nvSpPr>
        <p:spPr bwMode="auto">
          <a:xfrm>
            <a:off x="3884613" y="8685213"/>
            <a:ext cx="2971800" cy="457200"/>
          </a:xfrm>
          <a:prstGeom prst="rect">
            <a:avLst/>
          </a:prstGeom>
          <a:noFill/>
          <a:ln w="9525">
            <a:noFill/>
            <a:miter lim="800000"/>
          </a:ln>
        </p:spPr>
        <p:txBody>
          <a:bodyPr anchor="b"/>
          <a:lstStyle/>
          <a:p>
            <a:pPr algn="r" eaLnBrk="0" hangingPunct="0">
              <a:buFont typeface="Arial" panose="020B0604020202020204" pitchFamily="34" charset="0"/>
              <a:buNone/>
            </a:pPr>
            <a:fld id="{C8C6A533-FA53-4BFE-8B53-A76071D62B1E}" type="slidenum">
              <a:rPr lang="zh-CN" altLang="en-US" sz="1200">
                <a:solidFill>
                  <a:srgbClr val="000000"/>
                </a:solidFill>
              </a:rPr>
            </a:fld>
            <a:endParaRPr lang="en-US" altLang="zh-CN" sz="1200">
              <a:solidFill>
                <a:srgbClr val="000000"/>
              </a:solidFill>
            </a:endParaRPr>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4978" name="幻灯片图像占位符 1"/>
          <p:cNvSpPr>
            <a:spLocks noGrp="1" noRot="1" noChangeAspect="1" noTextEdit="1"/>
          </p:cNvSpPr>
          <p:nvPr>
            <p:ph type="sldImg"/>
          </p:nvPr>
        </p:nvSpPr>
        <p:spPr>
          <a:xfrm>
            <a:off x="381000" y="685800"/>
            <a:ext cx="6096000" cy="3429000"/>
          </a:xfrm>
        </p:spPr>
      </p:sp>
      <p:sp>
        <p:nvSpPr>
          <p:cNvPr id="254979" name="备注占位符 2"/>
          <p:cNvSpPr>
            <a:spLocks noGrp="1"/>
          </p:cNvSpPr>
          <p:nvPr>
            <p:ph type="body" idx="1"/>
          </p:nvPr>
        </p:nvSpPr>
        <p:spPr>
          <a:noFill/>
        </p:spPr>
        <p:txBody>
          <a:bodyPr/>
          <a:lstStyle/>
          <a:p>
            <a:endParaRPr lang="zh-CN" altLang="en-US"/>
          </a:p>
        </p:txBody>
      </p:sp>
      <p:sp>
        <p:nvSpPr>
          <p:cNvPr id="254980" name="灯片编号占位符 3"/>
          <p:cNvSpPr txBox="1">
            <a:spLocks noGrp="1"/>
          </p:cNvSpPr>
          <p:nvPr/>
        </p:nvSpPr>
        <p:spPr bwMode="auto">
          <a:xfrm>
            <a:off x="3884613" y="8685213"/>
            <a:ext cx="2971800" cy="457200"/>
          </a:xfrm>
          <a:prstGeom prst="rect">
            <a:avLst/>
          </a:prstGeom>
          <a:noFill/>
          <a:ln w="9525">
            <a:noFill/>
            <a:miter lim="800000"/>
          </a:ln>
        </p:spPr>
        <p:txBody>
          <a:bodyPr anchor="b"/>
          <a:lstStyle/>
          <a:p>
            <a:pPr algn="r" eaLnBrk="0" hangingPunct="0">
              <a:buFont typeface="Arial" panose="020B0604020202020204" pitchFamily="34" charset="0"/>
              <a:buNone/>
            </a:pPr>
            <a:fld id="{051F282E-C91C-49DA-8603-D206CC65812B}" type="slidenum">
              <a:rPr lang="en-US" altLang="zh-CN" sz="1200"/>
            </a:fld>
            <a:endParaRPr lang="en-US" altLang="zh-CN" sz="1200"/>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7026" name="幻灯片图像占位符 1"/>
          <p:cNvSpPr>
            <a:spLocks noGrp="1" noRot="1" noChangeAspect="1" noTextEdit="1"/>
          </p:cNvSpPr>
          <p:nvPr>
            <p:ph type="sldImg"/>
          </p:nvPr>
        </p:nvSpPr>
        <p:spPr>
          <a:xfrm>
            <a:off x="381000" y="685800"/>
            <a:ext cx="6096000" cy="3429000"/>
          </a:xfrm>
        </p:spPr>
      </p:sp>
      <p:sp>
        <p:nvSpPr>
          <p:cNvPr id="257027" name="备注占位符 2"/>
          <p:cNvSpPr>
            <a:spLocks noGrp="1"/>
          </p:cNvSpPr>
          <p:nvPr>
            <p:ph type="body" idx="1"/>
          </p:nvPr>
        </p:nvSpPr>
        <p:spPr>
          <a:noFill/>
        </p:spPr>
        <p:txBody>
          <a:bodyPr/>
          <a:lstStyle/>
          <a:p>
            <a:endParaRPr lang="zh-CN" altLang="en-US"/>
          </a:p>
        </p:txBody>
      </p:sp>
      <p:sp>
        <p:nvSpPr>
          <p:cNvPr id="257028" name="灯片编号占位符 3"/>
          <p:cNvSpPr txBox="1">
            <a:spLocks noGrp="1"/>
          </p:cNvSpPr>
          <p:nvPr/>
        </p:nvSpPr>
        <p:spPr bwMode="auto">
          <a:xfrm>
            <a:off x="3884613" y="8685213"/>
            <a:ext cx="2971800" cy="457200"/>
          </a:xfrm>
          <a:prstGeom prst="rect">
            <a:avLst/>
          </a:prstGeom>
          <a:noFill/>
          <a:ln w="9525">
            <a:noFill/>
            <a:miter lim="800000"/>
          </a:ln>
        </p:spPr>
        <p:txBody>
          <a:bodyPr anchor="b"/>
          <a:lstStyle/>
          <a:p>
            <a:pPr algn="r" eaLnBrk="0" hangingPunct="0">
              <a:buFont typeface="Arial" panose="020B0604020202020204" pitchFamily="34" charset="0"/>
              <a:buNone/>
            </a:pPr>
            <a:fld id="{6B37EADC-EB24-4706-B3C5-C6F52A3F5749}" type="slidenum">
              <a:rPr lang="en-US" altLang="zh-CN" sz="1200"/>
            </a:fld>
            <a:endParaRPr lang="en-US" altLang="zh-CN" sz="1200"/>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7026" name="幻灯片图像占位符 1"/>
          <p:cNvSpPr>
            <a:spLocks noGrp="1" noRot="1" noChangeAspect="1" noTextEdit="1"/>
          </p:cNvSpPr>
          <p:nvPr>
            <p:ph type="sldImg"/>
          </p:nvPr>
        </p:nvSpPr>
        <p:spPr>
          <a:xfrm>
            <a:off x="381000" y="685800"/>
            <a:ext cx="6096000" cy="3429000"/>
          </a:xfrm>
        </p:spPr>
      </p:sp>
      <p:sp>
        <p:nvSpPr>
          <p:cNvPr id="257027" name="备注占位符 2"/>
          <p:cNvSpPr>
            <a:spLocks noGrp="1"/>
          </p:cNvSpPr>
          <p:nvPr>
            <p:ph type="body" idx="1"/>
          </p:nvPr>
        </p:nvSpPr>
        <p:spPr>
          <a:noFill/>
        </p:spPr>
        <p:txBody>
          <a:bodyPr/>
          <a:lstStyle/>
          <a:p>
            <a:endParaRPr lang="zh-CN" altLang="en-US"/>
          </a:p>
        </p:txBody>
      </p:sp>
      <p:sp>
        <p:nvSpPr>
          <p:cNvPr id="257028" name="灯片编号占位符 3"/>
          <p:cNvSpPr txBox="1">
            <a:spLocks noGrp="1"/>
          </p:cNvSpPr>
          <p:nvPr/>
        </p:nvSpPr>
        <p:spPr bwMode="auto">
          <a:xfrm>
            <a:off x="3884613" y="8685213"/>
            <a:ext cx="2971800" cy="457200"/>
          </a:xfrm>
          <a:prstGeom prst="rect">
            <a:avLst/>
          </a:prstGeom>
          <a:noFill/>
          <a:ln w="9525">
            <a:noFill/>
            <a:miter lim="800000"/>
          </a:ln>
        </p:spPr>
        <p:txBody>
          <a:bodyPr anchor="b"/>
          <a:lstStyle/>
          <a:p>
            <a:pPr algn="r" eaLnBrk="0" hangingPunct="0">
              <a:buFont typeface="Arial" panose="020B0604020202020204" pitchFamily="34" charset="0"/>
              <a:buNone/>
            </a:pPr>
            <a:fld id="{6B37EADC-EB24-4706-B3C5-C6F52A3F5749}" type="slidenum">
              <a:rPr lang="en-US" altLang="zh-CN" sz="1200"/>
            </a:fld>
            <a:endParaRPr lang="en-US" altLang="zh-CN" sz="1200"/>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1122" name="幻灯片图像占位符 1"/>
          <p:cNvSpPr>
            <a:spLocks noGrp="1" noRot="1" noChangeAspect="1" noTextEdit="1"/>
          </p:cNvSpPr>
          <p:nvPr>
            <p:ph type="sldImg"/>
          </p:nvPr>
        </p:nvSpPr>
        <p:spPr>
          <a:xfrm>
            <a:off x="381000" y="685800"/>
            <a:ext cx="6096000" cy="3429000"/>
          </a:xfrm>
        </p:spPr>
      </p:sp>
      <p:sp>
        <p:nvSpPr>
          <p:cNvPr id="261123" name="备注占位符 2"/>
          <p:cNvSpPr>
            <a:spLocks noGrp="1"/>
          </p:cNvSpPr>
          <p:nvPr>
            <p:ph type="body" idx="1"/>
          </p:nvPr>
        </p:nvSpPr>
        <p:spPr>
          <a:noFill/>
        </p:spPr>
        <p:txBody>
          <a:bodyPr/>
          <a:lstStyle/>
          <a:p>
            <a:endParaRPr lang="zh-CN" altLang="en-US"/>
          </a:p>
        </p:txBody>
      </p:sp>
      <p:sp>
        <p:nvSpPr>
          <p:cNvPr id="261124" name="灯片编号占位符 3"/>
          <p:cNvSpPr txBox="1">
            <a:spLocks noGrp="1"/>
          </p:cNvSpPr>
          <p:nvPr/>
        </p:nvSpPr>
        <p:spPr bwMode="auto">
          <a:xfrm>
            <a:off x="3884613" y="8685213"/>
            <a:ext cx="2971800" cy="457200"/>
          </a:xfrm>
          <a:prstGeom prst="rect">
            <a:avLst/>
          </a:prstGeom>
          <a:noFill/>
          <a:ln w="9525">
            <a:noFill/>
            <a:miter lim="800000"/>
          </a:ln>
        </p:spPr>
        <p:txBody>
          <a:bodyPr anchor="b"/>
          <a:lstStyle/>
          <a:p>
            <a:pPr algn="r" eaLnBrk="0" hangingPunct="0">
              <a:buFont typeface="Arial" panose="020B0604020202020204" pitchFamily="34" charset="0"/>
              <a:buNone/>
            </a:pPr>
            <a:fld id="{85924320-933B-4441-A1F1-DEFC5519670C}" type="slidenum">
              <a:rPr lang="zh-CN" altLang="en-US" sz="1200">
                <a:solidFill>
                  <a:srgbClr val="000000"/>
                </a:solidFill>
              </a:rPr>
            </a:fld>
            <a:endParaRPr lang="en-US" altLang="zh-CN" sz="1200">
              <a:solidFill>
                <a:srgbClr val="000000"/>
              </a:solidFill>
            </a:endParaRPr>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1122" name="幻灯片图像占位符 1"/>
          <p:cNvSpPr>
            <a:spLocks noGrp="1" noRot="1" noChangeAspect="1" noTextEdit="1"/>
          </p:cNvSpPr>
          <p:nvPr>
            <p:ph type="sldImg"/>
          </p:nvPr>
        </p:nvSpPr>
        <p:spPr>
          <a:xfrm>
            <a:off x="381000" y="685800"/>
            <a:ext cx="6096000" cy="3429000"/>
          </a:xfrm>
        </p:spPr>
      </p:sp>
      <p:sp>
        <p:nvSpPr>
          <p:cNvPr id="261123" name="备注占位符 2"/>
          <p:cNvSpPr>
            <a:spLocks noGrp="1"/>
          </p:cNvSpPr>
          <p:nvPr>
            <p:ph type="body" idx="1"/>
          </p:nvPr>
        </p:nvSpPr>
        <p:spPr>
          <a:noFill/>
        </p:spPr>
        <p:txBody>
          <a:bodyPr/>
          <a:lstStyle/>
          <a:p>
            <a:endParaRPr lang="zh-CN" altLang="en-US"/>
          </a:p>
        </p:txBody>
      </p:sp>
      <p:sp>
        <p:nvSpPr>
          <p:cNvPr id="261124" name="灯片编号占位符 3"/>
          <p:cNvSpPr txBox="1">
            <a:spLocks noGrp="1"/>
          </p:cNvSpPr>
          <p:nvPr/>
        </p:nvSpPr>
        <p:spPr bwMode="auto">
          <a:xfrm>
            <a:off x="3884613" y="8685213"/>
            <a:ext cx="2971800" cy="457200"/>
          </a:xfrm>
          <a:prstGeom prst="rect">
            <a:avLst/>
          </a:prstGeom>
          <a:noFill/>
          <a:ln w="9525">
            <a:noFill/>
            <a:miter lim="800000"/>
          </a:ln>
        </p:spPr>
        <p:txBody>
          <a:bodyPr anchor="b"/>
          <a:lstStyle/>
          <a:p>
            <a:pPr algn="r" eaLnBrk="0" hangingPunct="0">
              <a:buFont typeface="Arial" panose="020B0604020202020204" pitchFamily="34" charset="0"/>
              <a:buNone/>
            </a:pPr>
            <a:fld id="{85924320-933B-4441-A1F1-DEFC5519670C}" type="slidenum">
              <a:rPr lang="zh-CN" altLang="en-US" sz="1200">
                <a:solidFill>
                  <a:srgbClr val="000000"/>
                </a:solidFill>
              </a:rPr>
            </a:fld>
            <a:endParaRPr lang="en-US" altLang="zh-CN" sz="1200">
              <a:solidFill>
                <a:srgbClr val="000000"/>
              </a:solidFill>
            </a:endParaRPr>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1122" name="幻灯片图像占位符 1"/>
          <p:cNvSpPr>
            <a:spLocks noGrp="1" noRot="1" noChangeAspect="1" noTextEdit="1"/>
          </p:cNvSpPr>
          <p:nvPr>
            <p:ph type="sldImg"/>
          </p:nvPr>
        </p:nvSpPr>
        <p:spPr>
          <a:xfrm>
            <a:off x="381000" y="685800"/>
            <a:ext cx="6096000" cy="3429000"/>
          </a:xfrm>
        </p:spPr>
      </p:sp>
      <p:sp>
        <p:nvSpPr>
          <p:cNvPr id="261123" name="备注占位符 2"/>
          <p:cNvSpPr>
            <a:spLocks noGrp="1"/>
          </p:cNvSpPr>
          <p:nvPr>
            <p:ph type="body" idx="1"/>
          </p:nvPr>
        </p:nvSpPr>
        <p:spPr>
          <a:noFill/>
        </p:spPr>
        <p:txBody>
          <a:bodyPr/>
          <a:lstStyle/>
          <a:p>
            <a:endParaRPr lang="zh-CN" altLang="en-US"/>
          </a:p>
        </p:txBody>
      </p:sp>
      <p:sp>
        <p:nvSpPr>
          <p:cNvPr id="261124" name="灯片编号占位符 3"/>
          <p:cNvSpPr txBox="1">
            <a:spLocks noGrp="1"/>
          </p:cNvSpPr>
          <p:nvPr/>
        </p:nvSpPr>
        <p:spPr bwMode="auto">
          <a:xfrm>
            <a:off x="3884613" y="8685213"/>
            <a:ext cx="2971800" cy="457200"/>
          </a:xfrm>
          <a:prstGeom prst="rect">
            <a:avLst/>
          </a:prstGeom>
          <a:noFill/>
          <a:ln w="9525">
            <a:noFill/>
            <a:miter lim="800000"/>
          </a:ln>
        </p:spPr>
        <p:txBody>
          <a:bodyPr anchor="b"/>
          <a:lstStyle/>
          <a:p>
            <a:pPr algn="r" eaLnBrk="0" hangingPunct="0">
              <a:buFont typeface="Arial" panose="020B0604020202020204" pitchFamily="34" charset="0"/>
              <a:buNone/>
            </a:pPr>
            <a:fld id="{85924320-933B-4441-A1F1-DEFC5519670C}" type="slidenum">
              <a:rPr lang="zh-CN" altLang="en-US" sz="1200">
                <a:solidFill>
                  <a:srgbClr val="000000"/>
                </a:solidFill>
              </a:rPr>
            </a:fld>
            <a:endParaRPr lang="en-US" altLang="zh-CN" sz="1200">
              <a:solidFill>
                <a:srgbClr val="000000"/>
              </a:solidFill>
            </a:endParaRPr>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4978" name="幻灯片图像占位符 1"/>
          <p:cNvSpPr>
            <a:spLocks noGrp="1" noRot="1" noChangeAspect="1" noTextEdit="1"/>
          </p:cNvSpPr>
          <p:nvPr>
            <p:ph type="sldImg"/>
          </p:nvPr>
        </p:nvSpPr>
        <p:spPr>
          <a:xfrm>
            <a:off x="381000" y="685800"/>
            <a:ext cx="6096000" cy="3429000"/>
          </a:xfrm>
        </p:spPr>
      </p:sp>
      <p:sp>
        <p:nvSpPr>
          <p:cNvPr id="254979" name="备注占位符 2"/>
          <p:cNvSpPr>
            <a:spLocks noGrp="1"/>
          </p:cNvSpPr>
          <p:nvPr>
            <p:ph type="body" idx="1"/>
          </p:nvPr>
        </p:nvSpPr>
        <p:spPr>
          <a:noFill/>
        </p:spPr>
        <p:txBody>
          <a:bodyPr/>
          <a:lstStyle/>
          <a:p>
            <a:endParaRPr lang="zh-CN" altLang="en-US"/>
          </a:p>
        </p:txBody>
      </p:sp>
      <p:sp>
        <p:nvSpPr>
          <p:cNvPr id="254980" name="灯片编号占位符 3"/>
          <p:cNvSpPr txBox="1">
            <a:spLocks noGrp="1"/>
          </p:cNvSpPr>
          <p:nvPr/>
        </p:nvSpPr>
        <p:spPr bwMode="auto">
          <a:xfrm>
            <a:off x="3884613" y="8685213"/>
            <a:ext cx="2971800" cy="457200"/>
          </a:xfrm>
          <a:prstGeom prst="rect">
            <a:avLst/>
          </a:prstGeom>
          <a:noFill/>
          <a:ln w="9525">
            <a:noFill/>
            <a:miter lim="800000"/>
          </a:ln>
        </p:spPr>
        <p:txBody>
          <a:bodyPr anchor="b"/>
          <a:lstStyle/>
          <a:p>
            <a:pPr algn="r" eaLnBrk="0" hangingPunct="0">
              <a:buFont typeface="Arial" panose="020B0604020202020204" pitchFamily="34" charset="0"/>
              <a:buNone/>
            </a:pPr>
            <a:fld id="{051F282E-C91C-49DA-8603-D206CC65812B}" type="slidenum">
              <a:rPr lang="en-US" altLang="zh-CN" sz="1200"/>
            </a:fld>
            <a:endParaRPr lang="en-US" altLang="zh-CN" sz="1200"/>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7026" name="幻灯片图像占位符 1"/>
          <p:cNvSpPr>
            <a:spLocks noGrp="1" noRot="1" noChangeAspect="1" noTextEdit="1"/>
          </p:cNvSpPr>
          <p:nvPr>
            <p:ph type="sldImg"/>
          </p:nvPr>
        </p:nvSpPr>
        <p:spPr>
          <a:xfrm>
            <a:off x="381000" y="685800"/>
            <a:ext cx="6096000" cy="3429000"/>
          </a:xfrm>
        </p:spPr>
      </p:sp>
      <p:sp>
        <p:nvSpPr>
          <p:cNvPr id="257027" name="备注占位符 2"/>
          <p:cNvSpPr>
            <a:spLocks noGrp="1"/>
          </p:cNvSpPr>
          <p:nvPr>
            <p:ph type="body" idx="1"/>
          </p:nvPr>
        </p:nvSpPr>
        <p:spPr>
          <a:noFill/>
        </p:spPr>
        <p:txBody>
          <a:bodyPr/>
          <a:lstStyle/>
          <a:p>
            <a:endParaRPr lang="zh-CN" altLang="en-US"/>
          </a:p>
        </p:txBody>
      </p:sp>
      <p:sp>
        <p:nvSpPr>
          <p:cNvPr id="257028" name="灯片编号占位符 3"/>
          <p:cNvSpPr txBox="1">
            <a:spLocks noGrp="1"/>
          </p:cNvSpPr>
          <p:nvPr/>
        </p:nvSpPr>
        <p:spPr bwMode="auto">
          <a:xfrm>
            <a:off x="3884613" y="8685213"/>
            <a:ext cx="2971800" cy="457200"/>
          </a:xfrm>
          <a:prstGeom prst="rect">
            <a:avLst/>
          </a:prstGeom>
          <a:noFill/>
          <a:ln w="9525">
            <a:noFill/>
            <a:miter lim="800000"/>
          </a:ln>
        </p:spPr>
        <p:txBody>
          <a:bodyPr anchor="b"/>
          <a:lstStyle/>
          <a:p>
            <a:pPr algn="r" eaLnBrk="0" hangingPunct="0">
              <a:buFont typeface="Arial" panose="020B0604020202020204" pitchFamily="34" charset="0"/>
              <a:buNone/>
            </a:pPr>
            <a:fld id="{6B37EADC-EB24-4706-B3C5-C6F52A3F5749}" type="slidenum">
              <a:rPr lang="en-US" altLang="zh-CN" sz="1200"/>
            </a:fld>
            <a:endParaRPr lang="en-US" altLang="zh-CN" sz="1200"/>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7026" name="幻灯片图像占位符 1"/>
          <p:cNvSpPr>
            <a:spLocks noGrp="1" noRot="1" noChangeAspect="1" noTextEdit="1"/>
          </p:cNvSpPr>
          <p:nvPr>
            <p:ph type="sldImg"/>
          </p:nvPr>
        </p:nvSpPr>
        <p:spPr>
          <a:xfrm>
            <a:off x="381000" y="685800"/>
            <a:ext cx="6096000" cy="3429000"/>
          </a:xfrm>
        </p:spPr>
      </p:sp>
      <p:sp>
        <p:nvSpPr>
          <p:cNvPr id="257027" name="备注占位符 2"/>
          <p:cNvSpPr>
            <a:spLocks noGrp="1"/>
          </p:cNvSpPr>
          <p:nvPr>
            <p:ph type="body" idx="1"/>
          </p:nvPr>
        </p:nvSpPr>
        <p:spPr>
          <a:noFill/>
        </p:spPr>
        <p:txBody>
          <a:bodyPr/>
          <a:lstStyle/>
          <a:p>
            <a:endParaRPr lang="zh-CN" altLang="en-US"/>
          </a:p>
        </p:txBody>
      </p:sp>
      <p:sp>
        <p:nvSpPr>
          <p:cNvPr id="257028" name="灯片编号占位符 3"/>
          <p:cNvSpPr txBox="1">
            <a:spLocks noGrp="1"/>
          </p:cNvSpPr>
          <p:nvPr/>
        </p:nvSpPr>
        <p:spPr bwMode="auto">
          <a:xfrm>
            <a:off x="3884613" y="8685213"/>
            <a:ext cx="2971800" cy="457200"/>
          </a:xfrm>
          <a:prstGeom prst="rect">
            <a:avLst/>
          </a:prstGeom>
          <a:noFill/>
          <a:ln w="9525">
            <a:noFill/>
            <a:miter lim="800000"/>
          </a:ln>
        </p:spPr>
        <p:txBody>
          <a:bodyPr anchor="b"/>
          <a:lstStyle/>
          <a:p>
            <a:pPr algn="r" eaLnBrk="0" hangingPunct="0">
              <a:buFont typeface="Arial" panose="020B0604020202020204" pitchFamily="34" charset="0"/>
              <a:buNone/>
            </a:pPr>
            <a:fld id="{6B37EADC-EB24-4706-B3C5-C6F52A3F5749}" type="slidenum">
              <a:rPr lang="en-US" altLang="zh-CN" sz="1200"/>
            </a:fld>
            <a:endParaRPr lang="en-US" altLang="zh-CN" sz="120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幻灯片图像占位符 1"/>
          <p:cNvSpPr>
            <a:spLocks noGrp="1" noRot="1" noChangeAspect="1"/>
          </p:cNvSpPr>
          <p:nvPr>
            <p:ph type="sldImg"/>
          </p:nvPr>
        </p:nvSpPr>
        <p:spPr>
          <a:xfrm>
            <a:off x="381000" y="685800"/>
            <a:ext cx="6096000" cy="3429000"/>
          </a:xfrm>
        </p:spPr>
      </p:sp>
      <p:sp>
        <p:nvSpPr>
          <p:cNvPr id="34818" name="备注占位符 2"/>
          <p:cNvSpPr>
            <a:spLocks noGrp="1"/>
          </p:cNvSpPr>
          <p:nvPr>
            <p:ph type="body" idx="1"/>
          </p:nvPr>
        </p:nvSpPr>
        <p:spPr>
          <a:noFill/>
        </p:spPr>
        <p:txBody>
          <a:bodyPr/>
          <a:lstStyle/>
          <a:p>
            <a:endParaRPr lang="zh-CN" altLang="en-US"/>
          </a:p>
        </p:txBody>
      </p:sp>
      <p:sp>
        <p:nvSpPr>
          <p:cNvPr id="34819" name="灯片编号占位符 3"/>
          <p:cNvSpPr>
            <a:spLocks noGrp="1"/>
          </p:cNvSpPr>
          <p:nvPr>
            <p:ph type="sldNum" sz="quarter" idx="5"/>
          </p:nvPr>
        </p:nvSpPr>
        <p:spPr>
          <a:noFill/>
          <a:ln>
            <a:miter lim="800000"/>
          </a:ln>
        </p:spPr>
        <p:txBody>
          <a:bodyPr/>
          <a:lstStyle/>
          <a:p>
            <a:fld id="{7A38FFDA-84D7-4976-BEC2-BFDCD65A3894}" type="slidenum">
              <a:rPr lang="zh-CN" altLang="en-US" smtClean="0">
                <a:solidFill>
                  <a:srgbClr val="000000"/>
                </a:solidFill>
              </a:rPr>
            </a:fld>
            <a:endParaRPr lang="en-US" altLang="zh-CN">
              <a:solidFill>
                <a:srgbClr val="000000"/>
              </a:solidFill>
            </a:endParaRPr>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1122" name="幻灯片图像占位符 1"/>
          <p:cNvSpPr>
            <a:spLocks noGrp="1" noRot="1" noChangeAspect="1" noTextEdit="1"/>
          </p:cNvSpPr>
          <p:nvPr>
            <p:ph type="sldImg"/>
          </p:nvPr>
        </p:nvSpPr>
        <p:spPr>
          <a:xfrm>
            <a:off x="381000" y="685800"/>
            <a:ext cx="6096000" cy="3429000"/>
          </a:xfrm>
        </p:spPr>
      </p:sp>
      <p:sp>
        <p:nvSpPr>
          <p:cNvPr id="261123" name="备注占位符 2"/>
          <p:cNvSpPr>
            <a:spLocks noGrp="1"/>
          </p:cNvSpPr>
          <p:nvPr>
            <p:ph type="body" idx="1"/>
          </p:nvPr>
        </p:nvSpPr>
        <p:spPr>
          <a:noFill/>
        </p:spPr>
        <p:txBody>
          <a:bodyPr/>
          <a:lstStyle/>
          <a:p>
            <a:endParaRPr lang="zh-CN" altLang="en-US"/>
          </a:p>
        </p:txBody>
      </p:sp>
      <p:sp>
        <p:nvSpPr>
          <p:cNvPr id="261124" name="灯片编号占位符 3"/>
          <p:cNvSpPr txBox="1">
            <a:spLocks noGrp="1"/>
          </p:cNvSpPr>
          <p:nvPr/>
        </p:nvSpPr>
        <p:spPr bwMode="auto">
          <a:xfrm>
            <a:off x="3884613" y="8685213"/>
            <a:ext cx="2971800" cy="457200"/>
          </a:xfrm>
          <a:prstGeom prst="rect">
            <a:avLst/>
          </a:prstGeom>
          <a:noFill/>
          <a:ln w="9525">
            <a:noFill/>
            <a:miter lim="800000"/>
          </a:ln>
        </p:spPr>
        <p:txBody>
          <a:bodyPr anchor="b"/>
          <a:lstStyle/>
          <a:p>
            <a:pPr algn="r" eaLnBrk="0" hangingPunct="0">
              <a:buFont typeface="Arial" panose="020B0604020202020204" pitchFamily="34" charset="0"/>
              <a:buNone/>
            </a:pPr>
            <a:fld id="{85924320-933B-4441-A1F1-DEFC5519670C}" type="slidenum">
              <a:rPr lang="zh-CN" altLang="en-US" sz="1200">
                <a:solidFill>
                  <a:srgbClr val="000000"/>
                </a:solidFill>
              </a:rPr>
            </a:fld>
            <a:endParaRPr lang="en-US" altLang="zh-CN" sz="1200">
              <a:solidFill>
                <a:srgbClr val="000000"/>
              </a:solidFill>
            </a:endParaRPr>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1122" name="幻灯片图像占位符 1"/>
          <p:cNvSpPr>
            <a:spLocks noGrp="1" noRot="1" noChangeAspect="1" noTextEdit="1"/>
          </p:cNvSpPr>
          <p:nvPr>
            <p:ph type="sldImg"/>
          </p:nvPr>
        </p:nvSpPr>
        <p:spPr>
          <a:xfrm>
            <a:off x="381000" y="685800"/>
            <a:ext cx="6096000" cy="3429000"/>
          </a:xfrm>
        </p:spPr>
      </p:sp>
      <p:sp>
        <p:nvSpPr>
          <p:cNvPr id="261123" name="备注占位符 2"/>
          <p:cNvSpPr>
            <a:spLocks noGrp="1"/>
          </p:cNvSpPr>
          <p:nvPr>
            <p:ph type="body" idx="1"/>
          </p:nvPr>
        </p:nvSpPr>
        <p:spPr>
          <a:noFill/>
        </p:spPr>
        <p:txBody>
          <a:bodyPr/>
          <a:lstStyle/>
          <a:p>
            <a:endParaRPr lang="zh-CN" altLang="en-US"/>
          </a:p>
        </p:txBody>
      </p:sp>
      <p:sp>
        <p:nvSpPr>
          <p:cNvPr id="261124" name="灯片编号占位符 3"/>
          <p:cNvSpPr txBox="1">
            <a:spLocks noGrp="1"/>
          </p:cNvSpPr>
          <p:nvPr/>
        </p:nvSpPr>
        <p:spPr bwMode="auto">
          <a:xfrm>
            <a:off x="3884613" y="8685213"/>
            <a:ext cx="2971800" cy="457200"/>
          </a:xfrm>
          <a:prstGeom prst="rect">
            <a:avLst/>
          </a:prstGeom>
          <a:noFill/>
          <a:ln w="9525">
            <a:noFill/>
            <a:miter lim="800000"/>
          </a:ln>
        </p:spPr>
        <p:txBody>
          <a:bodyPr anchor="b"/>
          <a:lstStyle/>
          <a:p>
            <a:pPr algn="r" eaLnBrk="0" hangingPunct="0">
              <a:buFont typeface="Arial" panose="020B0604020202020204" pitchFamily="34" charset="0"/>
              <a:buNone/>
            </a:pPr>
            <a:fld id="{85924320-933B-4441-A1F1-DEFC5519670C}" type="slidenum">
              <a:rPr lang="zh-CN" altLang="en-US" sz="1200">
                <a:solidFill>
                  <a:srgbClr val="000000"/>
                </a:solidFill>
              </a:rPr>
            </a:fld>
            <a:endParaRPr lang="en-US" altLang="zh-CN" sz="1200">
              <a:solidFill>
                <a:srgbClr val="000000"/>
              </a:solidFill>
            </a:endParaRPr>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1122" name="幻灯片图像占位符 1"/>
          <p:cNvSpPr>
            <a:spLocks noGrp="1" noRot="1" noChangeAspect="1" noTextEdit="1"/>
          </p:cNvSpPr>
          <p:nvPr>
            <p:ph type="sldImg"/>
          </p:nvPr>
        </p:nvSpPr>
        <p:spPr>
          <a:xfrm>
            <a:off x="381000" y="685800"/>
            <a:ext cx="6096000" cy="3429000"/>
          </a:xfrm>
        </p:spPr>
      </p:sp>
      <p:sp>
        <p:nvSpPr>
          <p:cNvPr id="261123" name="备注占位符 2"/>
          <p:cNvSpPr>
            <a:spLocks noGrp="1"/>
          </p:cNvSpPr>
          <p:nvPr>
            <p:ph type="body" idx="1"/>
          </p:nvPr>
        </p:nvSpPr>
        <p:spPr>
          <a:noFill/>
        </p:spPr>
        <p:txBody>
          <a:bodyPr/>
          <a:lstStyle/>
          <a:p>
            <a:endParaRPr lang="zh-CN" altLang="en-US"/>
          </a:p>
        </p:txBody>
      </p:sp>
      <p:sp>
        <p:nvSpPr>
          <p:cNvPr id="261124" name="灯片编号占位符 3"/>
          <p:cNvSpPr txBox="1">
            <a:spLocks noGrp="1"/>
          </p:cNvSpPr>
          <p:nvPr/>
        </p:nvSpPr>
        <p:spPr bwMode="auto">
          <a:xfrm>
            <a:off x="3884613" y="8685213"/>
            <a:ext cx="2971800" cy="457200"/>
          </a:xfrm>
          <a:prstGeom prst="rect">
            <a:avLst/>
          </a:prstGeom>
          <a:noFill/>
          <a:ln w="9525">
            <a:noFill/>
            <a:miter lim="800000"/>
          </a:ln>
        </p:spPr>
        <p:txBody>
          <a:bodyPr anchor="b"/>
          <a:lstStyle/>
          <a:p>
            <a:pPr algn="r" eaLnBrk="0" hangingPunct="0">
              <a:buFont typeface="Arial" panose="020B0604020202020204" pitchFamily="34" charset="0"/>
              <a:buNone/>
            </a:pPr>
            <a:fld id="{85924320-933B-4441-A1F1-DEFC5519670C}" type="slidenum">
              <a:rPr lang="zh-CN" altLang="en-US" sz="1200">
                <a:solidFill>
                  <a:srgbClr val="000000"/>
                </a:solidFill>
              </a:rPr>
            </a:fld>
            <a:endParaRPr lang="en-US" altLang="zh-CN" sz="1200">
              <a:solidFill>
                <a:srgbClr val="000000"/>
              </a:solidFill>
            </a:endParaRPr>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1122" name="幻灯片图像占位符 1"/>
          <p:cNvSpPr>
            <a:spLocks noGrp="1" noRot="1" noChangeAspect="1" noTextEdit="1"/>
          </p:cNvSpPr>
          <p:nvPr>
            <p:ph type="sldImg"/>
          </p:nvPr>
        </p:nvSpPr>
        <p:spPr>
          <a:xfrm>
            <a:off x="381000" y="685800"/>
            <a:ext cx="6096000" cy="3429000"/>
          </a:xfrm>
        </p:spPr>
      </p:sp>
      <p:sp>
        <p:nvSpPr>
          <p:cNvPr id="261123" name="备注占位符 2"/>
          <p:cNvSpPr>
            <a:spLocks noGrp="1"/>
          </p:cNvSpPr>
          <p:nvPr>
            <p:ph type="body" idx="1"/>
          </p:nvPr>
        </p:nvSpPr>
        <p:spPr>
          <a:noFill/>
        </p:spPr>
        <p:txBody>
          <a:bodyPr/>
          <a:lstStyle/>
          <a:p>
            <a:endParaRPr lang="zh-CN" altLang="en-US"/>
          </a:p>
        </p:txBody>
      </p:sp>
      <p:sp>
        <p:nvSpPr>
          <p:cNvPr id="261124" name="灯片编号占位符 3"/>
          <p:cNvSpPr txBox="1">
            <a:spLocks noGrp="1"/>
          </p:cNvSpPr>
          <p:nvPr/>
        </p:nvSpPr>
        <p:spPr bwMode="auto">
          <a:xfrm>
            <a:off x="3884613" y="8685213"/>
            <a:ext cx="2971800" cy="457200"/>
          </a:xfrm>
          <a:prstGeom prst="rect">
            <a:avLst/>
          </a:prstGeom>
          <a:noFill/>
          <a:ln w="9525">
            <a:noFill/>
            <a:miter lim="800000"/>
          </a:ln>
        </p:spPr>
        <p:txBody>
          <a:bodyPr anchor="b"/>
          <a:lstStyle/>
          <a:p>
            <a:pPr algn="r" eaLnBrk="0" hangingPunct="0">
              <a:buFont typeface="Arial" panose="020B0604020202020204" pitchFamily="34" charset="0"/>
              <a:buNone/>
            </a:pPr>
            <a:fld id="{85924320-933B-4441-A1F1-DEFC5519670C}" type="slidenum">
              <a:rPr lang="zh-CN" altLang="en-US" sz="1200">
                <a:solidFill>
                  <a:srgbClr val="000000"/>
                </a:solidFill>
              </a:rPr>
            </a:fld>
            <a:endParaRPr lang="en-US" altLang="zh-CN" sz="1200">
              <a:solidFill>
                <a:srgbClr val="000000"/>
              </a:solidFill>
            </a:endParaRPr>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1122" name="幻灯片图像占位符 1"/>
          <p:cNvSpPr>
            <a:spLocks noGrp="1" noRot="1" noChangeAspect="1" noTextEdit="1"/>
          </p:cNvSpPr>
          <p:nvPr>
            <p:ph type="sldImg"/>
          </p:nvPr>
        </p:nvSpPr>
        <p:spPr>
          <a:xfrm>
            <a:off x="381000" y="685800"/>
            <a:ext cx="6096000" cy="3429000"/>
          </a:xfrm>
        </p:spPr>
      </p:sp>
      <p:sp>
        <p:nvSpPr>
          <p:cNvPr id="261123" name="备注占位符 2"/>
          <p:cNvSpPr>
            <a:spLocks noGrp="1"/>
          </p:cNvSpPr>
          <p:nvPr>
            <p:ph type="body" idx="1"/>
          </p:nvPr>
        </p:nvSpPr>
        <p:spPr>
          <a:noFill/>
        </p:spPr>
        <p:txBody>
          <a:bodyPr/>
          <a:lstStyle/>
          <a:p>
            <a:endParaRPr lang="zh-CN" altLang="en-US"/>
          </a:p>
        </p:txBody>
      </p:sp>
      <p:sp>
        <p:nvSpPr>
          <p:cNvPr id="261124" name="灯片编号占位符 3"/>
          <p:cNvSpPr txBox="1">
            <a:spLocks noGrp="1"/>
          </p:cNvSpPr>
          <p:nvPr/>
        </p:nvSpPr>
        <p:spPr bwMode="auto">
          <a:xfrm>
            <a:off x="3884613" y="8685213"/>
            <a:ext cx="2971800" cy="457200"/>
          </a:xfrm>
          <a:prstGeom prst="rect">
            <a:avLst/>
          </a:prstGeom>
          <a:noFill/>
          <a:ln w="9525">
            <a:noFill/>
            <a:miter lim="800000"/>
          </a:ln>
        </p:spPr>
        <p:txBody>
          <a:bodyPr anchor="b"/>
          <a:lstStyle/>
          <a:p>
            <a:pPr algn="r" eaLnBrk="0" hangingPunct="0">
              <a:buFont typeface="Arial" panose="020B0604020202020204" pitchFamily="34" charset="0"/>
              <a:buNone/>
            </a:pPr>
            <a:fld id="{85924320-933B-4441-A1F1-DEFC5519670C}" type="slidenum">
              <a:rPr lang="zh-CN" altLang="en-US" sz="1200">
                <a:solidFill>
                  <a:srgbClr val="000000"/>
                </a:solidFill>
              </a:rPr>
            </a:fld>
            <a:endParaRPr lang="en-US" altLang="zh-CN" sz="1200">
              <a:solidFill>
                <a:srgbClr val="000000"/>
              </a:solidFill>
            </a:endParaRPr>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1122" name="幻灯片图像占位符 1"/>
          <p:cNvSpPr>
            <a:spLocks noGrp="1" noRot="1" noChangeAspect="1" noTextEdit="1"/>
          </p:cNvSpPr>
          <p:nvPr>
            <p:ph type="sldImg"/>
          </p:nvPr>
        </p:nvSpPr>
        <p:spPr>
          <a:xfrm>
            <a:off x="381000" y="685800"/>
            <a:ext cx="6096000" cy="3429000"/>
          </a:xfrm>
        </p:spPr>
      </p:sp>
      <p:sp>
        <p:nvSpPr>
          <p:cNvPr id="261123" name="备注占位符 2"/>
          <p:cNvSpPr>
            <a:spLocks noGrp="1"/>
          </p:cNvSpPr>
          <p:nvPr>
            <p:ph type="body" idx="1"/>
          </p:nvPr>
        </p:nvSpPr>
        <p:spPr>
          <a:noFill/>
        </p:spPr>
        <p:txBody>
          <a:bodyPr/>
          <a:lstStyle/>
          <a:p>
            <a:endParaRPr lang="zh-CN" altLang="en-US"/>
          </a:p>
        </p:txBody>
      </p:sp>
      <p:sp>
        <p:nvSpPr>
          <p:cNvPr id="261124" name="灯片编号占位符 3"/>
          <p:cNvSpPr txBox="1">
            <a:spLocks noGrp="1"/>
          </p:cNvSpPr>
          <p:nvPr/>
        </p:nvSpPr>
        <p:spPr bwMode="auto">
          <a:xfrm>
            <a:off x="3884613" y="8685213"/>
            <a:ext cx="2971800" cy="457200"/>
          </a:xfrm>
          <a:prstGeom prst="rect">
            <a:avLst/>
          </a:prstGeom>
          <a:noFill/>
          <a:ln w="9525">
            <a:noFill/>
            <a:miter lim="800000"/>
          </a:ln>
        </p:spPr>
        <p:txBody>
          <a:bodyPr anchor="b"/>
          <a:lstStyle/>
          <a:p>
            <a:pPr algn="r" eaLnBrk="0" hangingPunct="0">
              <a:buFont typeface="Arial" panose="020B0604020202020204" pitchFamily="34" charset="0"/>
              <a:buNone/>
            </a:pPr>
            <a:fld id="{85924320-933B-4441-A1F1-DEFC5519670C}" type="slidenum">
              <a:rPr lang="zh-CN" altLang="en-US" sz="1200">
                <a:solidFill>
                  <a:srgbClr val="000000"/>
                </a:solidFill>
              </a:rPr>
            </a:fld>
            <a:endParaRPr lang="en-US" altLang="zh-CN" sz="1200">
              <a:solidFill>
                <a:srgbClr val="000000"/>
              </a:solidFill>
            </a:endParaRPr>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1122" name="幻灯片图像占位符 1"/>
          <p:cNvSpPr>
            <a:spLocks noGrp="1" noRot="1" noChangeAspect="1" noTextEdit="1"/>
          </p:cNvSpPr>
          <p:nvPr>
            <p:ph type="sldImg"/>
          </p:nvPr>
        </p:nvSpPr>
        <p:spPr>
          <a:xfrm>
            <a:off x="381000" y="685800"/>
            <a:ext cx="6096000" cy="3429000"/>
          </a:xfrm>
        </p:spPr>
      </p:sp>
      <p:sp>
        <p:nvSpPr>
          <p:cNvPr id="261123" name="备注占位符 2"/>
          <p:cNvSpPr>
            <a:spLocks noGrp="1"/>
          </p:cNvSpPr>
          <p:nvPr>
            <p:ph type="body" idx="1"/>
          </p:nvPr>
        </p:nvSpPr>
        <p:spPr>
          <a:noFill/>
        </p:spPr>
        <p:txBody>
          <a:bodyPr/>
          <a:lstStyle/>
          <a:p>
            <a:endParaRPr lang="zh-CN" altLang="en-US"/>
          </a:p>
        </p:txBody>
      </p:sp>
      <p:sp>
        <p:nvSpPr>
          <p:cNvPr id="261124" name="灯片编号占位符 3"/>
          <p:cNvSpPr txBox="1">
            <a:spLocks noGrp="1"/>
          </p:cNvSpPr>
          <p:nvPr/>
        </p:nvSpPr>
        <p:spPr bwMode="auto">
          <a:xfrm>
            <a:off x="3884613" y="8685213"/>
            <a:ext cx="2971800" cy="457200"/>
          </a:xfrm>
          <a:prstGeom prst="rect">
            <a:avLst/>
          </a:prstGeom>
          <a:noFill/>
          <a:ln w="9525">
            <a:noFill/>
            <a:miter lim="800000"/>
          </a:ln>
        </p:spPr>
        <p:txBody>
          <a:bodyPr anchor="b"/>
          <a:lstStyle/>
          <a:p>
            <a:pPr algn="r" eaLnBrk="0" hangingPunct="0">
              <a:buFont typeface="Arial" panose="020B0604020202020204" pitchFamily="34" charset="0"/>
              <a:buNone/>
            </a:pPr>
            <a:fld id="{85924320-933B-4441-A1F1-DEFC5519670C}" type="slidenum">
              <a:rPr lang="zh-CN" altLang="en-US" sz="1200">
                <a:solidFill>
                  <a:srgbClr val="000000"/>
                </a:solidFill>
              </a:rPr>
            </a:fld>
            <a:endParaRPr lang="en-US" altLang="zh-CN" sz="1200">
              <a:solidFill>
                <a:srgbClr val="000000"/>
              </a:solidFill>
            </a:endParaRPr>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1122" name="幻灯片图像占位符 1"/>
          <p:cNvSpPr>
            <a:spLocks noGrp="1" noRot="1" noChangeAspect="1" noTextEdit="1"/>
          </p:cNvSpPr>
          <p:nvPr>
            <p:ph type="sldImg"/>
          </p:nvPr>
        </p:nvSpPr>
        <p:spPr>
          <a:xfrm>
            <a:off x="381000" y="685800"/>
            <a:ext cx="6096000" cy="3429000"/>
          </a:xfrm>
        </p:spPr>
      </p:sp>
      <p:sp>
        <p:nvSpPr>
          <p:cNvPr id="261123" name="备注占位符 2"/>
          <p:cNvSpPr>
            <a:spLocks noGrp="1"/>
          </p:cNvSpPr>
          <p:nvPr>
            <p:ph type="body" idx="1"/>
          </p:nvPr>
        </p:nvSpPr>
        <p:spPr>
          <a:noFill/>
        </p:spPr>
        <p:txBody>
          <a:bodyPr/>
          <a:lstStyle/>
          <a:p>
            <a:endParaRPr lang="zh-CN" altLang="en-US"/>
          </a:p>
        </p:txBody>
      </p:sp>
      <p:sp>
        <p:nvSpPr>
          <p:cNvPr id="261124" name="灯片编号占位符 3"/>
          <p:cNvSpPr txBox="1">
            <a:spLocks noGrp="1"/>
          </p:cNvSpPr>
          <p:nvPr/>
        </p:nvSpPr>
        <p:spPr bwMode="auto">
          <a:xfrm>
            <a:off x="3884613" y="8685213"/>
            <a:ext cx="2971800" cy="457200"/>
          </a:xfrm>
          <a:prstGeom prst="rect">
            <a:avLst/>
          </a:prstGeom>
          <a:noFill/>
          <a:ln w="9525">
            <a:noFill/>
            <a:miter lim="800000"/>
          </a:ln>
        </p:spPr>
        <p:txBody>
          <a:bodyPr anchor="b"/>
          <a:lstStyle/>
          <a:p>
            <a:pPr algn="r" eaLnBrk="0" hangingPunct="0">
              <a:buFont typeface="Arial" panose="020B0604020202020204" pitchFamily="34" charset="0"/>
              <a:buNone/>
            </a:pPr>
            <a:fld id="{85924320-933B-4441-A1F1-DEFC5519670C}" type="slidenum">
              <a:rPr lang="zh-CN" altLang="en-US" sz="1200">
                <a:solidFill>
                  <a:srgbClr val="000000"/>
                </a:solidFill>
              </a:rPr>
            </a:fld>
            <a:endParaRPr lang="en-US" altLang="zh-CN" sz="1200">
              <a:solidFill>
                <a:srgbClr val="000000"/>
              </a:solidFill>
            </a:endParaRPr>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1122" name="幻灯片图像占位符 1"/>
          <p:cNvSpPr>
            <a:spLocks noGrp="1" noRot="1" noChangeAspect="1" noTextEdit="1"/>
          </p:cNvSpPr>
          <p:nvPr>
            <p:ph type="sldImg"/>
          </p:nvPr>
        </p:nvSpPr>
        <p:spPr>
          <a:xfrm>
            <a:off x="381000" y="685800"/>
            <a:ext cx="6096000" cy="3429000"/>
          </a:xfrm>
        </p:spPr>
      </p:sp>
      <p:sp>
        <p:nvSpPr>
          <p:cNvPr id="261123" name="备注占位符 2"/>
          <p:cNvSpPr>
            <a:spLocks noGrp="1"/>
          </p:cNvSpPr>
          <p:nvPr>
            <p:ph type="body" idx="1"/>
          </p:nvPr>
        </p:nvSpPr>
        <p:spPr>
          <a:noFill/>
        </p:spPr>
        <p:txBody>
          <a:bodyPr/>
          <a:lstStyle/>
          <a:p>
            <a:endParaRPr lang="zh-CN" altLang="en-US"/>
          </a:p>
        </p:txBody>
      </p:sp>
      <p:sp>
        <p:nvSpPr>
          <p:cNvPr id="261124" name="灯片编号占位符 3"/>
          <p:cNvSpPr txBox="1">
            <a:spLocks noGrp="1"/>
          </p:cNvSpPr>
          <p:nvPr/>
        </p:nvSpPr>
        <p:spPr bwMode="auto">
          <a:xfrm>
            <a:off x="3884613" y="8685213"/>
            <a:ext cx="2971800" cy="457200"/>
          </a:xfrm>
          <a:prstGeom prst="rect">
            <a:avLst/>
          </a:prstGeom>
          <a:noFill/>
          <a:ln w="9525">
            <a:noFill/>
            <a:miter lim="800000"/>
          </a:ln>
        </p:spPr>
        <p:txBody>
          <a:bodyPr anchor="b"/>
          <a:lstStyle/>
          <a:p>
            <a:pPr algn="r" eaLnBrk="0" hangingPunct="0">
              <a:buFont typeface="Arial" panose="020B0604020202020204" pitchFamily="34" charset="0"/>
              <a:buNone/>
            </a:pPr>
            <a:fld id="{85924320-933B-4441-A1F1-DEFC5519670C}" type="slidenum">
              <a:rPr lang="zh-CN" altLang="en-US" sz="1200">
                <a:solidFill>
                  <a:srgbClr val="000000"/>
                </a:solidFill>
              </a:rPr>
            </a:fld>
            <a:endParaRPr lang="en-US" altLang="zh-CN" sz="1200">
              <a:solidFill>
                <a:srgbClr val="000000"/>
              </a:solidFill>
            </a:endParaRPr>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1122" name="幻灯片图像占位符 1"/>
          <p:cNvSpPr>
            <a:spLocks noGrp="1" noRot="1" noChangeAspect="1" noTextEdit="1"/>
          </p:cNvSpPr>
          <p:nvPr>
            <p:ph type="sldImg"/>
          </p:nvPr>
        </p:nvSpPr>
        <p:spPr>
          <a:xfrm>
            <a:off x="381000" y="685800"/>
            <a:ext cx="6096000" cy="3429000"/>
          </a:xfrm>
        </p:spPr>
      </p:sp>
      <p:sp>
        <p:nvSpPr>
          <p:cNvPr id="261123" name="备注占位符 2"/>
          <p:cNvSpPr>
            <a:spLocks noGrp="1"/>
          </p:cNvSpPr>
          <p:nvPr>
            <p:ph type="body" idx="1"/>
          </p:nvPr>
        </p:nvSpPr>
        <p:spPr>
          <a:noFill/>
        </p:spPr>
        <p:txBody>
          <a:bodyPr/>
          <a:lstStyle/>
          <a:p>
            <a:endParaRPr lang="zh-CN" altLang="en-US"/>
          </a:p>
        </p:txBody>
      </p:sp>
      <p:sp>
        <p:nvSpPr>
          <p:cNvPr id="261124" name="灯片编号占位符 3"/>
          <p:cNvSpPr txBox="1">
            <a:spLocks noGrp="1"/>
          </p:cNvSpPr>
          <p:nvPr/>
        </p:nvSpPr>
        <p:spPr bwMode="auto">
          <a:xfrm>
            <a:off x="3884613" y="8685213"/>
            <a:ext cx="2971800" cy="457200"/>
          </a:xfrm>
          <a:prstGeom prst="rect">
            <a:avLst/>
          </a:prstGeom>
          <a:noFill/>
          <a:ln w="9525">
            <a:noFill/>
            <a:miter lim="800000"/>
          </a:ln>
        </p:spPr>
        <p:txBody>
          <a:bodyPr anchor="b"/>
          <a:lstStyle/>
          <a:p>
            <a:pPr algn="r" eaLnBrk="0" hangingPunct="0">
              <a:buFont typeface="Arial" panose="020B0604020202020204" pitchFamily="34" charset="0"/>
              <a:buNone/>
            </a:pPr>
            <a:fld id="{85924320-933B-4441-A1F1-DEFC5519670C}" type="slidenum">
              <a:rPr lang="zh-CN" altLang="en-US" sz="1200">
                <a:solidFill>
                  <a:srgbClr val="000000"/>
                </a:solidFill>
              </a:rPr>
            </a:fld>
            <a:endParaRPr lang="en-US" altLang="zh-CN" sz="1200">
              <a:solidFill>
                <a:srgbClr val="000000"/>
              </a:solidFil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幻灯片图像占位符 1"/>
          <p:cNvSpPr>
            <a:spLocks noGrp="1" noRot="1" noChangeAspect="1"/>
          </p:cNvSpPr>
          <p:nvPr>
            <p:ph type="sldImg"/>
          </p:nvPr>
        </p:nvSpPr>
        <p:spPr>
          <a:xfrm>
            <a:off x="381000" y="685800"/>
            <a:ext cx="6096000" cy="3429000"/>
          </a:xfrm>
        </p:spPr>
      </p:sp>
      <p:sp>
        <p:nvSpPr>
          <p:cNvPr id="36866" name="备注占位符 2"/>
          <p:cNvSpPr>
            <a:spLocks noGrp="1"/>
          </p:cNvSpPr>
          <p:nvPr>
            <p:ph type="body" idx="1"/>
          </p:nvPr>
        </p:nvSpPr>
        <p:spPr>
          <a:noFill/>
        </p:spPr>
        <p:txBody>
          <a:bodyPr/>
          <a:lstStyle/>
          <a:p>
            <a:endParaRPr lang="zh-CN" altLang="en-US"/>
          </a:p>
        </p:txBody>
      </p:sp>
      <p:sp>
        <p:nvSpPr>
          <p:cNvPr id="36867" name="灯片编号占位符 3"/>
          <p:cNvSpPr>
            <a:spLocks noGrp="1"/>
          </p:cNvSpPr>
          <p:nvPr>
            <p:ph type="sldNum" sz="quarter" idx="5"/>
          </p:nvPr>
        </p:nvSpPr>
        <p:spPr>
          <a:noFill/>
          <a:ln>
            <a:miter lim="800000"/>
          </a:ln>
        </p:spPr>
        <p:txBody>
          <a:bodyPr/>
          <a:lstStyle/>
          <a:p>
            <a:fld id="{3973BC58-B95E-4452-B5F8-60297AB0B93A}" type="slidenum">
              <a:rPr lang="zh-CN" altLang="en-US" smtClean="0">
                <a:solidFill>
                  <a:srgbClr val="000000"/>
                </a:solidFill>
              </a:rPr>
            </a:fld>
            <a:endParaRPr lang="en-US" altLang="zh-CN">
              <a:solidFill>
                <a:srgbClr val="000000"/>
              </a:solidFill>
            </a:endParaRPr>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1122" name="幻灯片图像占位符 1"/>
          <p:cNvSpPr>
            <a:spLocks noGrp="1" noRot="1" noChangeAspect="1" noTextEdit="1"/>
          </p:cNvSpPr>
          <p:nvPr>
            <p:ph type="sldImg"/>
          </p:nvPr>
        </p:nvSpPr>
        <p:spPr>
          <a:xfrm>
            <a:off x="381000" y="685800"/>
            <a:ext cx="6096000" cy="3429000"/>
          </a:xfrm>
        </p:spPr>
      </p:sp>
      <p:sp>
        <p:nvSpPr>
          <p:cNvPr id="261123" name="备注占位符 2"/>
          <p:cNvSpPr>
            <a:spLocks noGrp="1"/>
          </p:cNvSpPr>
          <p:nvPr>
            <p:ph type="body" idx="1"/>
          </p:nvPr>
        </p:nvSpPr>
        <p:spPr>
          <a:noFill/>
        </p:spPr>
        <p:txBody>
          <a:bodyPr/>
          <a:lstStyle/>
          <a:p>
            <a:endParaRPr lang="zh-CN" altLang="en-US"/>
          </a:p>
        </p:txBody>
      </p:sp>
      <p:sp>
        <p:nvSpPr>
          <p:cNvPr id="261124" name="灯片编号占位符 3"/>
          <p:cNvSpPr txBox="1">
            <a:spLocks noGrp="1"/>
          </p:cNvSpPr>
          <p:nvPr/>
        </p:nvSpPr>
        <p:spPr bwMode="auto">
          <a:xfrm>
            <a:off x="3884613" y="8685213"/>
            <a:ext cx="2971800" cy="457200"/>
          </a:xfrm>
          <a:prstGeom prst="rect">
            <a:avLst/>
          </a:prstGeom>
          <a:noFill/>
          <a:ln w="9525">
            <a:noFill/>
            <a:miter lim="800000"/>
          </a:ln>
        </p:spPr>
        <p:txBody>
          <a:bodyPr anchor="b"/>
          <a:lstStyle/>
          <a:p>
            <a:pPr algn="r" eaLnBrk="0" hangingPunct="0">
              <a:buFont typeface="Arial" panose="020B0604020202020204" pitchFamily="34" charset="0"/>
              <a:buNone/>
            </a:pPr>
            <a:fld id="{85924320-933B-4441-A1F1-DEFC5519670C}" type="slidenum">
              <a:rPr lang="zh-CN" altLang="en-US" sz="1200">
                <a:solidFill>
                  <a:srgbClr val="000000"/>
                </a:solidFill>
              </a:rPr>
            </a:fld>
            <a:endParaRPr lang="en-US" altLang="zh-CN" sz="1200">
              <a:solidFill>
                <a:srgbClr val="000000"/>
              </a:solidFill>
            </a:endParaRPr>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1122" name="幻灯片图像占位符 1"/>
          <p:cNvSpPr>
            <a:spLocks noGrp="1" noRot="1" noChangeAspect="1" noTextEdit="1"/>
          </p:cNvSpPr>
          <p:nvPr>
            <p:ph type="sldImg"/>
          </p:nvPr>
        </p:nvSpPr>
        <p:spPr>
          <a:xfrm>
            <a:off x="381000" y="685800"/>
            <a:ext cx="6096000" cy="3429000"/>
          </a:xfrm>
        </p:spPr>
      </p:sp>
      <p:sp>
        <p:nvSpPr>
          <p:cNvPr id="261123" name="备注占位符 2"/>
          <p:cNvSpPr>
            <a:spLocks noGrp="1"/>
          </p:cNvSpPr>
          <p:nvPr>
            <p:ph type="body" idx="1"/>
          </p:nvPr>
        </p:nvSpPr>
        <p:spPr>
          <a:noFill/>
        </p:spPr>
        <p:txBody>
          <a:bodyPr/>
          <a:lstStyle/>
          <a:p>
            <a:endParaRPr lang="zh-CN" altLang="en-US"/>
          </a:p>
        </p:txBody>
      </p:sp>
      <p:sp>
        <p:nvSpPr>
          <p:cNvPr id="261124" name="灯片编号占位符 3"/>
          <p:cNvSpPr txBox="1">
            <a:spLocks noGrp="1"/>
          </p:cNvSpPr>
          <p:nvPr/>
        </p:nvSpPr>
        <p:spPr bwMode="auto">
          <a:xfrm>
            <a:off x="3884613" y="8685213"/>
            <a:ext cx="2971800" cy="457200"/>
          </a:xfrm>
          <a:prstGeom prst="rect">
            <a:avLst/>
          </a:prstGeom>
          <a:noFill/>
          <a:ln w="9525">
            <a:noFill/>
            <a:miter lim="800000"/>
          </a:ln>
        </p:spPr>
        <p:txBody>
          <a:bodyPr anchor="b"/>
          <a:lstStyle/>
          <a:p>
            <a:pPr algn="r" eaLnBrk="0" hangingPunct="0">
              <a:buFont typeface="Arial" panose="020B0604020202020204" pitchFamily="34" charset="0"/>
              <a:buNone/>
            </a:pPr>
            <a:fld id="{85924320-933B-4441-A1F1-DEFC5519670C}" type="slidenum">
              <a:rPr lang="zh-CN" altLang="en-US" sz="1200">
                <a:solidFill>
                  <a:srgbClr val="000000"/>
                </a:solidFill>
              </a:rPr>
            </a:fld>
            <a:endParaRPr lang="en-US" altLang="zh-CN" sz="1200">
              <a:solidFill>
                <a:srgbClr val="000000"/>
              </a:solidFill>
            </a:endParaRPr>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1122" name="幻灯片图像占位符 1"/>
          <p:cNvSpPr>
            <a:spLocks noGrp="1" noRot="1" noChangeAspect="1" noTextEdit="1"/>
          </p:cNvSpPr>
          <p:nvPr>
            <p:ph type="sldImg"/>
          </p:nvPr>
        </p:nvSpPr>
        <p:spPr>
          <a:xfrm>
            <a:off x="381000" y="685800"/>
            <a:ext cx="6096000" cy="3429000"/>
          </a:xfrm>
        </p:spPr>
      </p:sp>
      <p:sp>
        <p:nvSpPr>
          <p:cNvPr id="261123" name="备注占位符 2"/>
          <p:cNvSpPr>
            <a:spLocks noGrp="1"/>
          </p:cNvSpPr>
          <p:nvPr>
            <p:ph type="body" idx="1"/>
          </p:nvPr>
        </p:nvSpPr>
        <p:spPr>
          <a:noFill/>
        </p:spPr>
        <p:txBody>
          <a:bodyPr/>
          <a:lstStyle/>
          <a:p>
            <a:endParaRPr lang="zh-CN" altLang="en-US"/>
          </a:p>
        </p:txBody>
      </p:sp>
      <p:sp>
        <p:nvSpPr>
          <p:cNvPr id="261124" name="灯片编号占位符 3"/>
          <p:cNvSpPr txBox="1">
            <a:spLocks noGrp="1"/>
          </p:cNvSpPr>
          <p:nvPr/>
        </p:nvSpPr>
        <p:spPr bwMode="auto">
          <a:xfrm>
            <a:off x="3884613" y="8685213"/>
            <a:ext cx="2971800" cy="457200"/>
          </a:xfrm>
          <a:prstGeom prst="rect">
            <a:avLst/>
          </a:prstGeom>
          <a:noFill/>
          <a:ln w="9525">
            <a:noFill/>
            <a:miter lim="800000"/>
          </a:ln>
        </p:spPr>
        <p:txBody>
          <a:bodyPr anchor="b"/>
          <a:lstStyle/>
          <a:p>
            <a:pPr algn="r" eaLnBrk="0" hangingPunct="0">
              <a:buFont typeface="Arial" panose="020B0604020202020204" pitchFamily="34" charset="0"/>
              <a:buNone/>
            </a:pPr>
            <a:fld id="{85924320-933B-4441-A1F1-DEFC5519670C}" type="slidenum">
              <a:rPr lang="zh-CN" altLang="en-US" sz="1200">
                <a:solidFill>
                  <a:srgbClr val="000000"/>
                </a:solidFill>
              </a:rPr>
            </a:fld>
            <a:endParaRPr lang="en-US" altLang="zh-CN" sz="1200">
              <a:solidFill>
                <a:srgbClr val="000000"/>
              </a:solidFill>
            </a:endParaRPr>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1122" name="幻灯片图像占位符 1"/>
          <p:cNvSpPr>
            <a:spLocks noGrp="1" noRot="1" noChangeAspect="1" noTextEdit="1"/>
          </p:cNvSpPr>
          <p:nvPr>
            <p:ph type="sldImg"/>
          </p:nvPr>
        </p:nvSpPr>
        <p:spPr>
          <a:xfrm>
            <a:off x="381000" y="685800"/>
            <a:ext cx="6096000" cy="3429000"/>
          </a:xfrm>
        </p:spPr>
      </p:sp>
      <p:sp>
        <p:nvSpPr>
          <p:cNvPr id="261123" name="备注占位符 2"/>
          <p:cNvSpPr>
            <a:spLocks noGrp="1"/>
          </p:cNvSpPr>
          <p:nvPr>
            <p:ph type="body" idx="1"/>
          </p:nvPr>
        </p:nvSpPr>
        <p:spPr>
          <a:noFill/>
        </p:spPr>
        <p:txBody>
          <a:bodyPr/>
          <a:lstStyle/>
          <a:p>
            <a:endParaRPr lang="zh-CN" altLang="en-US"/>
          </a:p>
        </p:txBody>
      </p:sp>
      <p:sp>
        <p:nvSpPr>
          <p:cNvPr id="261124" name="灯片编号占位符 3"/>
          <p:cNvSpPr txBox="1">
            <a:spLocks noGrp="1"/>
          </p:cNvSpPr>
          <p:nvPr/>
        </p:nvSpPr>
        <p:spPr bwMode="auto">
          <a:xfrm>
            <a:off x="3884613" y="8685213"/>
            <a:ext cx="2971800" cy="457200"/>
          </a:xfrm>
          <a:prstGeom prst="rect">
            <a:avLst/>
          </a:prstGeom>
          <a:noFill/>
          <a:ln w="9525">
            <a:noFill/>
            <a:miter lim="800000"/>
          </a:ln>
        </p:spPr>
        <p:txBody>
          <a:bodyPr anchor="b"/>
          <a:lstStyle/>
          <a:p>
            <a:pPr algn="r" eaLnBrk="0" hangingPunct="0">
              <a:buFont typeface="Arial" panose="020B0604020202020204" pitchFamily="34" charset="0"/>
              <a:buNone/>
            </a:pPr>
            <a:fld id="{85924320-933B-4441-A1F1-DEFC5519670C}" type="slidenum">
              <a:rPr lang="zh-CN" altLang="en-US" sz="1200">
                <a:solidFill>
                  <a:srgbClr val="000000"/>
                </a:solidFill>
              </a:rPr>
            </a:fld>
            <a:endParaRPr lang="en-US" altLang="zh-CN" sz="1200">
              <a:solidFill>
                <a:srgbClr val="000000"/>
              </a:solidFill>
            </a:endParaRPr>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5" name="幻灯片图像占位符 1"/>
          <p:cNvSpPr>
            <a:spLocks noGrp="1" noRot="1" noChangeAspect="1"/>
          </p:cNvSpPr>
          <p:nvPr>
            <p:ph type="sldImg"/>
          </p:nvPr>
        </p:nvSpPr>
        <p:spPr>
          <a:xfrm>
            <a:off x="381000" y="685800"/>
            <a:ext cx="6096000" cy="3429000"/>
          </a:xfrm>
        </p:spPr>
      </p:sp>
      <p:sp>
        <p:nvSpPr>
          <p:cNvPr id="118786" name="备注占位符 2"/>
          <p:cNvSpPr>
            <a:spLocks noGrp="1"/>
          </p:cNvSpPr>
          <p:nvPr>
            <p:ph type="body" idx="1"/>
          </p:nvPr>
        </p:nvSpPr>
        <p:spPr>
          <a:noFill/>
        </p:spPr>
        <p:txBody>
          <a:bodyPr/>
          <a:lstStyle/>
          <a:p>
            <a:endParaRPr lang="zh-CN" altLang="en-US"/>
          </a:p>
        </p:txBody>
      </p:sp>
      <p:sp>
        <p:nvSpPr>
          <p:cNvPr id="118787" name="灯片编号占位符 3"/>
          <p:cNvSpPr>
            <a:spLocks noGrp="1"/>
          </p:cNvSpPr>
          <p:nvPr>
            <p:ph type="sldNum" sz="quarter" idx="5"/>
          </p:nvPr>
        </p:nvSpPr>
        <p:spPr>
          <a:noFill/>
          <a:ln>
            <a:miter lim="800000"/>
          </a:ln>
        </p:spPr>
        <p:txBody>
          <a:bodyPr/>
          <a:lstStyle/>
          <a:p>
            <a:fld id="{D9D7556B-0D79-4BCC-B28B-291784BB53B4}" type="slidenum">
              <a:rPr lang="zh-CN" altLang="en-US" smtClean="0">
                <a:solidFill>
                  <a:srgbClr val="000000"/>
                </a:solidFill>
              </a:rPr>
            </a:fld>
            <a:endParaRPr lang="en-US" altLang="zh-CN">
              <a:solidFill>
                <a:srgbClr val="000000"/>
              </a:solidFill>
            </a:endParaRPr>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5" name="幻灯片图像占位符 1"/>
          <p:cNvSpPr>
            <a:spLocks noGrp="1" noRot="1" noChangeAspect="1"/>
          </p:cNvSpPr>
          <p:nvPr>
            <p:ph type="sldImg"/>
          </p:nvPr>
        </p:nvSpPr>
        <p:spPr>
          <a:xfrm>
            <a:off x="381000" y="685800"/>
            <a:ext cx="6096000" cy="3429000"/>
          </a:xfrm>
        </p:spPr>
      </p:sp>
      <p:sp>
        <p:nvSpPr>
          <p:cNvPr id="118786" name="备注占位符 2"/>
          <p:cNvSpPr>
            <a:spLocks noGrp="1"/>
          </p:cNvSpPr>
          <p:nvPr>
            <p:ph type="body" idx="1"/>
          </p:nvPr>
        </p:nvSpPr>
        <p:spPr>
          <a:noFill/>
        </p:spPr>
        <p:txBody>
          <a:bodyPr/>
          <a:lstStyle/>
          <a:p>
            <a:endParaRPr lang="zh-CN" altLang="en-US"/>
          </a:p>
        </p:txBody>
      </p:sp>
      <p:sp>
        <p:nvSpPr>
          <p:cNvPr id="118787" name="灯片编号占位符 3"/>
          <p:cNvSpPr>
            <a:spLocks noGrp="1"/>
          </p:cNvSpPr>
          <p:nvPr>
            <p:ph type="sldNum" sz="quarter" idx="5"/>
          </p:nvPr>
        </p:nvSpPr>
        <p:spPr>
          <a:noFill/>
          <a:ln>
            <a:miter lim="800000"/>
          </a:ln>
        </p:spPr>
        <p:txBody>
          <a:bodyPr/>
          <a:lstStyle/>
          <a:p>
            <a:fld id="{D9D7556B-0D79-4BCC-B28B-291784BB53B4}" type="slidenum">
              <a:rPr lang="zh-CN" altLang="en-US" smtClean="0">
                <a:solidFill>
                  <a:srgbClr val="000000"/>
                </a:solidFill>
              </a:rPr>
            </a:fld>
            <a:endParaRPr lang="en-US" altLang="zh-CN">
              <a:solidFill>
                <a:srgbClr val="000000"/>
              </a:solidFill>
            </a:endParaRPr>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5" name="幻灯片图像占位符 1"/>
          <p:cNvSpPr>
            <a:spLocks noGrp="1" noRot="1" noChangeAspect="1"/>
          </p:cNvSpPr>
          <p:nvPr>
            <p:ph type="sldImg"/>
          </p:nvPr>
        </p:nvSpPr>
        <p:spPr>
          <a:xfrm>
            <a:off x="381000" y="685800"/>
            <a:ext cx="6096000" cy="3429000"/>
          </a:xfrm>
        </p:spPr>
      </p:sp>
      <p:sp>
        <p:nvSpPr>
          <p:cNvPr id="118786" name="备注占位符 2"/>
          <p:cNvSpPr>
            <a:spLocks noGrp="1"/>
          </p:cNvSpPr>
          <p:nvPr>
            <p:ph type="body" idx="1"/>
          </p:nvPr>
        </p:nvSpPr>
        <p:spPr>
          <a:noFill/>
        </p:spPr>
        <p:txBody>
          <a:bodyPr/>
          <a:lstStyle/>
          <a:p>
            <a:endParaRPr lang="zh-CN" altLang="en-US"/>
          </a:p>
        </p:txBody>
      </p:sp>
      <p:sp>
        <p:nvSpPr>
          <p:cNvPr id="118787" name="灯片编号占位符 3"/>
          <p:cNvSpPr>
            <a:spLocks noGrp="1"/>
          </p:cNvSpPr>
          <p:nvPr>
            <p:ph type="sldNum" sz="quarter" idx="5"/>
          </p:nvPr>
        </p:nvSpPr>
        <p:spPr>
          <a:noFill/>
          <a:ln>
            <a:miter lim="800000"/>
          </a:ln>
        </p:spPr>
        <p:txBody>
          <a:bodyPr/>
          <a:lstStyle/>
          <a:p>
            <a:fld id="{D9D7556B-0D79-4BCC-B28B-291784BB53B4}" type="slidenum">
              <a:rPr lang="zh-CN" altLang="en-US" smtClean="0">
                <a:solidFill>
                  <a:srgbClr val="000000"/>
                </a:solidFill>
              </a:rPr>
            </a:fld>
            <a:endParaRPr lang="en-US" altLang="zh-CN">
              <a:solidFill>
                <a:srgbClr val="000000"/>
              </a:solidFill>
            </a:endParaRPr>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5" name="幻灯片图像占位符 1"/>
          <p:cNvSpPr>
            <a:spLocks noGrp="1" noRot="1" noChangeAspect="1"/>
          </p:cNvSpPr>
          <p:nvPr>
            <p:ph type="sldImg"/>
          </p:nvPr>
        </p:nvSpPr>
        <p:spPr>
          <a:xfrm>
            <a:off x="381000" y="685800"/>
            <a:ext cx="6096000" cy="3429000"/>
          </a:xfrm>
        </p:spPr>
      </p:sp>
      <p:sp>
        <p:nvSpPr>
          <p:cNvPr id="118786" name="备注占位符 2"/>
          <p:cNvSpPr>
            <a:spLocks noGrp="1"/>
          </p:cNvSpPr>
          <p:nvPr>
            <p:ph type="body" idx="1"/>
          </p:nvPr>
        </p:nvSpPr>
        <p:spPr>
          <a:noFill/>
        </p:spPr>
        <p:txBody>
          <a:bodyPr/>
          <a:lstStyle/>
          <a:p>
            <a:endParaRPr lang="zh-CN" altLang="en-US"/>
          </a:p>
        </p:txBody>
      </p:sp>
      <p:sp>
        <p:nvSpPr>
          <p:cNvPr id="118787" name="灯片编号占位符 3"/>
          <p:cNvSpPr>
            <a:spLocks noGrp="1"/>
          </p:cNvSpPr>
          <p:nvPr>
            <p:ph type="sldNum" sz="quarter" idx="5"/>
          </p:nvPr>
        </p:nvSpPr>
        <p:spPr>
          <a:noFill/>
          <a:ln>
            <a:miter lim="800000"/>
          </a:ln>
        </p:spPr>
        <p:txBody>
          <a:bodyPr/>
          <a:lstStyle/>
          <a:p>
            <a:fld id="{D9D7556B-0D79-4BCC-B28B-291784BB53B4}" type="slidenum">
              <a:rPr lang="zh-CN" altLang="en-US" smtClean="0">
                <a:solidFill>
                  <a:srgbClr val="000000"/>
                </a:solidFill>
              </a:rPr>
            </a:fld>
            <a:endParaRPr lang="en-US" altLang="zh-CN">
              <a:solidFill>
                <a:srgbClr val="000000"/>
              </a:solidFill>
            </a:endParaRPr>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5" name="幻灯片图像占位符 1"/>
          <p:cNvSpPr>
            <a:spLocks noGrp="1" noRot="1" noChangeAspect="1"/>
          </p:cNvSpPr>
          <p:nvPr>
            <p:ph type="sldImg"/>
          </p:nvPr>
        </p:nvSpPr>
        <p:spPr>
          <a:xfrm>
            <a:off x="381000" y="685800"/>
            <a:ext cx="6096000" cy="3429000"/>
          </a:xfrm>
        </p:spPr>
      </p:sp>
      <p:sp>
        <p:nvSpPr>
          <p:cNvPr id="118786" name="备注占位符 2"/>
          <p:cNvSpPr>
            <a:spLocks noGrp="1"/>
          </p:cNvSpPr>
          <p:nvPr>
            <p:ph type="body" idx="1"/>
          </p:nvPr>
        </p:nvSpPr>
        <p:spPr>
          <a:noFill/>
        </p:spPr>
        <p:txBody>
          <a:bodyPr/>
          <a:lstStyle/>
          <a:p>
            <a:endParaRPr lang="zh-CN" altLang="en-US"/>
          </a:p>
        </p:txBody>
      </p:sp>
      <p:sp>
        <p:nvSpPr>
          <p:cNvPr id="118787" name="灯片编号占位符 3"/>
          <p:cNvSpPr>
            <a:spLocks noGrp="1"/>
          </p:cNvSpPr>
          <p:nvPr>
            <p:ph type="sldNum" sz="quarter" idx="5"/>
          </p:nvPr>
        </p:nvSpPr>
        <p:spPr>
          <a:noFill/>
          <a:ln>
            <a:miter lim="800000"/>
          </a:ln>
        </p:spPr>
        <p:txBody>
          <a:bodyPr/>
          <a:lstStyle/>
          <a:p>
            <a:fld id="{D9D7556B-0D79-4BCC-B28B-291784BB53B4}" type="slidenum">
              <a:rPr lang="zh-CN" altLang="en-US" smtClean="0">
                <a:solidFill>
                  <a:srgbClr val="000000"/>
                </a:solidFill>
              </a:rPr>
            </a:fld>
            <a:endParaRPr lang="en-US" altLang="zh-CN">
              <a:solidFill>
                <a:srgbClr val="000000"/>
              </a:solidFill>
            </a:endParaRPr>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5" name="幻灯片图像占位符 1"/>
          <p:cNvSpPr>
            <a:spLocks noGrp="1" noRot="1" noChangeAspect="1"/>
          </p:cNvSpPr>
          <p:nvPr>
            <p:ph type="sldImg"/>
          </p:nvPr>
        </p:nvSpPr>
        <p:spPr>
          <a:xfrm>
            <a:off x="381000" y="685800"/>
            <a:ext cx="6096000" cy="3429000"/>
          </a:xfrm>
        </p:spPr>
      </p:sp>
      <p:sp>
        <p:nvSpPr>
          <p:cNvPr id="118786" name="备注占位符 2"/>
          <p:cNvSpPr>
            <a:spLocks noGrp="1"/>
          </p:cNvSpPr>
          <p:nvPr>
            <p:ph type="body" idx="1"/>
          </p:nvPr>
        </p:nvSpPr>
        <p:spPr>
          <a:noFill/>
        </p:spPr>
        <p:txBody>
          <a:bodyPr/>
          <a:lstStyle/>
          <a:p>
            <a:endParaRPr lang="zh-CN" altLang="en-US"/>
          </a:p>
        </p:txBody>
      </p:sp>
      <p:sp>
        <p:nvSpPr>
          <p:cNvPr id="118787" name="灯片编号占位符 3"/>
          <p:cNvSpPr>
            <a:spLocks noGrp="1"/>
          </p:cNvSpPr>
          <p:nvPr>
            <p:ph type="sldNum" sz="quarter" idx="5"/>
          </p:nvPr>
        </p:nvSpPr>
        <p:spPr>
          <a:noFill/>
          <a:ln>
            <a:miter lim="800000"/>
          </a:ln>
        </p:spPr>
        <p:txBody>
          <a:bodyPr/>
          <a:lstStyle/>
          <a:p>
            <a:fld id="{D9D7556B-0D79-4BCC-B28B-291784BB53B4}" type="slidenum">
              <a:rPr lang="zh-CN" altLang="en-US" smtClean="0">
                <a:solidFill>
                  <a:srgbClr val="000000"/>
                </a:solidFill>
              </a:rPr>
            </a:fld>
            <a:endParaRPr lang="en-US" altLang="zh-CN">
              <a:solidFill>
                <a:srgbClr val="000000"/>
              </a:solidFil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幻灯片图像占位符 1"/>
          <p:cNvSpPr>
            <a:spLocks noGrp="1" noRot="1" noChangeAspect="1"/>
          </p:cNvSpPr>
          <p:nvPr>
            <p:ph type="sldImg"/>
          </p:nvPr>
        </p:nvSpPr>
        <p:spPr>
          <a:xfrm>
            <a:off x="381000" y="685800"/>
            <a:ext cx="6096000" cy="3429000"/>
          </a:xfrm>
        </p:spPr>
      </p:sp>
      <p:sp>
        <p:nvSpPr>
          <p:cNvPr id="38914" name="备注占位符 2"/>
          <p:cNvSpPr>
            <a:spLocks noGrp="1"/>
          </p:cNvSpPr>
          <p:nvPr>
            <p:ph type="body" idx="1"/>
          </p:nvPr>
        </p:nvSpPr>
        <p:spPr>
          <a:noFill/>
        </p:spPr>
        <p:txBody>
          <a:bodyPr/>
          <a:lstStyle/>
          <a:p>
            <a:endParaRPr lang="zh-CN" altLang="en-US"/>
          </a:p>
        </p:txBody>
      </p:sp>
      <p:sp>
        <p:nvSpPr>
          <p:cNvPr id="38915" name="灯片编号占位符 3"/>
          <p:cNvSpPr>
            <a:spLocks noGrp="1"/>
          </p:cNvSpPr>
          <p:nvPr>
            <p:ph type="sldNum" sz="quarter" idx="5"/>
          </p:nvPr>
        </p:nvSpPr>
        <p:spPr>
          <a:noFill/>
          <a:ln>
            <a:miter lim="800000"/>
          </a:ln>
        </p:spPr>
        <p:txBody>
          <a:bodyPr/>
          <a:lstStyle/>
          <a:p>
            <a:fld id="{7F3B4A37-F491-4F9D-B007-D5128DFE90EA}" type="slidenum">
              <a:rPr lang="zh-CN" altLang="en-US" smtClean="0">
                <a:solidFill>
                  <a:srgbClr val="000000"/>
                </a:solidFill>
              </a:rPr>
            </a:fld>
            <a:endParaRPr lang="en-US" altLang="zh-CN">
              <a:solidFill>
                <a:srgbClr val="000000"/>
              </a:solidFill>
            </a:endParaRPr>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5" name="幻灯片图像占位符 1"/>
          <p:cNvSpPr>
            <a:spLocks noGrp="1" noRot="1" noChangeAspect="1"/>
          </p:cNvSpPr>
          <p:nvPr>
            <p:ph type="sldImg"/>
          </p:nvPr>
        </p:nvSpPr>
        <p:spPr>
          <a:xfrm>
            <a:off x="381000" y="685800"/>
            <a:ext cx="6096000" cy="3429000"/>
          </a:xfrm>
        </p:spPr>
      </p:sp>
      <p:sp>
        <p:nvSpPr>
          <p:cNvPr id="118786" name="备注占位符 2"/>
          <p:cNvSpPr>
            <a:spLocks noGrp="1"/>
          </p:cNvSpPr>
          <p:nvPr>
            <p:ph type="body" idx="1"/>
          </p:nvPr>
        </p:nvSpPr>
        <p:spPr>
          <a:noFill/>
        </p:spPr>
        <p:txBody>
          <a:bodyPr/>
          <a:lstStyle/>
          <a:p>
            <a:endParaRPr lang="zh-CN" altLang="en-US"/>
          </a:p>
        </p:txBody>
      </p:sp>
      <p:sp>
        <p:nvSpPr>
          <p:cNvPr id="118787" name="灯片编号占位符 3"/>
          <p:cNvSpPr>
            <a:spLocks noGrp="1"/>
          </p:cNvSpPr>
          <p:nvPr>
            <p:ph type="sldNum" sz="quarter" idx="5"/>
          </p:nvPr>
        </p:nvSpPr>
        <p:spPr>
          <a:noFill/>
          <a:ln>
            <a:miter lim="800000"/>
          </a:ln>
        </p:spPr>
        <p:txBody>
          <a:bodyPr/>
          <a:lstStyle/>
          <a:p>
            <a:fld id="{D9D7556B-0D79-4BCC-B28B-291784BB53B4}" type="slidenum">
              <a:rPr lang="zh-CN" altLang="en-US" smtClean="0">
                <a:solidFill>
                  <a:srgbClr val="000000"/>
                </a:solidFill>
              </a:rPr>
            </a:fld>
            <a:endParaRPr lang="en-US" altLang="zh-CN">
              <a:solidFill>
                <a:srgbClr val="000000"/>
              </a:solidFill>
            </a:endParaRPr>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5" name="幻灯片图像占位符 1"/>
          <p:cNvSpPr>
            <a:spLocks noGrp="1" noRot="1" noChangeAspect="1"/>
          </p:cNvSpPr>
          <p:nvPr>
            <p:ph type="sldImg"/>
          </p:nvPr>
        </p:nvSpPr>
        <p:spPr>
          <a:xfrm>
            <a:off x="381000" y="685800"/>
            <a:ext cx="6096000" cy="3429000"/>
          </a:xfrm>
        </p:spPr>
      </p:sp>
      <p:sp>
        <p:nvSpPr>
          <p:cNvPr id="118786" name="备注占位符 2"/>
          <p:cNvSpPr>
            <a:spLocks noGrp="1"/>
          </p:cNvSpPr>
          <p:nvPr>
            <p:ph type="body" idx="1"/>
          </p:nvPr>
        </p:nvSpPr>
        <p:spPr>
          <a:noFill/>
        </p:spPr>
        <p:txBody>
          <a:bodyPr/>
          <a:lstStyle/>
          <a:p>
            <a:endParaRPr lang="zh-CN" altLang="en-US"/>
          </a:p>
        </p:txBody>
      </p:sp>
      <p:sp>
        <p:nvSpPr>
          <p:cNvPr id="118787" name="灯片编号占位符 3"/>
          <p:cNvSpPr>
            <a:spLocks noGrp="1"/>
          </p:cNvSpPr>
          <p:nvPr>
            <p:ph type="sldNum" sz="quarter" idx="5"/>
          </p:nvPr>
        </p:nvSpPr>
        <p:spPr>
          <a:noFill/>
          <a:ln>
            <a:miter lim="800000"/>
          </a:ln>
        </p:spPr>
        <p:txBody>
          <a:bodyPr/>
          <a:lstStyle/>
          <a:p>
            <a:fld id="{D9D7556B-0D79-4BCC-B28B-291784BB53B4}" type="slidenum">
              <a:rPr lang="zh-CN" altLang="en-US" smtClean="0">
                <a:solidFill>
                  <a:srgbClr val="000000"/>
                </a:solidFill>
              </a:rPr>
            </a:fld>
            <a:endParaRPr lang="en-US" altLang="zh-CN">
              <a:solidFill>
                <a:srgbClr val="000000"/>
              </a:solidFill>
            </a:endParaRPr>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5" name="幻灯片图像占位符 1"/>
          <p:cNvSpPr>
            <a:spLocks noGrp="1" noRot="1" noChangeAspect="1"/>
          </p:cNvSpPr>
          <p:nvPr>
            <p:ph type="sldImg"/>
          </p:nvPr>
        </p:nvSpPr>
        <p:spPr>
          <a:xfrm>
            <a:off x="381000" y="685800"/>
            <a:ext cx="6096000" cy="3429000"/>
          </a:xfrm>
        </p:spPr>
      </p:sp>
      <p:sp>
        <p:nvSpPr>
          <p:cNvPr id="118786" name="备注占位符 2"/>
          <p:cNvSpPr>
            <a:spLocks noGrp="1"/>
          </p:cNvSpPr>
          <p:nvPr>
            <p:ph type="body" idx="1"/>
          </p:nvPr>
        </p:nvSpPr>
        <p:spPr>
          <a:noFill/>
        </p:spPr>
        <p:txBody>
          <a:bodyPr/>
          <a:lstStyle/>
          <a:p>
            <a:endParaRPr lang="zh-CN" altLang="en-US"/>
          </a:p>
        </p:txBody>
      </p:sp>
      <p:sp>
        <p:nvSpPr>
          <p:cNvPr id="118787" name="灯片编号占位符 3"/>
          <p:cNvSpPr>
            <a:spLocks noGrp="1"/>
          </p:cNvSpPr>
          <p:nvPr>
            <p:ph type="sldNum" sz="quarter" idx="5"/>
          </p:nvPr>
        </p:nvSpPr>
        <p:spPr>
          <a:noFill/>
          <a:ln>
            <a:miter lim="800000"/>
          </a:ln>
        </p:spPr>
        <p:txBody>
          <a:bodyPr/>
          <a:lstStyle/>
          <a:p>
            <a:fld id="{D9D7556B-0D79-4BCC-B28B-291784BB53B4}" type="slidenum">
              <a:rPr lang="zh-CN" altLang="en-US" smtClean="0">
                <a:solidFill>
                  <a:srgbClr val="000000"/>
                </a:solidFill>
              </a:rPr>
            </a:fld>
            <a:endParaRPr lang="en-US" altLang="zh-CN">
              <a:solidFill>
                <a:srgbClr val="000000"/>
              </a:solidFill>
            </a:endParaRPr>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5" name="幻灯片图像占位符 1"/>
          <p:cNvSpPr>
            <a:spLocks noGrp="1" noRot="1" noChangeAspect="1"/>
          </p:cNvSpPr>
          <p:nvPr>
            <p:ph type="sldImg"/>
          </p:nvPr>
        </p:nvSpPr>
        <p:spPr>
          <a:xfrm>
            <a:off x="381000" y="685800"/>
            <a:ext cx="6096000" cy="3429000"/>
          </a:xfrm>
        </p:spPr>
      </p:sp>
      <p:sp>
        <p:nvSpPr>
          <p:cNvPr id="118786" name="备注占位符 2"/>
          <p:cNvSpPr>
            <a:spLocks noGrp="1"/>
          </p:cNvSpPr>
          <p:nvPr>
            <p:ph type="body" idx="1"/>
          </p:nvPr>
        </p:nvSpPr>
        <p:spPr>
          <a:noFill/>
        </p:spPr>
        <p:txBody>
          <a:bodyPr/>
          <a:lstStyle/>
          <a:p>
            <a:endParaRPr lang="zh-CN" altLang="en-US"/>
          </a:p>
        </p:txBody>
      </p:sp>
      <p:sp>
        <p:nvSpPr>
          <p:cNvPr id="118787" name="灯片编号占位符 3"/>
          <p:cNvSpPr>
            <a:spLocks noGrp="1"/>
          </p:cNvSpPr>
          <p:nvPr>
            <p:ph type="sldNum" sz="quarter" idx="5"/>
          </p:nvPr>
        </p:nvSpPr>
        <p:spPr>
          <a:noFill/>
          <a:ln>
            <a:miter lim="800000"/>
          </a:ln>
        </p:spPr>
        <p:txBody>
          <a:bodyPr/>
          <a:lstStyle/>
          <a:p>
            <a:fld id="{D9D7556B-0D79-4BCC-B28B-291784BB53B4}" type="slidenum">
              <a:rPr lang="zh-CN" altLang="en-US" smtClean="0">
                <a:solidFill>
                  <a:srgbClr val="000000"/>
                </a:solidFill>
              </a:rPr>
            </a:fld>
            <a:endParaRPr lang="en-US" altLang="zh-CN">
              <a:solidFill>
                <a:srgbClr val="000000"/>
              </a:solidFill>
            </a:endParaRPr>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5" name="幻灯片图像占位符 1"/>
          <p:cNvSpPr>
            <a:spLocks noGrp="1" noRot="1" noChangeAspect="1"/>
          </p:cNvSpPr>
          <p:nvPr>
            <p:ph type="sldImg"/>
          </p:nvPr>
        </p:nvSpPr>
        <p:spPr>
          <a:xfrm>
            <a:off x="381000" y="685800"/>
            <a:ext cx="6096000" cy="3429000"/>
          </a:xfrm>
        </p:spPr>
      </p:sp>
      <p:sp>
        <p:nvSpPr>
          <p:cNvPr id="118786" name="备注占位符 2"/>
          <p:cNvSpPr>
            <a:spLocks noGrp="1"/>
          </p:cNvSpPr>
          <p:nvPr>
            <p:ph type="body" idx="1"/>
          </p:nvPr>
        </p:nvSpPr>
        <p:spPr>
          <a:noFill/>
        </p:spPr>
        <p:txBody>
          <a:bodyPr/>
          <a:lstStyle/>
          <a:p>
            <a:endParaRPr lang="zh-CN" altLang="en-US"/>
          </a:p>
        </p:txBody>
      </p:sp>
      <p:sp>
        <p:nvSpPr>
          <p:cNvPr id="118787" name="灯片编号占位符 3"/>
          <p:cNvSpPr>
            <a:spLocks noGrp="1"/>
          </p:cNvSpPr>
          <p:nvPr>
            <p:ph type="sldNum" sz="quarter" idx="5"/>
          </p:nvPr>
        </p:nvSpPr>
        <p:spPr>
          <a:noFill/>
          <a:ln>
            <a:miter lim="800000"/>
          </a:ln>
        </p:spPr>
        <p:txBody>
          <a:bodyPr/>
          <a:lstStyle/>
          <a:p>
            <a:fld id="{D9D7556B-0D79-4BCC-B28B-291784BB53B4}" type="slidenum">
              <a:rPr lang="zh-CN" altLang="en-US" smtClean="0">
                <a:solidFill>
                  <a:srgbClr val="000000"/>
                </a:solidFill>
              </a:rPr>
            </a:fld>
            <a:endParaRPr lang="en-US" altLang="zh-CN">
              <a:solidFill>
                <a:srgbClr val="000000"/>
              </a:solidFill>
            </a:endParaRPr>
          </a:p>
        </p:txBody>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5" name="幻灯片图像占位符 1"/>
          <p:cNvSpPr>
            <a:spLocks noGrp="1" noRot="1" noChangeAspect="1"/>
          </p:cNvSpPr>
          <p:nvPr>
            <p:ph type="sldImg"/>
          </p:nvPr>
        </p:nvSpPr>
        <p:spPr>
          <a:xfrm>
            <a:off x="381000" y="685800"/>
            <a:ext cx="6096000" cy="3429000"/>
          </a:xfrm>
        </p:spPr>
      </p:sp>
      <p:sp>
        <p:nvSpPr>
          <p:cNvPr id="118786" name="备注占位符 2"/>
          <p:cNvSpPr>
            <a:spLocks noGrp="1"/>
          </p:cNvSpPr>
          <p:nvPr>
            <p:ph type="body" idx="1"/>
          </p:nvPr>
        </p:nvSpPr>
        <p:spPr>
          <a:noFill/>
        </p:spPr>
        <p:txBody>
          <a:bodyPr/>
          <a:lstStyle/>
          <a:p>
            <a:endParaRPr lang="zh-CN" altLang="en-US"/>
          </a:p>
        </p:txBody>
      </p:sp>
      <p:sp>
        <p:nvSpPr>
          <p:cNvPr id="118787" name="灯片编号占位符 3"/>
          <p:cNvSpPr>
            <a:spLocks noGrp="1"/>
          </p:cNvSpPr>
          <p:nvPr>
            <p:ph type="sldNum" sz="quarter" idx="5"/>
          </p:nvPr>
        </p:nvSpPr>
        <p:spPr>
          <a:noFill/>
          <a:ln>
            <a:miter lim="800000"/>
          </a:ln>
        </p:spPr>
        <p:txBody>
          <a:bodyPr/>
          <a:lstStyle/>
          <a:p>
            <a:fld id="{D9D7556B-0D79-4BCC-B28B-291784BB53B4}" type="slidenum">
              <a:rPr lang="zh-CN" altLang="en-US" smtClean="0">
                <a:solidFill>
                  <a:srgbClr val="000000"/>
                </a:solidFill>
              </a:rPr>
            </a:fld>
            <a:endParaRPr lang="en-US" altLang="zh-CN">
              <a:solidFill>
                <a:srgbClr val="000000"/>
              </a:solidFill>
            </a:endParaRPr>
          </a:p>
        </p:txBody>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5" name="幻灯片图像占位符 1"/>
          <p:cNvSpPr>
            <a:spLocks noGrp="1" noRot="1" noChangeAspect="1"/>
          </p:cNvSpPr>
          <p:nvPr>
            <p:ph type="sldImg"/>
          </p:nvPr>
        </p:nvSpPr>
        <p:spPr>
          <a:xfrm>
            <a:off x="381000" y="685800"/>
            <a:ext cx="6096000" cy="3429000"/>
          </a:xfrm>
        </p:spPr>
      </p:sp>
      <p:sp>
        <p:nvSpPr>
          <p:cNvPr id="118786" name="备注占位符 2"/>
          <p:cNvSpPr>
            <a:spLocks noGrp="1"/>
          </p:cNvSpPr>
          <p:nvPr>
            <p:ph type="body" idx="1"/>
          </p:nvPr>
        </p:nvSpPr>
        <p:spPr>
          <a:noFill/>
        </p:spPr>
        <p:txBody>
          <a:bodyPr/>
          <a:lstStyle/>
          <a:p>
            <a:endParaRPr lang="zh-CN" altLang="en-US"/>
          </a:p>
        </p:txBody>
      </p:sp>
      <p:sp>
        <p:nvSpPr>
          <p:cNvPr id="118787" name="灯片编号占位符 3"/>
          <p:cNvSpPr>
            <a:spLocks noGrp="1"/>
          </p:cNvSpPr>
          <p:nvPr>
            <p:ph type="sldNum" sz="quarter" idx="5"/>
          </p:nvPr>
        </p:nvSpPr>
        <p:spPr>
          <a:noFill/>
          <a:ln>
            <a:miter lim="800000"/>
          </a:ln>
        </p:spPr>
        <p:txBody>
          <a:bodyPr/>
          <a:lstStyle/>
          <a:p>
            <a:fld id="{D9D7556B-0D79-4BCC-B28B-291784BB53B4}" type="slidenum">
              <a:rPr lang="zh-CN" altLang="en-US" smtClean="0">
                <a:solidFill>
                  <a:srgbClr val="000000"/>
                </a:solidFill>
              </a:rPr>
            </a:fld>
            <a:endParaRPr lang="en-US" altLang="zh-CN">
              <a:solidFill>
                <a:srgbClr val="000000"/>
              </a:solidFill>
            </a:endParaRPr>
          </a:p>
        </p:txBody>
      </p:sp>
    </p:spTree>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5" name="幻灯片图像占位符 1"/>
          <p:cNvSpPr>
            <a:spLocks noGrp="1" noRot="1" noChangeAspect="1"/>
          </p:cNvSpPr>
          <p:nvPr>
            <p:ph type="sldImg"/>
          </p:nvPr>
        </p:nvSpPr>
        <p:spPr>
          <a:xfrm>
            <a:off x="381000" y="685800"/>
            <a:ext cx="6096000" cy="3429000"/>
          </a:xfrm>
        </p:spPr>
      </p:sp>
      <p:sp>
        <p:nvSpPr>
          <p:cNvPr id="118786" name="备注占位符 2"/>
          <p:cNvSpPr>
            <a:spLocks noGrp="1"/>
          </p:cNvSpPr>
          <p:nvPr>
            <p:ph type="body" idx="1"/>
          </p:nvPr>
        </p:nvSpPr>
        <p:spPr>
          <a:noFill/>
        </p:spPr>
        <p:txBody>
          <a:bodyPr/>
          <a:lstStyle/>
          <a:p>
            <a:endParaRPr lang="zh-CN" altLang="en-US"/>
          </a:p>
        </p:txBody>
      </p:sp>
      <p:sp>
        <p:nvSpPr>
          <p:cNvPr id="118787" name="灯片编号占位符 3"/>
          <p:cNvSpPr>
            <a:spLocks noGrp="1"/>
          </p:cNvSpPr>
          <p:nvPr>
            <p:ph type="sldNum" sz="quarter" idx="5"/>
          </p:nvPr>
        </p:nvSpPr>
        <p:spPr>
          <a:noFill/>
          <a:ln>
            <a:miter lim="800000"/>
          </a:ln>
        </p:spPr>
        <p:txBody>
          <a:bodyPr/>
          <a:lstStyle/>
          <a:p>
            <a:fld id="{D9D7556B-0D79-4BCC-B28B-291784BB53B4}" type="slidenum">
              <a:rPr lang="zh-CN" altLang="en-US" smtClean="0">
                <a:solidFill>
                  <a:srgbClr val="000000"/>
                </a:solidFill>
              </a:rPr>
            </a:fld>
            <a:endParaRPr lang="en-US" altLang="zh-CN">
              <a:solidFill>
                <a:srgbClr val="000000"/>
              </a:solidFill>
            </a:endParaRPr>
          </a:p>
        </p:txBody>
      </p:sp>
    </p:spTree>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5" name="幻灯片图像占位符 1"/>
          <p:cNvSpPr>
            <a:spLocks noGrp="1" noRot="1" noChangeAspect="1"/>
          </p:cNvSpPr>
          <p:nvPr>
            <p:ph type="sldImg"/>
          </p:nvPr>
        </p:nvSpPr>
        <p:spPr>
          <a:xfrm>
            <a:off x="381000" y="685800"/>
            <a:ext cx="6096000" cy="3429000"/>
          </a:xfrm>
        </p:spPr>
      </p:sp>
      <p:sp>
        <p:nvSpPr>
          <p:cNvPr id="118786" name="备注占位符 2"/>
          <p:cNvSpPr>
            <a:spLocks noGrp="1"/>
          </p:cNvSpPr>
          <p:nvPr>
            <p:ph type="body" idx="1"/>
          </p:nvPr>
        </p:nvSpPr>
        <p:spPr>
          <a:noFill/>
        </p:spPr>
        <p:txBody>
          <a:bodyPr/>
          <a:lstStyle/>
          <a:p>
            <a:endParaRPr lang="zh-CN" altLang="en-US"/>
          </a:p>
        </p:txBody>
      </p:sp>
      <p:sp>
        <p:nvSpPr>
          <p:cNvPr id="118787" name="灯片编号占位符 3"/>
          <p:cNvSpPr>
            <a:spLocks noGrp="1"/>
          </p:cNvSpPr>
          <p:nvPr>
            <p:ph type="sldNum" sz="quarter" idx="5"/>
          </p:nvPr>
        </p:nvSpPr>
        <p:spPr>
          <a:noFill/>
          <a:ln>
            <a:miter lim="800000"/>
          </a:ln>
        </p:spPr>
        <p:txBody>
          <a:bodyPr/>
          <a:lstStyle/>
          <a:p>
            <a:fld id="{D9D7556B-0D79-4BCC-B28B-291784BB53B4}" type="slidenum">
              <a:rPr lang="zh-CN" altLang="en-US" smtClean="0">
                <a:solidFill>
                  <a:srgbClr val="000000"/>
                </a:solidFill>
              </a:rPr>
            </a:fld>
            <a:endParaRPr lang="en-US" altLang="zh-CN">
              <a:solidFill>
                <a:srgbClr val="000000"/>
              </a:solidFill>
            </a:endParaRPr>
          </a:p>
        </p:txBody>
      </p:sp>
    </p:spTree>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09" name="幻灯片图像占位符 1"/>
          <p:cNvSpPr>
            <a:spLocks noGrp="1" noRot="1" noChangeAspect="1"/>
          </p:cNvSpPr>
          <p:nvPr>
            <p:ph type="sldImg"/>
          </p:nvPr>
        </p:nvSpPr>
        <p:spPr>
          <a:xfrm>
            <a:off x="381000" y="685800"/>
            <a:ext cx="6096000" cy="3429000"/>
          </a:xfrm>
        </p:spPr>
      </p:sp>
      <p:sp>
        <p:nvSpPr>
          <p:cNvPr id="145410" name="备注占位符 2"/>
          <p:cNvSpPr>
            <a:spLocks noGrp="1"/>
          </p:cNvSpPr>
          <p:nvPr>
            <p:ph type="body" idx="1"/>
          </p:nvPr>
        </p:nvSpPr>
        <p:spPr>
          <a:noFill/>
        </p:spPr>
        <p:txBody>
          <a:bodyPr/>
          <a:lstStyle/>
          <a:p>
            <a:endParaRPr lang="zh-CN" altLang="en-US"/>
          </a:p>
        </p:txBody>
      </p:sp>
      <p:sp>
        <p:nvSpPr>
          <p:cNvPr id="145411" name="灯片编号占位符 3"/>
          <p:cNvSpPr>
            <a:spLocks noGrp="1"/>
          </p:cNvSpPr>
          <p:nvPr>
            <p:ph type="sldNum" sz="quarter" idx="5"/>
          </p:nvPr>
        </p:nvSpPr>
        <p:spPr>
          <a:noFill/>
          <a:ln>
            <a:miter lim="800000"/>
          </a:ln>
        </p:spPr>
        <p:txBody>
          <a:bodyPr/>
          <a:lstStyle/>
          <a:p>
            <a:fld id="{A2FE03E2-B9F2-48EE-A32F-93D78A95C08A}" type="slidenum">
              <a:rPr lang="zh-CN" altLang="en-US" smtClean="0">
                <a:solidFill>
                  <a:srgbClr val="000000"/>
                </a:solidFill>
              </a:rPr>
            </a:fld>
            <a:endParaRPr lang="en-US" altLang="zh-CN">
              <a:solidFill>
                <a:srgbClr val="000000"/>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9" Type="http://schemas.openxmlformats.org/officeDocument/2006/relationships/image" Target="../media/image9.png"/><Relationship Id="rId8" Type="http://schemas.openxmlformats.org/officeDocument/2006/relationships/image" Target="../media/image8.png"/><Relationship Id="rId7" Type="http://schemas.openxmlformats.org/officeDocument/2006/relationships/image" Target="../media/image7.png"/><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png"/><Relationship Id="rId14" Type="http://schemas.openxmlformats.org/officeDocument/2006/relationships/image" Target="../media/image14.png"/><Relationship Id="rId13" Type="http://schemas.openxmlformats.org/officeDocument/2006/relationships/image" Target="../media/image13.png"/><Relationship Id="rId12" Type="http://schemas.openxmlformats.org/officeDocument/2006/relationships/image" Target="../media/image12.png"/><Relationship Id="rId11" Type="http://schemas.openxmlformats.org/officeDocument/2006/relationships/image" Target="../media/image11.png"/><Relationship Id="rId10" Type="http://schemas.openxmlformats.org/officeDocument/2006/relationships/image" Target="../media/image10.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3963" y="908050"/>
            <a:ext cx="2743200" cy="5218113"/>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09600" y="908050"/>
            <a:ext cx="8081963" cy="5218113"/>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pic>
        <p:nvPicPr>
          <p:cNvPr id="2" name="Picture 2" descr="PPECLOGO-eff-0-1"/>
          <p:cNvPicPr>
            <a:picLocks noChangeAspect="1" noChangeArrowheads="1"/>
          </p:cNvPicPr>
          <p:nvPr/>
        </p:nvPicPr>
        <p:blipFill>
          <a:blip r:embed="rId2" cstate="print"/>
          <a:srcRect/>
          <a:stretch>
            <a:fillRect/>
          </a:stretch>
        </p:blipFill>
        <p:spPr bwMode="auto">
          <a:xfrm>
            <a:off x="4146550" y="2886075"/>
            <a:ext cx="1060450" cy="800100"/>
          </a:xfrm>
          <a:prstGeom prst="rect">
            <a:avLst/>
          </a:prstGeom>
          <a:noFill/>
          <a:ln w="9525">
            <a:noFill/>
            <a:miter lim="800000"/>
            <a:headEnd/>
            <a:tailEnd/>
          </a:ln>
        </p:spPr>
      </p:pic>
      <p:pic>
        <p:nvPicPr>
          <p:cNvPr id="3" name="Picture 3" descr="PPECLOGO-eff-0-2"/>
          <p:cNvPicPr>
            <a:picLocks noChangeAspect="1" noChangeArrowheads="1"/>
          </p:cNvPicPr>
          <p:nvPr/>
        </p:nvPicPr>
        <p:blipFill>
          <a:blip r:embed="rId3" cstate="print"/>
          <a:srcRect/>
          <a:stretch>
            <a:fillRect/>
          </a:stretch>
        </p:blipFill>
        <p:spPr bwMode="auto">
          <a:xfrm>
            <a:off x="8431213" y="2757488"/>
            <a:ext cx="1095375" cy="839787"/>
          </a:xfrm>
          <a:prstGeom prst="rect">
            <a:avLst/>
          </a:prstGeom>
          <a:noFill/>
          <a:ln w="9525">
            <a:noFill/>
            <a:miter lim="800000"/>
            <a:headEnd/>
            <a:tailEnd/>
          </a:ln>
        </p:spPr>
      </p:pic>
      <p:pic>
        <p:nvPicPr>
          <p:cNvPr id="4" name="Picture 4" descr="PPECLOGO-eff-0-3"/>
          <p:cNvPicPr>
            <a:picLocks noChangeAspect="1" noChangeArrowheads="1"/>
          </p:cNvPicPr>
          <p:nvPr/>
        </p:nvPicPr>
        <p:blipFill>
          <a:blip r:embed="rId4" cstate="print"/>
          <a:srcRect/>
          <a:stretch>
            <a:fillRect/>
          </a:stretch>
        </p:blipFill>
        <p:spPr bwMode="auto">
          <a:xfrm>
            <a:off x="1039813" y="1447800"/>
            <a:ext cx="3014662" cy="2376488"/>
          </a:xfrm>
          <a:prstGeom prst="rect">
            <a:avLst/>
          </a:prstGeom>
          <a:noFill/>
          <a:ln w="9525">
            <a:noFill/>
            <a:miter lim="800000"/>
            <a:headEnd/>
            <a:tailEnd/>
          </a:ln>
        </p:spPr>
      </p:pic>
      <p:pic>
        <p:nvPicPr>
          <p:cNvPr id="5" name="Picture 5" descr="PPECLOGO-eff-0-1"/>
          <p:cNvPicPr>
            <a:picLocks noChangeAspect="1" noChangeArrowheads="1"/>
          </p:cNvPicPr>
          <p:nvPr/>
        </p:nvPicPr>
        <p:blipFill>
          <a:blip r:embed="rId5" cstate="print"/>
          <a:srcRect/>
          <a:stretch>
            <a:fillRect/>
          </a:stretch>
        </p:blipFill>
        <p:spPr bwMode="auto">
          <a:xfrm>
            <a:off x="4467225" y="3770313"/>
            <a:ext cx="523875" cy="396875"/>
          </a:xfrm>
          <a:prstGeom prst="rect">
            <a:avLst/>
          </a:prstGeom>
          <a:noFill/>
          <a:ln w="9525">
            <a:noFill/>
            <a:miter lim="800000"/>
            <a:headEnd/>
            <a:tailEnd/>
          </a:ln>
        </p:spPr>
      </p:pic>
      <p:pic>
        <p:nvPicPr>
          <p:cNvPr id="6" name="Picture 6" descr="PPECLOGO-eff-0-1"/>
          <p:cNvPicPr>
            <a:picLocks noChangeAspect="1" noChangeArrowheads="1"/>
          </p:cNvPicPr>
          <p:nvPr/>
        </p:nvPicPr>
        <p:blipFill>
          <a:blip r:embed="rId6" cstate="print"/>
          <a:srcRect/>
          <a:stretch>
            <a:fillRect/>
          </a:stretch>
        </p:blipFill>
        <p:spPr bwMode="auto">
          <a:xfrm>
            <a:off x="7377113" y="2903538"/>
            <a:ext cx="400050" cy="303212"/>
          </a:xfrm>
          <a:prstGeom prst="rect">
            <a:avLst/>
          </a:prstGeom>
          <a:noFill/>
          <a:ln w="9525">
            <a:noFill/>
            <a:miter lim="800000"/>
            <a:headEnd/>
            <a:tailEnd/>
          </a:ln>
        </p:spPr>
      </p:pic>
      <p:pic>
        <p:nvPicPr>
          <p:cNvPr id="7" name="Picture 8" descr="PPECLOGO-eff-0-2"/>
          <p:cNvPicPr>
            <a:picLocks noChangeAspect="1" noChangeArrowheads="1"/>
          </p:cNvPicPr>
          <p:nvPr/>
        </p:nvPicPr>
        <p:blipFill>
          <a:blip r:embed="rId7" cstate="print"/>
          <a:srcRect/>
          <a:stretch>
            <a:fillRect/>
          </a:stretch>
        </p:blipFill>
        <p:spPr bwMode="auto">
          <a:xfrm>
            <a:off x="5278438" y="2574925"/>
            <a:ext cx="981075" cy="750888"/>
          </a:xfrm>
          <a:prstGeom prst="rect">
            <a:avLst/>
          </a:prstGeom>
          <a:noFill/>
          <a:ln w="9525">
            <a:noFill/>
            <a:miter lim="800000"/>
            <a:headEnd/>
            <a:tailEnd/>
          </a:ln>
        </p:spPr>
      </p:pic>
      <p:pic>
        <p:nvPicPr>
          <p:cNvPr id="8" name="Picture 9" descr="PPECLOGO-eff-5-4"/>
          <p:cNvPicPr>
            <a:picLocks noChangeAspect="1" noChangeArrowheads="1"/>
          </p:cNvPicPr>
          <p:nvPr/>
        </p:nvPicPr>
        <p:blipFill>
          <a:blip r:embed="rId8" cstate="print"/>
          <a:srcRect/>
          <a:stretch>
            <a:fillRect/>
          </a:stretch>
        </p:blipFill>
        <p:spPr bwMode="auto">
          <a:xfrm>
            <a:off x="3262313" y="3206750"/>
            <a:ext cx="1477962" cy="1123950"/>
          </a:xfrm>
          <a:prstGeom prst="rect">
            <a:avLst/>
          </a:prstGeom>
          <a:noFill/>
          <a:ln w="9525">
            <a:noFill/>
            <a:miter lim="800000"/>
            <a:headEnd/>
            <a:tailEnd/>
          </a:ln>
        </p:spPr>
      </p:pic>
      <p:pic>
        <p:nvPicPr>
          <p:cNvPr id="9" name="Picture 10" descr="PPECLOGO-eff-5-2"/>
          <p:cNvPicPr>
            <a:picLocks noChangeAspect="1" noChangeArrowheads="1"/>
          </p:cNvPicPr>
          <p:nvPr/>
        </p:nvPicPr>
        <p:blipFill>
          <a:blip r:embed="rId9" cstate="print"/>
          <a:srcRect/>
          <a:stretch>
            <a:fillRect/>
          </a:stretch>
        </p:blipFill>
        <p:spPr bwMode="auto">
          <a:xfrm>
            <a:off x="5353050" y="3446463"/>
            <a:ext cx="1833563" cy="1435100"/>
          </a:xfrm>
          <a:prstGeom prst="rect">
            <a:avLst/>
          </a:prstGeom>
          <a:noFill/>
          <a:ln w="9525">
            <a:noFill/>
            <a:miter lim="800000"/>
            <a:headEnd/>
            <a:tailEnd/>
          </a:ln>
        </p:spPr>
      </p:pic>
      <p:pic>
        <p:nvPicPr>
          <p:cNvPr id="10" name="Picture 11" descr="PPECLOGO-eff-5-4"/>
          <p:cNvPicPr>
            <a:picLocks noChangeAspect="1" noChangeArrowheads="1"/>
          </p:cNvPicPr>
          <p:nvPr/>
        </p:nvPicPr>
        <p:blipFill>
          <a:blip r:embed="rId10" cstate="print"/>
          <a:srcRect/>
          <a:stretch>
            <a:fillRect/>
          </a:stretch>
        </p:blipFill>
        <p:spPr bwMode="auto">
          <a:xfrm>
            <a:off x="9885363" y="2725738"/>
            <a:ext cx="1117600" cy="850900"/>
          </a:xfrm>
          <a:prstGeom prst="rect">
            <a:avLst/>
          </a:prstGeom>
          <a:noFill/>
          <a:ln w="9525">
            <a:noFill/>
            <a:miter lim="800000"/>
            <a:headEnd/>
            <a:tailEnd/>
          </a:ln>
        </p:spPr>
      </p:pic>
      <p:pic>
        <p:nvPicPr>
          <p:cNvPr id="11" name="Picture 12" descr="PPECLOGO-eff-0-1"/>
          <p:cNvPicPr>
            <a:picLocks noChangeAspect="1" noChangeArrowheads="1"/>
          </p:cNvPicPr>
          <p:nvPr/>
        </p:nvPicPr>
        <p:blipFill>
          <a:blip r:embed="rId11" cstate="print"/>
          <a:srcRect/>
          <a:stretch>
            <a:fillRect/>
          </a:stretch>
        </p:blipFill>
        <p:spPr bwMode="auto">
          <a:xfrm>
            <a:off x="7942263" y="3624263"/>
            <a:ext cx="522287" cy="393700"/>
          </a:xfrm>
          <a:prstGeom prst="rect">
            <a:avLst/>
          </a:prstGeom>
          <a:noFill/>
          <a:ln w="9525">
            <a:noFill/>
            <a:miter lim="800000"/>
            <a:headEnd/>
            <a:tailEnd/>
          </a:ln>
        </p:spPr>
      </p:pic>
      <p:pic>
        <p:nvPicPr>
          <p:cNvPr id="12" name="Picture 13" descr="PPECLOGO-eff-0-1"/>
          <p:cNvPicPr>
            <a:picLocks noChangeAspect="1" noChangeArrowheads="1"/>
          </p:cNvPicPr>
          <p:nvPr/>
        </p:nvPicPr>
        <p:blipFill>
          <a:blip r:embed="rId11" cstate="print"/>
          <a:srcRect/>
          <a:stretch>
            <a:fillRect/>
          </a:stretch>
        </p:blipFill>
        <p:spPr bwMode="auto">
          <a:xfrm>
            <a:off x="11255375" y="2365375"/>
            <a:ext cx="522288" cy="392113"/>
          </a:xfrm>
          <a:prstGeom prst="rect">
            <a:avLst/>
          </a:prstGeom>
          <a:noFill/>
          <a:ln w="9525">
            <a:noFill/>
            <a:miter lim="800000"/>
            <a:headEnd/>
            <a:tailEnd/>
          </a:ln>
        </p:spPr>
      </p:pic>
      <p:pic>
        <p:nvPicPr>
          <p:cNvPr id="13" name="Picture 14" descr="PPECLOGO-eff2-1-2"/>
          <p:cNvPicPr>
            <a:picLocks noChangeAspect="1" noChangeArrowheads="1"/>
          </p:cNvPicPr>
          <p:nvPr/>
        </p:nvPicPr>
        <p:blipFill>
          <a:blip r:embed="rId12" cstate="print"/>
          <a:srcRect/>
          <a:stretch>
            <a:fillRect/>
          </a:stretch>
        </p:blipFill>
        <p:spPr bwMode="auto">
          <a:xfrm>
            <a:off x="2054225" y="2795588"/>
            <a:ext cx="1697038" cy="1428750"/>
          </a:xfrm>
          <a:prstGeom prst="rect">
            <a:avLst/>
          </a:prstGeom>
          <a:noFill/>
          <a:ln w="9525">
            <a:noFill/>
            <a:miter lim="800000"/>
            <a:headEnd/>
            <a:tailEnd/>
          </a:ln>
        </p:spPr>
      </p:pic>
      <p:pic>
        <p:nvPicPr>
          <p:cNvPr id="14" name="Picture 15" descr="PPECLOGO-eff2-1-3"/>
          <p:cNvPicPr>
            <a:picLocks noChangeAspect="1" noChangeArrowheads="1"/>
          </p:cNvPicPr>
          <p:nvPr/>
        </p:nvPicPr>
        <p:blipFill>
          <a:blip r:embed="rId13" cstate="print"/>
          <a:srcRect/>
          <a:stretch>
            <a:fillRect/>
          </a:stretch>
        </p:blipFill>
        <p:spPr bwMode="auto">
          <a:xfrm>
            <a:off x="3983038" y="2786063"/>
            <a:ext cx="438150" cy="365125"/>
          </a:xfrm>
          <a:prstGeom prst="rect">
            <a:avLst/>
          </a:prstGeom>
          <a:noFill/>
          <a:ln w="9525">
            <a:noFill/>
            <a:miter lim="800000"/>
            <a:headEnd/>
            <a:tailEnd/>
          </a:ln>
        </p:spPr>
      </p:pic>
      <p:pic>
        <p:nvPicPr>
          <p:cNvPr id="15" name="Picture 16" descr="PPECLOGO-eff2-1-4"/>
          <p:cNvPicPr>
            <a:picLocks noChangeAspect="1" noChangeArrowheads="1"/>
          </p:cNvPicPr>
          <p:nvPr/>
        </p:nvPicPr>
        <p:blipFill>
          <a:blip r:embed="rId14" cstate="print"/>
          <a:srcRect/>
          <a:stretch>
            <a:fillRect/>
          </a:stretch>
        </p:blipFill>
        <p:spPr bwMode="auto">
          <a:xfrm>
            <a:off x="8520113" y="3325813"/>
            <a:ext cx="703262" cy="585787"/>
          </a:xfrm>
          <a:prstGeom prst="rect">
            <a:avLst/>
          </a:prstGeom>
          <a:noFill/>
          <a:ln w="9525">
            <a:noFill/>
            <a:miter lim="800000"/>
            <a:headEnd/>
            <a:tailEnd/>
          </a:ln>
        </p:spPr>
      </p:pic>
      <p:pic>
        <p:nvPicPr>
          <p:cNvPr id="16" name="Picture 17" descr="PPECLOGO-eff2-1-3"/>
          <p:cNvPicPr>
            <a:picLocks noChangeAspect="1" noChangeArrowheads="1"/>
          </p:cNvPicPr>
          <p:nvPr/>
        </p:nvPicPr>
        <p:blipFill>
          <a:blip r:embed="rId13" cstate="print"/>
          <a:srcRect/>
          <a:stretch>
            <a:fillRect/>
          </a:stretch>
        </p:blipFill>
        <p:spPr bwMode="auto">
          <a:xfrm>
            <a:off x="9239250" y="2909888"/>
            <a:ext cx="360363" cy="301625"/>
          </a:xfrm>
          <a:prstGeom prst="rect">
            <a:avLst/>
          </a:prstGeom>
          <a:noFill/>
          <a:ln w="9525">
            <a:noFill/>
            <a:miter lim="800000"/>
            <a:headEnd/>
            <a:tailEnd/>
          </a:ln>
        </p:spPr>
      </p:pic>
      <p:pic>
        <p:nvPicPr>
          <p:cNvPr id="17" name="Picture 18" descr="PPECLOGO-eff2-1-3"/>
          <p:cNvPicPr>
            <a:picLocks noChangeAspect="1" noChangeArrowheads="1"/>
          </p:cNvPicPr>
          <p:nvPr/>
        </p:nvPicPr>
        <p:blipFill>
          <a:blip r:embed="rId13" cstate="print"/>
          <a:srcRect/>
          <a:stretch>
            <a:fillRect/>
          </a:stretch>
        </p:blipFill>
        <p:spPr bwMode="auto">
          <a:xfrm>
            <a:off x="9745663" y="3446463"/>
            <a:ext cx="280987" cy="236537"/>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10" presetClass="entr" presetSubtype="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10" presetClass="entr" presetSubtype="0"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par>
                                <p:cTn id="14" presetID="10" presetClass="entr" presetSubtype="0" fill="hold" nodeType="with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fade">
                                      <p:cBhvr>
                                        <p:cTn id="16" dur="500"/>
                                        <p:tgtEl>
                                          <p:spTgt spid="2"/>
                                        </p:tgtEl>
                                      </p:cBhvr>
                                    </p:animEffect>
                                  </p:childTnLst>
                                </p:cTn>
                              </p:par>
                              <p:par>
                                <p:cTn id="17" presetID="10" presetClass="entr" presetSubtype="0" fill="hold"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par>
                                <p:cTn id="20" presetID="10" presetClass="entr" presetSubtype="0" fill="hold"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500"/>
                                        <p:tgtEl>
                                          <p:spTgt spid="9"/>
                                        </p:tgtEl>
                                      </p:cBhvr>
                                    </p:animEffect>
                                  </p:childTnLst>
                                </p:cTn>
                              </p:par>
                              <p:par>
                                <p:cTn id="23" presetID="10" presetClass="entr" presetSubtype="0" fill="hold" nodeType="with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fade">
                                      <p:cBhvr>
                                        <p:cTn id="25" dur="500"/>
                                        <p:tgtEl>
                                          <p:spTgt spid="11"/>
                                        </p:tgtEl>
                                      </p:cBhvr>
                                    </p:animEffect>
                                  </p:childTnLst>
                                </p:cTn>
                              </p:par>
                              <p:par>
                                <p:cTn id="26" presetID="10" presetClass="entr" presetSubtype="0" fill="hold" nodeType="withEffect">
                                  <p:stCondLst>
                                    <p:cond delay="0"/>
                                  </p:stCondLst>
                                  <p:childTnLst>
                                    <p:set>
                                      <p:cBhvr>
                                        <p:cTn id="27" dur="1" fill="hold">
                                          <p:stCondLst>
                                            <p:cond delay="0"/>
                                          </p:stCondLst>
                                        </p:cTn>
                                        <p:tgtEl>
                                          <p:spTgt spid="3"/>
                                        </p:tgtEl>
                                        <p:attrNameLst>
                                          <p:attrName>style.visibility</p:attrName>
                                        </p:attrNameLst>
                                      </p:cBhvr>
                                      <p:to>
                                        <p:strVal val="visible"/>
                                      </p:to>
                                    </p:set>
                                    <p:animEffect transition="in" filter="fade">
                                      <p:cBhvr>
                                        <p:cTn id="28" dur="500"/>
                                        <p:tgtEl>
                                          <p:spTgt spid="3"/>
                                        </p:tgtEl>
                                      </p:cBhvr>
                                    </p:animEffect>
                                  </p:childTnLst>
                                </p:cTn>
                              </p:par>
                              <p:par>
                                <p:cTn id="29" presetID="10" presetClass="entr" presetSubtype="0" fill="hold" nodeType="with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500"/>
                                        <p:tgtEl>
                                          <p:spTgt spid="10"/>
                                        </p:tgtEl>
                                      </p:cBhvr>
                                    </p:animEffect>
                                  </p:childTnLst>
                                </p:cTn>
                              </p:par>
                              <p:par>
                                <p:cTn id="32" presetID="10" presetClass="entr" presetSubtype="0" fill="hold" nodeType="withEffect">
                                  <p:stCondLst>
                                    <p:cond delay="0"/>
                                  </p:stCondLst>
                                  <p:childTnLst>
                                    <p:set>
                                      <p:cBhvr>
                                        <p:cTn id="33" dur="1" fill="hold">
                                          <p:stCondLst>
                                            <p:cond delay="0"/>
                                          </p:stCondLst>
                                        </p:cTn>
                                        <p:tgtEl>
                                          <p:spTgt spid="6"/>
                                        </p:tgtEl>
                                        <p:attrNameLst>
                                          <p:attrName>style.visibility</p:attrName>
                                        </p:attrNameLst>
                                      </p:cBhvr>
                                      <p:to>
                                        <p:strVal val="visible"/>
                                      </p:to>
                                    </p:set>
                                    <p:animEffect transition="in" filter="fade">
                                      <p:cBhvr>
                                        <p:cTn id="34" dur="500"/>
                                        <p:tgtEl>
                                          <p:spTgt spid="6"/>
                                        </p:tgtEl>
                                      </p:cBhvr>
                                    </p:animEffect>
                                  </p:childTnLst>
                                </p:cTn>
                              </p:par>
                              <p:par>
                                <p:cTn id="35" presetID="10" presetClass="entr" presetSubtype="0" fill="hold" nodeType="with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fade">
                                      <p:cBhvr>
                                        <p:cTn id="37" dur="500"/>
                                        <p:tgtEl>
                                          <p:spTgt spid="12"/>
                                        </p:tgtEl>
                                      </p:cBhvr>
                                    </p:animEffect>
                                  </p:childTnLst>
                                </p:cTn>
                              </p:par>
                              <p:par>
                                <p:cTn id="38" presetID="35" presetClass="path" presetSubtype="0" fill="hold" nodeType="withEffect">
                                  <p:stCondLst>
                                    <p:cond delay="0"/>
                                  </p:stCondLst>
                                  <p:childTnLst>
                                    <p:animMotion origin="layout" path="M 0 0  L -0.25 0  E" pathEditMode="relative" rAng="0" ptsTypes="">
                                      <p:cBhvr>
                                        <p:cTn id="39" dur="3000" fill="hold"/>
                                        <p:tgtEl>
                                          <p:spTgt spid="10"/>
                                        </p:tgtEl>
                                        <p:attrNameLst>
                                          <p:attrName>ppt_x</p:attrName>
                                          <p:attrName>ppt_y</p:attrName>
                                        </p:attrNameLst>
                                      </p:cBhvr>
                                      <p:rCtr x="0" y="0"/>
                                    </p:animMotion>
                                  </p:childTnLst>
                                </p:cTn>
                              </p:par>
                              <p:par>
                                <p:cTn id="40" presetID="35" presetClass="path" presetSubtype="0" fill="hold" nodeType="withEffect">
                                  <p:stCondLst>
                                    <p:cond delay="0"/>
                                  </p:stCondLst>
                                  <p:childTnLst>
                                    <p:animMotion origin="layout" path="M 4.16667E-6 3.33333E-6 L -0.31632 3.33333E-6 " pathEditMode="relative" rAng="0" ptsTypes="AA">
                                      <p:cBhvr>
                                        <p:cTn id="41" dur="3000" fill="hold"/>
                                        <p:tgtEl>
                                          <p:spTgt spid="3"/>
                                        </p:tgtEl>
                                        <p:attrNameLst>
                                          <p:attrName>ppt_x</p:attrName>
                                          <p:attrName>ppt_y</p:attrName>
                                        </p:attrNameLst>
                                      </p:cBhvr>
                                      <p:rCtr x="-15816" y="0"/>
                                    </p:animMotion>
                                  </p:childTnLst>
                                </p:cTn>
                              </p:par>
                              <p:par>
                                <p:cTn id="42" presetID="35" presetClass="path" presetSubtype="0" fill="hold" nodeType="withEffect">
                                  <p:stCondLst>
                                    <p:cond delay="0"/>
                                  </p:stCondLst>
                                  <p:childTnLst>
                                    <p:animMotion origin="layout" path="M 0.00504 -1.85185E-6 L -0.46684 -1.85185E-6 " pathEditMode="relative" rAng="0" ptsTypes="AA">
                                      <p:cBhvr>
                                        <p:cTn id="43" dur="3000" fill="hold"/>
                                        <p:tgtEl>
                                          <p:spTgt spid="6"/>
                                        </p:tgtEl>
                                        <p:attrNameLst>
                                          <p:attrName>ppt_x</p:attrName>
                                          <p:attrName>ppt_y</p:attrName>
                                        </p:attrNameLst>
                                      </p:cBhvr>
                                      <p:rCtr x="-23594" y="0"/>
                                    </p:animMotion>
                                  </p:childTnLst>
                                </p:cTn>
                              </p:par>
                              <p:par>
                                <p:cTn id="44" presetID="35" presetClass="path" presetSubtype="0" fill="hold" nodeType="withEffect">
                                  <p:stCondLst>
                                    <p:cond delay="0"/>
                                  </p:stCondLst>
                                  <p:childTnLst>
                                    <p:animMotion origin="layout" path="M -3.05556E-6 1.11111E-6 L -0.19531 1.11111E-6 " pathEditMode="relative" rAng="0" ptsTypes="AA">
                                      <p:cBhvr>
                                        <p:cTn id="45" dur="3000" fill="hold"/>
                                        <p:tgtEl>
                                          <p:spTgt spid="7"/>
                                        </p:tgtEl>
                                        <p:attrNameLst>
                                          <p:attrName>ppt_x</p:attrName>
                                          <p:attrName>ppt_y</p:attrName>
                                        </p:attrNameLst>
                                      </p:cBhvr>
                                      <p:rCtr x="-9774" y="0"/>
                                    </p:animMotion>
                                  </p:childTnLst>
                                </p:cTn>
                              </p:par>
                              <p:par>
                                <p:cTn id="46" presetID="35" presetClass="path" presetSubtype="0" fill="hold" nodeType="withEffect">
                                  <p:stCondLst>
                                    <p:cond delay="0"/>
                                  </p:stCondLst>
                                  <p:childTnLst>
                                    <p:animMotion origin="layout" path="M 5.55556E-7 2.59259E-6 L -0.43594 2.59259E-6 " pathEditMode="relative" rAng="0" ptsTypes="AA">
                                      <p:cBhvr>
                                        <p:cTn id="47" dur="3000" fill="hold"/>
                                        <p:tgtEl>
                                          <p:spTgt spid="5"/>
                                        </p:tgtEl>
                                        <p:attrNameLst>
                                          <p:attrName>ppt_x</p:attrName>
                                          <p:attrName>ppt_y</p:attrName>
                                        </p:attrNameLst>
                                      </p:cBhvr>
                                      <p:rCtr x="-21806" y="0"/>
                                    </p:animMotion>
                                  </p:childTnLst>
                                </p:cTn>
                              </p:par>
                              <p:par>
                                <p:cTn id="48" presetID="35" presetClass="path" presetSubtype="0" fill="hold" nodeType="withEffect">
                                  <p:stCondLst>
                                    <p:cond delay="0"/>
                                  </p:stCondLst>
                                  <p:childTnLst>
                                    <p:animMotion origin="layout" path="M 3.05556E-6 -1.85185E-6 L -0.33577 -1.85185E-6 " pathEditMode="relative" rAng="0" ptsTypes="AA">
                                      <p:cBhvr>
                                        <p:cTn id="49" dur="3000" fill="hold"/>
                                        <p:tgtEl>
                                          <p:spTgt spid="2"/>
                                        </p:tgtEl>
                                        <p:attrNameLst>
                                          <p:attrName>ppt_x</p:attrName>
                                          <p:attrName>ppt_y</p:attrName>
                                        </p:attrNameLst>
                                      </p:cBhvr>
                                      <p:rCtr x="-16788" y="0"/>
                                    </p:animMotion>
                                  </p:childTnLst>
                                </p:cTn>
                              </p:par>
                              <p:par>
                                <p:cTn id="50" presetID="35" presetClass="path" presetSubtype="0" fill="hold" nodeType="withEffect">
                                  <p:stCondLst>
                                    <p:cond delay="0"/>
                                  </p:stCondLst>
                                  <p:childTnLst>
                                    <p:animMotion origin="layout" path="M 1.66667E-6 -1.85185E-6 L -0.57188 -1.85185E-6 " pathEditMode="relative" rAng="0" ptsTypes="AA">
                                      <p:cBhvr>
                                        <p:cTn id="51" dur="3000" fill="hold"/>
                                        <p:tgtEl>
                                          <p:spTgt spid="11"/>
                                        </p:tgtEl>
                                        <p:attrNameLst>
                                          <p:attrName>ppt_x</p:attrName>
                                          <p:attrName>ppt_y</p:attrName>
                                        </p:attrNameLst>
                                      </p:cBhvr>
                                      <p:rCtr x="-28594" y="0"/>
                                    </p:animMotion>
                                  </p:childTnLst>
                                </p:cTn>
                              </p:par>
                              <p:par>
                                <p:cTn id="52" presetID="35" presetClass="path" presetSubtype="0" fill="hold" nodeType="withEffect">
                                  <p:stCondLst>
                                    <p:cond delay="0"/>
                                  </p:stCondLst>
                                  <p:childTnLst>
                                    <p:animMotion origin="layout" path="M 1.66667E-6 -1.85185E-6 L -0.57188 -1.85185E-6 " pathEditMode="relative" rAng="0" ptsTypes="AA">
                                      <p:cBhvr>
                                        <p:cTn id="53" dur="3000" fill="hold"/>
                                        <p:tgtEl>
                                          <p:spTgt spid="12"/>
                                        </p:tgtEl>
                                        <p:attrNameLst>
                                          <p:attrName>ppt_x</p:attrName>
                                          <p:attrName>ppt_y</p:attrName>
                                        </p:attrNameLst>
                                      </p:cBhvr>
                                      <p:rCtr x="-28594" y="0"/>
                                    </p:animMotion>
                                  </p:childTnLst>
                                </p:cTn>
                              </p:par>
                              <p:par>
                                <p:cTn id="54" presetID="63" presetClass="path" presetSubtype="0" fill="hold" nodeType="withEffect">
                                  <p:stCondLst>
                                    <p:cond delay="0"/>
                                  </p:stCondLst>
                                  <p:childTnLst>
                                    <p:animMotion origin="layout" path="M 5.55556E-7 2.59259E-6 L 0.43906 2.59259E-6 " pathEditMode="relative" rAng="0" ptsTypes="AA">
                                      <p:cBhvr>
                                        <p:cTn id="55" dur="3000" fill="hold"/>
                                        <p:tgtEl>
                                          <p:spTgt spid="9"/>
                                        </p:tgtEl>
                                        <p:attrNameLst>
                                          <p:attrName>ppt_x</p:attrName>
                                          <p:attrName>ppt_y</p:attrName>
                                        </p:attrNameLst>
                                      </p:cBhvr>
                                      <p:rCtr x="21944" y="0"/>
                                    </p:animMotion>
                                  </p:childTnLst>
                                </p:cTn>
                              </p:par>
                              <p:par>
                                <p:cTn id="56" presetID="63" presetClass="path" presetSubtype="0" fill="hold" nodeType="withEffect">
                                  <p:stCondLst>
                                    <p:cond delay="0"/>
                                  </p:stCondLst>
                                  <p:childTnLst>
                                    <p:animMotion origin="layout" path="M -1.38889E-6 2.96296E-6 L 0.62813 2.96296E-6 " pathEditMode="relative" rAng="0" ptsTypes="AA">
                                      <p:cBhvr>
                                        <p:cTn id="57" dur="3000" fill="hold"/>
                                        <p:tgtEl>
                                          <p:spTgt spid="8"/>
                                        </p:tgtEl>
                                        <p:attrNameLst>
                                          <p:attrName>ppt_x</p:attrName>
                                          <p:attrName>ppt_y</p:attrName>
                                        </p:attrNameLst>
                                      </p:cBhvr>
                                      <p:rCtr x="31406" y="0"/>
                                    </p:animMotion>
                                  </p:childTnLst>
                                </p:cTn>
                              </p:par>
                              <p:par>
                                <p:cTn id="58" presetID="63" presetClass="path" presetSubtype="0" fill="hold" nodeType="withEffect">
                                  <p:stCondLst>
                                    <p:cond delay="0"/>
                                  </p:stCondLst>
                                  <p:childTnLst>
                                    <p:animMotion origin="layout" path="M 2.77778E-6 -2.96296E-6 L 0.42465 -2.96296E-6 " pathEditMode="relative" rAng="0" ptsTypes="AA">
                                      <p:cBhvr>
                                        <p:cTn id="59" dur="3000" fill="hold"/>
                                        <p:tgtEl>
                                          <p:spTgt spid="4"/>
                                        </p:tgtEl>
                                        <p:attrNameLst>
                                          <p:attrName>ppt_x</p:attrName>
                                          <p:attrName>ppt_y</p:attrName>
                                        </p:attrNameLst>
                                      </p:cBhvr>
                                      <p:rCtr x="21233" y="0"/>
                                    </p:animMotion>
                                  </p:childTnLst>
                                </p:cTn>
                              </p:par>
                              <p:par>
                                <p:cTn id="60" presetID="10" presetClass="exit" presetSubtype="0" fill="hold" nodeType="withEffect">
                                  <p:stCondLst>
                                    <p:cond delay="2500"/>
                                  </p:stCondLst>
                                  <p:childTnLst>
                                    <p:animEffect transition="out" filter="fade">
                                      <p:cBhvr>
                                        <p:cTn id="61" dur="500"/>
                                        <p:tgtEl>
                                          <p:spTgt spid="8"/>
                                        </p:tgtEl>
                                      </p:cBhvr>
                                    </p:animEffect>
                                    <p:set>
                                      <p:cBhvr>
                                        <p:cTn id="62" dur="1" fill="hold">
                                          <p:stCondLst>
                                            <p:cond delay="499"/>
                                          </p:stCondLst>
                                        </p:cTn>
                                        <p:tgtEl>
                                          <p:spTgt spid="8"/>
                                        </p:tgtEl>
                                        <p:attrNameLst>
                                          <p:attrName>style.visibility</p:attrName>
                                        </p:attrNameLst>
                                      </p:cBhvr>
                                      <p:to>
                                        <p:strVal val="hidden"/>
                                      </p:to>
                                    </p:set>
                                  </p:childTnLst>
                                </p:cTn>
                              </p:par>
                              <p:par>
                                <p:cTn id="63" presetID="10" presetClass="exit" presetSubtype="0" fill="hold" nodeType="withEffect">
                                  <p:stCondLst>
                                    <p:cond delay="2500"/>
                                  </p:stCondLst>
                                  <p:childTnLst>
                                    <p:animEffect transition="out" filter="fade">
                                      <p:cBhvr>
                                        <p:cTn id="64" dur="500"/>
                                        <p:tgtEl>
                                          <p:spTgt spid="9"/>
                                        </p:tgtEl>
                                      </p:cBhvr>
                                    </p:animEffect>
                                    <p:set>
                                      <p:cBhvr>
                                        <p:cTn id="65" dur="1" fill="hold">
                                          <p:stCondLst>
                                            <p:cond delay="499"/>
                                          </p:stCondLst>
                                        </p:cTn>
                                        <p:tgtEl>
                                          <p:spTgt spid="9"/>
                                        </p:tgtEl>
                                        <p:attrNameLst>
                                          <p:attrName>style.visibility</p:attrName>
                                        </p:attrNameLst>
                                      </p:cBhvr>
                                      <p:to>
                                        <p:strVal val="hidden"/>
                                      </p:to>
                                    </p:set>
                                  </p:childTnLst>
                                </p:cTn>
                              </p:par>
                              <p:par>
                                <p:cTn id="66" presetID="10" presetClass="exit" presetSubtype="0" fill="hold" nodeType="withEffect">
                                  <p:stCondLst>
                                    <p:cond delay="2500"/>
                                  </p:stCondLst>
                                  <p:childTnLst>
                                    <p:animEffect transition="out" filter="fade">
                                      <p:cBhvr>
                                        <p:cTn id="67" dur="500"/>
                                        <p:tgtEl>
                                          <p:spTgt spid="11"/>
                                        </p:tgtEl>
                                      </p:cBhvr>
                                    </p:animEffect>
                                    <p:set>
                                      <p:cBhvr>
                                        <p:cTn id="68" dur="1" fill="hold">
                                          <p:stCondLst>
                                            <p:cond delay="499"/>
                                          </p:stCondLst>
                                        </p:cTn>
                                        <p:tgtEl>
                                          <p:spTgt spid="11"/>
                                        </p:tgtEl>
                                        <p:attrNameLst>
                                          <p:attrName>style.visibility</p:attrName>
                                        </p:attrNameLst>
                                      </p:cBhvr>
                                      <p:to>
                                        <p:strVal val="hidden"/>
                                      </p:to>
                                    </p:set>
                                  </p:childTnLst>
                                </p:cTn>
                              </p:par>
                              <p:par>
                                <p:cTn id="69" presetID="10" presetClass="exit" presetSubtype="0" fill="hold" nodeType="withEffect">
                                  <p:stCondLst>
                                    <p:cond delay="2500"/>
                                  </p:stCondLst>
                                  <p:childTnLst>
                                    <p:animEffect transition="out" filter="fade">
                                      <p:cBhvr>
                                        <p:cTn id="70" dur="500"/>
                                        <p:tgtEl>
                                          <p:spTgt spid="5"/>
                                        </p:tgtEl>
                                      </p:cBhvr>
                                    </p:animEffect>
                                    <p:set>
                                      <p:cBhvr>
                                        <p:cTn id="71" dur="1" fill="hold">
                                          <p:stCondLst>
                                            <p:cond delay="499"/>
                                          </p:stCondLst>
                                        </p:cTn>
                                        <p:tgtEl>
                                          <p:spTgt spid="5"/>
                                        </p:tgtEl>
                                        <p:attrNameLst>
                                          <p:attrName>style.visibility</p:attrName>
                                        </p:attrNameLst>
                                      </p:cBhvr>
                                      <p:to>
                                        <p:strVal val="hidden"/>
                                      </p:to>
                                    </p:set>
                                  </p:childTnLst>
                                </p:cTn>
                              </p:par>
                              <p:par>
                                <p:cTn id="72" presetID="10" presetClass="exit" presetSubtype="0" fill="hold" nodeType="withEffect">
                                  <p:stCondLst>
                                    <p:cond delay="2500"/>
                                  </p:stCondLst>
                                  <p:childTnLst>
                                    <p:animEffect transition="out" filter="fade">
                                      <p:cBhvr>
                                        <p:cTn id="73" dur="500"/>
                                        <p:tgtEl>
                                          <p:spTgt spid="7"/>
                                        </p:tgtEl>
                                      </p:cBhvr>
                                    </p:animEffect>
                                    <p:set>
                                      <p:cBhvr>
                                        <p:cTn id="74" dur="1" fill="hold">
                                          <p:stCondLst>
                                            <p:cond delay="499"/>
                                          </p:stCondLst>
                                        </p:cTn>
                                        <p:tgtEl>
                                          <p:spTgt spid="7"/>
                                        </p:tgtEl>
                                        <p:attrNameLst>
                                          <p:attrName>style.visibility</p:attrName>
                                        </p:attrNameLst>
                                      </p:cBhvr>
                                      <p:to>
                                        <p:strVal val="hidden"/>
                                      </p:to>
                                    </p:set>
                                  </p:childTnLst>
                                </p:cTn>
                              </p:par>
                              <p:par>
                                <p:cTn id="75" presetID="10" presetClass="exit" presetSubtype="0" fill="hold" nodeType="withEffect">
                                  <p:stCondLst>
                                    <p:cond delay="2500"/>
                                  </p:stCondLst>
                                  <p:childTnLst>
                                    <p:animEffect transition="out" filter="fade">
                                      <p:cBhvr>
                                        <p:cTn id="76" dur="500"/>
                                        <p:tgtEl>
                                          <p:spTgt spid="3"/>
                                        </p:tgtEl>
                                      </p:cBhvr>
                                    </p:animEffect>
                                    <p:set>
                                      <p:cBhvr>
                                        <p:cTn id="77" dur="1" fill="hold">
                                          <p:stCondLst>
                                            <p:cond delay="499"/>
                                          </p:stCondLst>
                                        </p:cTn>
                                        <p:tgtEl>
                                          <p:spTgt spid="3"/>
                                        </p:tgtEl>
                                        <p:attrNameLst>
                                          <p:attrName>style.visibility</p:attrName>
                                        </p:attrNameLst>
                                      </p:cBhvr>
                                      <p:to>
                                        <p:strVal val="hidden"/>
                                      </p:to>
                                    </p:set>
                                  </p:childTnLst>
                                </p:cTn>
                              </p:par>
                              <p:par>
                                <p:cTn id="78" presetID="10" presetClass="exit" presetSubtype="0" fill="hold" nodeType="withEffect">
                                  <p:stCondLst>
                                    <p:cond delay="2500"/>
                                  </p:stCondLst>
                                  <p:childTnLst>
                                    <p:animEffect transition="out" filter="fade">
                                      <p:cBhvr>
                                        <p:cTn id="79" dur="500"/>
                                        <p:tgtEl>
                                          <p:spTgt spid="10"/>
                                        </p:tgtEl>
                                      </p:cBhvr>
                                    </p:animEffect>
                                    <p:set>
                                      <p:cBhvr>
                                        <p:cTn id="80" dur="1" fill="hold">
                                          <p:stCondLst>
                                            <p:cond delay="499"/>
                                          </p:stCondLst>
                                        </p:cTn>
                                        <p:tgtEl>
                                          <p:spTgt spid="10"/>
                                        </p:tgtEl>
                                        <p:attrNameLst>
                                          <p:attrName>style.visibility</p:attrName>
                                        </p:attrNameLst>
                                      </p:cBhvr>
                                      <p:to>
                                        <p:strVal val="hidden"/>
                                      </p:to>
                                    </p:set>
                                  </p:childTnLst>
                                </p:cTn>
                              </p:par>
                              <p:par>
                                <p:cTn id="81" presetID="10" presetClass="exit" presetSubtype="0" fill="hold" nodeType="withEffect">
                                  <p:stCondLst>
                                    <p:cond delay="2500"/>
                                  </p:stCondLst>
                                  <p:childTnLst>
                                    <p:animEffect transition="out" filter="fade">
                                      <p:cBhvr>
                                        <p:cTn id="82" dur="500"/>
                                        <p:tgtEl>
                                          <p:spTgt spid="12"/>
                                        </p:tgtEl>
                                      </p:cBhvr>
                                    </p:animEffect>
                                    <p:set>
                                      <p:cBhvr>
                                        <p:cTn id="83" dur="1" fill="hold">
                                          <p:stCondLst>
                                            <p:cond delay="499"/>
                                          </p:stCondLst>
                                        </p:cTn>
                                        <p:tgtEl>
                                          <p:spTgt spid="12"/>
                                        </p:tgtEl>
                                        <p:attrNameLst>
                                          <p:attrName>style.visibility</p:attrName>
                                        </p:attrNameLst>
                                      </p:cBhvr>
                                      <p:to>
                                        <p:strVal val="hidden"/>
                                      </p:to>
                                    </p:set>
                                  </p:childTnLst>
                                </p:cTn>
                              </p:par>
                              <p:par>
                                <p:cTn id="84" presetID="10" presetClass="exit" presetSubtype="0" fill="hold" nodeType="withEffect">
                                  <p:stCondLst>
                                    <p:cond delay="2500"/>
                                  </p:stCondLst>
                                  <p:childTnLst>
                                    <p:animEffect transition="out" filter="fade">
                                      <p:cBhvr>
                                        <p:cTn id="85" dur="500"/>
                                        <p:tgtEl>
                                          <p:spTgt spid="4"/>
                                        </p:tgtEl>
                                      </p:cBhvr>
                                    </p:animEffect>
                                    <p:set>
                                      <p:cBhvr>
                                        <p:cTn id="86" dur="1" fill="hold">
                                          <p:stCondLst>
                                            <p:cond delay="499"/>
                                          </p:stCondLst>
                                        </p:cTn>
                                        <p:tgtEl>
                                          <p:spTgt spid="4"/>
                                        </p:tgtEl>
                                        <p:attrNameLst>
                                          <p:attrName>style.visibility</p:attrName>
                                        </p:attrNameLst>
                                      </p:cBhvr>
                                      <p:to>
                                        <p:strVal val="hidden"/>
                                      </p:to>
                                    </p:set>
                                  </p:childTnLst>
                                </p:cTn>
                              </p:par>
                              <p:par>
                                <p:cTn id="87" presetID="10" presetClass="exit" presetSubtype="0" fill="hold" nodeType="withEffect">
                                  <p:stCondLst>
                                    <p:cond delay="2500"/>
                                  </p:stCondLst>
                                  <p:childTnLst>
                                    <p:animEffect transition="out" filter="fade">
                                      <p:cBhvr>
                                        <p:cTn id="88" dur="500"/>
                                        <p:tgtEl>
                                          <p:spTgt spid="2"/>
                                        </p:tgtEl>
                                      </p:cBhvr>
                                    </p:animEffect>
                                    <p:set>
                                      <p:cBhvr>
                                        <p:cTn id="89" dur="1" fill="hold">
                                          <p:stCondLst>
                                            <p:cond delay="499"/>
                                          </p:stCondLst>
                                        </p:cTn>
                                        <p:tgtEl>
                                          <p:spTgt spid="2"/>
                                        </p:tgtEl>
                                        <p:attrNameLst>
                                          <p:attrName>style.visibility</p:attrName>
                                        </p:attrNameLst>
                                      </p:cBhvr>
                                      <p:to>
                                        <p:strVal val="hidden"/>
                                      </p:to>
                                    </p:set>
                                  </p:childTnLst>
                                </p:cTn>
                              </p:par>
                              <p:par>
                                <p:cTn id="90" presetID="10" presetClass="exit" presetSubtype="0" fill="hold" nodeType="withEffect">
                                  <p:stCondLst>
                                    <p:cond delay="2500"/>
                                  </p:stCondLst>
                                  <p:childTnLst>
                                    <p:animEffect transition="out" filter="fade">
                                      <p:cBhvr>
                                        <p:cTn id="91" dur="500"/>
                                        <p:tgtEl>
                                          <p:spTgt spid="6"/>
                                        </p:tgtEl>
                                      </p:cBhvr>
                                    </p:animEffect>
                                    <p:set>
                                      <p:cBhvr>
                                        <p:cTn id="92" dur="1" fill="hold">
                                          <p:stCondLst>
                                            <p:cond delay="499"/>
                                          </p:stCondLst>
                                        </p:cTn>
                                        <p:tgtEl>
                                          <p:spTgt spid="6"/>
                                        </p:tgtEl>
                                        <p:attrNameLst>
                                          <p:attrName>style.visibility</p:attrName>
                                        </p:attrNameLst>
                                      </p:cBhvr>
                                      <p:to>
                                        <p:strVal val="hidden"/>
                                      </p:to>
                                    </p:set>
                                  </p:childTnLst>
                                </p:cTn>
                              </p:par>
                              <p:par>
                                <p:cTn id="93" presetID="10" presetClass="entr" presetSubtype="0" fill="hold" nodeType="withEffect">
                                  <p:stCondLst>
                                    <p:cond delay="0"/>
                                  </p:stCondLst>
                                  <p:childTnLst>
                                    <p:set>
                                      <p:cBhvr>
                                        <p:cTn id="94" dur="1" fill="hold">
                                          <p:stCondLst>
                                            <p:cond delay="0"/>
                                          </p:stCondLst>
                                        </p:cTn>
                                        <p:tgtEl>
                                          <p:spTgt spid="13"/>
                                        </p:tgtEl>
                                        <p:attrNameLst>
                                          <p:attrName>style.visibility</p:attrName>
                                        </p:attrNameLst>
                                      </p:cBhvr>
                                      <p:to>
                                        <p:strVal val="visible"/>
                                      </p:to>
                                    </p:set>
                                    <p:animEffect transition="in" filter="fade">
                                      <p:cBhvr>
                                        <p:cTn id="95" dur="100"/>
                                        <p:tgtEl>
                                          <p:spTgt spid="13"/>
                                        </p:tgtEl>
                                      </p:cBhvr>
                                    </p:animEffect>
                                  </p:childTnLst>
                                </p:cTn>
                              </p:par>
                              <p:par>
                                <p:cTn id="96" presetID="10" presetClass="entr" presetSubtype="0" fill="hold" nodeType="withEffect">
                                  <p:stCondLst>
                                    <p:cond delay="600"/>
                                  </p:stCondLst>
                                  <p:childTnLst>
                                    <p:set>
                                      <p:cBhvr>
                                        <p:cTn id="97" dur="1" fill="hold">
                                          <p:stCondLst>
                                            <p:cond delay="0"/>
                                          </p:stCondLst>
                                        </p:cTn>
                                        <p:tgtEl>
                                          <p:spTgt spid="14"/>
                                        </p:tgtEl>
                                        <p:attrNameLst>
                                          <p:attrName>style.visibility</p:attrName>
                                        </p:attrNameLst>
                                      </p:cBhvr>
                                      <p:to>
                                        <p:strVal val="visible"/>
                                      </p:to>
                                    </p:set>
                                    <p:animEffect transition="in" filter="fade">
                                      <p:cBhvr>
                                        <p:cTn id="98" dur="100"/>
                                        <p:tgtEl>
                                          <p:spTgt spid="14"/>
                                        </p:tgtEl>
                                      </p:cBhvr>
                                    </p:animEffect>
                                  </p:childTnLst>
                                </p:cTn>
                              </p:par>
                              <p:par>
                                <p:cTn id="99" presetID="10" presetClass="entr" presetSubtype="0" fill="hold" nodeType="withEffect">
                                  <p:stCondLst>
                                    <p:cond delay="200"/>
                                  </p:stCondLst>
                                  <p:childTnLst>
                                    <p:set>
                                      <p:cBhvr>
                                        <p:cTn id="100" dur="1" fill="hold">
                                          <p:stCondLst>
                                            <p:cond delay="0"/>
                                          </p:stCondLst>
                                        </p:cTn>
                                        <p:tgtEl>
                                          <p:spTgt spid="15"/>
                                        </p:tgtEl>
                                        <p:attrNameLst>
                                          <p:attrName>style.visibility</p:attrName>
                                        </p:attrNameLst>
                                      </p:cBhvr>
                                      <p:to>
                                        <p:strVal val="visible"/>
                                      </p:to>
                                    </p:set>
                                    <p:animEffect transition="in" filter="fade">
                                      <p:cBhvr>
                                        <p:cTn id="101" dur="100"/>
                                        <p:tgtEl>
                                          <p:spTgt spid="15"/>
                                        </p:tgtEl>
                                      </p:cBhvr>
                                    </p:animEffect>
                                  </p:childTnLst>
                                </p:cTn>
                              </p:par>
                              <p:par>
                                <p:cTn id="102" presetID="10" presetClass="entr" presetSubtype="0" fill="hold" nodeType="withEffect">
                                  <p:stCondLst>
                                    <p:cond delay="1800"/>
                                  </p:stCondLst>
                                  <p:childTnLst>
                                    <p:set>
                                      <p:cBhvr>
                                        <p:cTn id="103" dur="1" fill="hold">
                                          <p:stCondLst>
                                            <p:cond delay="0"/>
                                          </p:stCondLst>
                                        </p:cTn>
                                        <p:tgtEl>
                                          <p:spTgt spid="16"/>
                                        </p:tgtEl>
                                        <p:attrNameLst>
                                          <p:attrName>style.visibility</p:attrName>
                                        </p:attrNameLst>
                                      </p:cBhvr>
                                      <p:to>
                                        <p:strVal val="visible"/>
                                      </p:to>
                                    </p:set>
                                    <p:animEffect transition="in" filter="fade">
                                      <p:cBhvr>
                                        <p:cTn id="104" dur="100"/>
                                        <p:tgtEl>
                                          <p:spTgt spid="16"/>
                                        </p:tgtEl>
                                      </p:cBhvr>
                                    </p:animEffect>
                                  </p:childTnLst>
                                </p:cTn>
                              </p:par>
                              <p:par>
                                <p:cTn id="105" presetID="10" presetClass="entr" presetSubtype="0" fill="hold" nodeType="withEffect">
                                  <p:stCondLst>
                                    <p:cond delay="2200"/>
                                  </p:stCondLst>
                                  <p:childTnLst>
                                    <p:set>
                                      <p:cBhvr>
                                        <p:cTn id="106" dur="1" fill="hold">
                                          <p:stCondLst>
                                            <p:cond delay="0"/>
                                          </p:stCondLst>
                                        </p:cTn>
                                        <p:tgtEl>
                                          <p:spTgt spid="17"/>
                                        </p:tgtEl>
                                        <p:attrNameLst>
                                          <p:attrName>style.visibility</p:attrName>
                                        </p:attrNameLst>
                                      </p:cBhvr>
                                      <p:to>
                                        <p:strVal val="visible"/>
                                      </p:to>
                                    </p:set>
                                    <p:animEffect transition="in" filter="fade">
                                      <p:cBhvr>
                                        <p:cTn id="107" dur="100"/>
                                        <p:tgtEl>
                                          <p:spTgt spid="17"/>
                                        </p:tgtEl>
                                      </p:cBhvr>
                                    </p:animEffect>
                                  </p:childTnLst>
                                </p:cTn>
                              </p:par>
                              <p:par>
                                <p:cTn id="108" presetID="53" presetClass="exit" presetSubtype="16" fill="hold" nodeType="withEffect">
                                  <p:stCondLst>
                                    <p:cond delay="100"/>
                                  </p:stCondLst>
                                  <p:childTnLst>
                                    <p:anim calcmode="lin" valueType="num">
                                      <p:cBhvr>
                                        <p:cTn id="109" dur="1000"/>
                                        <p:tgtEl>
                                          <p:spTgt spid="13"/>
                                        </p:tgtEl>
                                        <p:attrNameLst>
                                          <p:attrName>ppt_w</p:attrName>
                                        </p:attrNameLst>
                                      </p:cBhvr>
                                      <p:tavLst>
                                        <p:tav tm="0">
                                          <p:val>
                                            <p:strVal val="ppt_w"/>
                                          </p:val>
                                        </p:tav>
                                        <p:tav tm="100000">
                                          <p:val>
                                            <p:fltVal val="0"/>
                                          </p:val>
                                        </p:tav>
                                      </p:tavLst>
                                    </p:anim>
                                    <p:anim calcmode="lin" valueType="num">
                                      <p:cBhvr>
                                        <p:cTn id="110" dur="1000"/>
                                        <p:tgtEl>
                                          <p:spTgt spid="13"/>
                                        </p:tgtEl>
                                        <p:attrNameLst>
                                          <p:attrName>ppt_h</p:attrName>
                                        </p:attrNameLst>
                                      </p:cBhvr>
                                      <p:tavLst>
                                        <p:tav tm="0">
                                          <p:val>
                                            <p:strVal val="ppt_h"/>
                                          </p:val>
                                        </p:tav>
                                        <p:tav tm="100000">
                                          <p:val>
                                            <p:fltVal val="0"/>
                                          </p:val>
                                        </p:tav>
                                      </p:tavLst>
                                    </p:anim>
                                    <p:animEffect transition="out" filter="fade">
                                      <p:cBhvr>
                                        <p:cTn id="111" dur="1000"/>
                                        <p:tgtEl>
                                          <p:spTgt spid="13"/>
                                        </p:tgtEl>
                                      </p:cBhvr>
                                    </p:animEffect>
                                    <p:set>
                                      <p:cBhvr>
                                        <p:cTn id="112" dur="1" fill="hold">
                                          <p:stCondLst>
                                            <p:cond delay="999"/>
                                          </p:stCondLst>
                                        </p:cTn>
                                        <p:tgtEl>
                                          <p:spTgt spid="13"/>
                                        </p:tgtEl>
                                        <p:attrNameLst>
                                          <p:attrName>style.visibility</p:attrName>
                                        </p:attrNameLst>
                                      </p:cBhvr>
                                      <p:to>
                                        <p:strVal val="hidden"/>
                                      </p:to>
                                    </p:set>
                                  </p:childTnLst>
                                </p:cTn>
                              </p:par>
                              <p:par>
                                <p:cTn id="113" presetID="53" presetClass="exit" presetSubtype="16" fill="hold" nodeType="withEffect">
                                  <p:stCondLst>
                                    <p:cond delay="700"/>
                                  </p:stCondLst>
                                  <p:childTnLst>
                                    <p:anim calcmode="lin" valueType="num">
                                      <p:cBhvr>
                                        <p:cTn id="114" dur="500"/>
                                        <p:tgtEl>
                                          <p:spTgt spid="14"/>
                                        </p:tgtEl>
                                        <p:attrNameLst>
                                          <p:attrName>ppt_w</p:attrName>
                                        </p:attrNameLst>
                                      </p:cBhvr>
                                      <p:tavLst>
                                        <p:tav tm="0">
                                          <p:val>
                                            <p:strVal val="ppt_w"/>
                                          </p:val>
                                        </p:tav>
                                        <p:tav tm="100000">
                                          <p:val>
                                            <p:fltVal val="0"/>
                                          </p:val>
                                        </p:tav>
                                      </p:tavLst>
                                    </p:anim>
                                    <p:anim calcmode="lin" valueType="num">
                                      <p:cBhvr>
                                        <p:cTn id="115" dur="500"/>
                                        <p:tgtEl>
                                          <p:spTgt spid="14"/>
                                        </p:tgtEl>
                                        <p:attrNameLst>
                                          <p:attrName>ppt_h</p:attrName>
                                        </p:attrNameLst>
                                      </p:cBhvr>
                                      <p:tavLst>
                                        <p:tav tm="0">
                                          <p:val>
                                            <p:strVal val="ppt_h"/>
                                          </p:val>
                                        </p:tav>
                                        <p:tav tm="100000">
                                          <p:val>
                                            <p:fltVal val="0"/>
                                          </p:val>
                                        </p:tav>
                                      </p:tavLst>
                                    </p:anim>
                                    <p:animEffect transition="out" filter="fade">
                                      <p:cBhvr>
                                        <p:cTn id="116" dur="500"/>
                                        <p:tgtEl>
                                          <p:spTgt spid="14"/>
                                        </p:tgtEl>
                                      </p:cBhvr>
                                    </p:animEffect>
                                    <p:set>
                                      <p:cBhvr>
                                        <p:cTn id="117" dur="1" fill="hold">
                                          <p:stCondLst>
                                            <p:cond delay="499"/>
                                          </p:stCondLst>
                                        </p:cTn>
                                        <p:tgtEl>
                                          <p:spTgt spid="14"/>
                                        </p:tgtEl>
                                        <p:attrNameLst>
                                          <p:attrName>style.visibility</p:attrName>
                                        </p:attrNameLst>
                                      </p:cBhvr>
                                      <p:to>
                                        <p:strVal val="hidden"/>
                                      </p:to>
                                    </p:set>
                                  </p:childTnLst>
                                </p:cTn>
                              </p:par>
                              <p:par>
                                <p:cTn id="118" presetID="53" presetClass="exit" presetSubtype="16" fill="hold" nodeType="withEffect">
                                  <p:stCondLst>
                                    <p:cond delay="300"/>
                                  </p:stCondLst>
                                  <p:childTnLst>
                                    <p:anim calcmode="lin" valueType="num">
                                      <p:cBhvr>
                                        <p:cTn id="119" dur="500"/>
                                        <p:tgtEl>
                                          <p:spTgt spid="15"/>
                                        </p:tgtEl>
                                        <p:attrNameLst>
                                          <p:attrName>ppt_w</p:attrName>
                                        </p:attrNameLst>
                                      </p:cBhvr>
                                      <p:tavLst>
                                        <p:tav tm="0">
                                          <p:val>
                                            <p:strVal val="ppt_w"/>
                                          </p:val>
                                        </p:tav>
                                        <p:tav tm="100000">
                                          <p:val>
                                            <p:fltVal val="0"/>
                                          </p:val>
                                        </p:tav>
                                      </p:tavLst>
                                    </p:anim>
                                    <p:anim calcmode="lin" valueType="num">
                                      <p:cBhvr>
                                        <p:cTn id="120" dur="500"/>
                                        <p:tgtEl>
                                          <p:spTgt spid="15"/>
                                        </p:tgtEl>
                                        <p:attrNameLst>
                                          <p:attrName>ppt_h</p:attrName>
                                        </p:attrNameLst>
                                      </p:cBhvr>
                                      <p:tavLst>
                                        <p:tav tm="0">
                                          <p:val>
                                            <p:strVal val="ppt_h"/>
                                          </p:val>
                                        </p:tav>
                                        <p:tav tm="100000">
                                          <p:val>
                                            <p:fltVal val="0"/>
                                          </p:val>
                                        </p:tav>
                                      </p:tavLst>
                                    </p:anim>
                                    <p:animEffect transition="out" filter="fade">
                                      <p:cBhvr>
                                        <p:cTn id="121" dur="500"/>
                                        <p:tgtEl>
                                          <p:spTgt spid="15"/>
                                        </p:tgtEl>
                                      </p:cBhvr>
                                    </p:animEffect>
                                    <p:set>
                                      <p:cBhvr>
                                        <p:cTn id="122" dur="1" fill="hold">
                                          <p:stCondLst>
                                            <p:cond delay="499"/>
                                          </p:stCondLst>
                                        </p:cTn>
                                        <p:tgtEl>
                                          <p:spTgt spid="15"/>
                                        </p:tgtEl>
                                        <p:attrNameLst>
                                          <p:attrName>style.visibility</p:attrName>
                                        </p:attrNameLst>
                                      </p:cBhvr>
                                      <p:to>
                                        <p:strVal val="hidden"/>
                                      </p:to>
                                    </p:set>
                                  </p:childTnLst>
                                </p:cTn>
                              </p:par>
                              <p:par>
                                <p:cTn id="123" presetID="53" presetClass="exit" presetSubtype="16" fill="hold" nodeType="withEffect">
                                  <p:stCondLst>
                                    <p:cond delay="1900"/>
                                  </p:stCondLst>
                                  <p:childTnLst>
                                    <p:anim calcmode="lin" valueType="num">
                                      <p:cBhvr>
                                        <p:cTn id="124" dur="500"/>
                                        <p:tgtEl>
                                          <p:spTgt spid="16"/>
                                        </p:tgtEl>
                                        <p:attrNameLst>
                                          <p:attrName>ppt_w</p:attrName>
                                        </p:attrNameLst>
                                      </p:cBhvr>
                                      <p:tavLst>
                                        <p:tav tm="0">
                                          <p:val>
                                            <p:strVal val="ppt_w"/>
                                          </p:val>
                                        </p:tav>
                                        <p:tav tm="100000">
                                          <p:val>
                                            <p:fltVal val="0"/>
                                          </p:val>
                                        </p:tav>
                                      </p:tavLst>
                                    </p:anim>
                                    <p:anim calcmode="lin" valueType="num">
                                      <p:cBhvr>
                                        <p:cTn id="125" dur="500"/>
                                        <p:tgtEl>
                                          <p:spTgt spid="16"/>
                                        </p:tgtEl>
                                        <p:attrNameLst>
                                          <p:attrName>ppt_h</p:attrName>
                                        </p:attrNameLst>
                                      </p:cBhvr>
                                      <p:tavLst>
                                        <p:tav tm="0">
                                          <p:val>
                                            <p:strVal val="ppt_h"/>
                                          </p:val>
                                        </p:tav>
                                        <p:tav tm="100000">
                                          <p:val>
                                            <p:fltVal val="0"/>
                                          </p:val>
                                        </p:tav>
                                      </p:tavLst>
                                    </p:anim>
                                    <p:animEffect transition="out" filter="fade">
                                      <p:cBhvr>
                                        <p:cTn id="126" dur="500"/>
                                        <p:tgtEl>
                                          <p:spTgt spid="16"/>
                                        </p:tgtEl>
                                      </p:cBhvr>
                                    </p:animEffect>
                                    <p:set>
                                      <p:cBhvr>
                                        <p:cTn id="127" dur="1" fill="hold">
                                          <p:stCondLst>
                                            <p:cond delay="499"/>
                                          </p:stCondLst>
                                        </p:cTn>
                                        <p:tgtEl>
                                          <p:spTgt spid="16"/>
                                        </p:tgtEl>
                                        <p:attrNameLst>
                                          <p:attrName>style.visibility</p:attrName>
                                        </p:attrNameLst>
                                      </p:cBhvr>
                                      <p:to>
                                        <p:strVal val="hidden"/>
                                      </p:to>
                                    </p:set>
                                  </p:childTnLst>
                                </p:cTn>
                              </p:par>
                              <p:par>
                                <p:cTn id="128" presetID="53" presetClass="exit" presetSubtype="16" fill="hold" nodeType="withEffect">
                                  <p:stCondLst>
                                    <p:cond delay="2300"/>
                                  </p:stCondLst>
                                  <p:childTnLst>
                                    <p:anim calcmode="lin" valueType="num">
                                      <p:cBhvr>
                                        <p:cTn id="129" dur="500"/>
                                        <p:tgtEl>
                                          <p:spTgt spid="17"/>
                                        </p:tgtEl>
                                        <p:attrNameLst>
                                          <p:attrName>ppt_w</p:attrName>
                                        </p:attrNameLst>
                                      </p:cBhvr>
                                      <p:tavLst>
                                        <p:tav tm="0">
                                          <p:val>
                                            <p:strVal val="ppt_w"/>
                                          </p:val>
                                        </p:tav>
                                        <p:tav tm="100000">
                                          <p:val>
                                            <p:fltVal val="0"/>
                                          </p:val>
                                        </p:tav>
                                      </p:tavLst>
                                    </p:anim>
                                    <p:anim calcmode="lin" valueType="num">
                                      <p:cBhvr>
                                        <p:cTn id="130" dur="500"/>
                                        <p:tgtEl>
                                          <p:spTgt spid="17"/>
                                        </p:tgtEl>
                                        <p:attrNameLst>
                                          <p:attrName>ppt_h</p:attrName>
                                        </p:attrNameLst>
                                      </p:cBhvr>
                                      <p:tavLst>
                                        <p:tav tm="0">
                                          <p:val>
                                            <p:strVal val="ppt_h"/>
                                          </p:val>
                                        </p:tav>
                                        <p:tav tm="100000">
                                          <p:val>
                                            <p:fltVal val="0"/>
                                          </p:val>
                                        </p:tav>
                                      </p:tavLst>
                                    </p:anim>
                                    <p:animEffect transition="out" filter="fade">
                                      <p:cBhvr>
                                        <p:cTn id="131" dur="500"/>
                                        <p:tgtEl>
                                          <p:spTgt spid="17"/>
                                        </p:tgtEl>
                                      </p:cBhvr>
                                    </p:animEffect>
                                    <p:set>
                                      <p:cBhvr>
                                        <p:cTn id="132" dur="1" fill="hold">
                                          <p:stCondLst>
                                            <p:cond delay="499"/>
                                          </p:stCondLst>
                                        </p:cTn>
                                        <p:tgtEl>
                                          <p:spTgt spid="1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4_标题和内容">
    <p:spTree>
      <p:nvGrpSpPr>
        <p:cNvPr id="1" name=""/>
        <p:cNvGrpSpPr/>
        <p:nvPr/>
      </p:nvGrpSpPr>
      <p:grpSpPr>
        <a:xfrm>
          <a:off x="0" y="0"/>
          <a:ext cx="0" cy="0"/>
          <a:chOff x="0" y="0"/>
          <a:chExt cx="0" cy="0"/>
        </a:xfrm>
      </p:grpSpPr>
    </p:spTree>
  </p:cSld>
  <p:clrMapOvr>
    <a:masterClrMapping/>
  </p:clrMapOvr>
  <p:transition spd="slow" advClick="0" advTm="2000">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4" name="Freeform 5"/>
          <p:cNvSpPr/>
          <p:nvPr/>
        </p:nvSpPr>
        <p:spPr bwMode="auto">
          <a:xfrm>
            <a:off x="63500" y="73025"/>
            <a:ext cx="1227138" cy="487363"/>
          </a:xfrm>
          <a:custGeom>
            <a:avLst/>
            <a:gdLst>
              <a:gd name="T0" fmla="*/ 0 w 1600"/>
              <a:gd name="T1" fmla="*/ 0 h 617"/>
              <a:gd name="T2" fmla="*/ 1429 w 1600"/>
              <a:gd name="T3" fmla="*/ 0 h 617"/>
              <a:gd name="T4" fmla="*/ 1600 w 1600"/>
              <a:gd name="T5" fmla="*/ 308 h 617"/>
              <a:gd name="T6" fmla="*/ 1429 w 1600"/>
              <a:gd name="T7" fmla="*/ 617 h 617"/>
              <a:gd name="T8" fmla="*/ 0 w 1600"/>
              <a:gd name="T9" fmla="*/ 617 h 617"/>
              <a:gd name="T10" fmla="*/ 0 w 1600"/>
              <a:gd name="T11" fmla="*/ 0 h 617"/>
            </a:gdLst>
            <a:ahLst/>
            <a:cxnLst>
              <a:cxn ang="0">
                <a:pos x="T0" y="T1"/>
              </a:cxn>
              <a:cxn ang="0">
                <a:pos x="T2" y="T3"/>
              </a:cxn>
              <a:cxn ang="0">
                <a:pos x="T4" y="T5"/>
              </a:cxn>
              <a:cxn ang="0">
                <a:pos x="T6" y="T7"/>
              </a:cxn>
              <a:cxn ang="0">
                <a:pos x="T8" y="T9"/>
              </a:cxn>
              <a:cxn ang="0">
                <a:pos x="T10" y="T11"/>
              </a:cxn>
            </a:cxnLst>
            <a:rect l="0" t="0" r="r" b="b"/>
            <a:pathLst>
              <a:path w="1600" h="617">
                <a:moveTo>
                  <a:pt x="0" y="0"/>
                </a:moveTo>
                <a:lnTo>
                  <a:pt x="1429" y="0"/>
                </a:lnTo>
                <a:lnTo>
                  <a:pt x="1600" y="308"/>
                </a:lnTo>
                <a:lnTo>
                  <a:pt x="1429" y="617"/>
                </a:lnTo>
                <a:lnTo>
                  <a:pt x="0" y="617"/>
                </a:lnTo>
                <a:lnTo>
                  <a:pt x="0" y="0"/>
                </a:lnTo>
                <a:close/>
              </a:path>
            </a:pathLst>
          </a:custGeom>
          <a:solidFill>
            <a:schemeClr val="tx1"/>
          </a:solidFill>
          <a:ln>
            <a:noFill/>
          </a:ln>
        </p:spPr>
        <p:txBody>
          <a:bodyPr/>
          <a:lstStyle/>
          <a:p>
            <a:pPr>
              <a:buFont typeface="Arial" panose="020B0604020202020204" pitchFamily="34" charset="0"/>
              <a:buNone/>
              <a:defRPr/>
            </a:pPr>
            <a:endParaRPr lang="zh-CN" altLang="en-US"/>
          </a:p>
        </p:txBody>
      </p:sp>
      <p:sp>
        <p:nvSpPr>
          <p:cNvPr id="5" name="Freeform 6"/>
          <p:cNvSpPr/>
          <p:nvPr/>
        </p:nvSpPr>
        <p:spPr bwMode="auto">
          <a:xfrm>
            <a:off x="1196975" y="73025"/>
            <a:ext cx="10215563" cy="487363"/>
          </a:xfrm>
          <a:custGeom>
            <a:avLst/>
            <a:gdLst>
              <a:gd name="T0" fmla="*/ 0 w 13327"/>
              <a:gd name="T1" fmla="*/ 0 h 617"/>
              <a:gd name="T2" fmla="*/ 13155 w 13327"/>
              <a:gd name="T3" fmla="*/ 0 h 617"/>
              <a:gd name="T4" fmla="*/ 13327 w 13327"/>
              <a:gd name="T5" fmla="*/ 308 h 617"/>
              <a:gd name="T6" fmla="*/ 13155 w 13327"/>
              <a:gd name="T7" fmla="*/ 617 h 617"/>
              <a:gd name="T8" fmla="*/ 0 w 13327"/>
              <a:gd name="T9" fmla="*/ 617 h 617"/>
              <a:gd name="T10" fmla="*/ 171 w 13327"/>
              <a:gd name="T11" fmla="*/ 308 h 617"/>
              <a:gd name="T12" fmla="*/ 0 w 13327"/>
              <a:gd name="T13" fmla="*/ 0 h 617"/>
            </a:gdLst>
            <a:ahLst/>
            <a:cxnLst>
              <a:cxn ang="0">
                <a:pos x="T0" y="T1"/>
              </a:cxn>
              <a:cxn ang="0">
                <a:pos x="T2" y="T3"/>
              </a:cxn>
              <a:cxn ang="0">
                <a:pos x="T4" y="T5"/>
              </a:cxn>
              <a:cxn ang="0">
                <a:pos x="T6" y="T7"/>
              </a:cxn>
              <a:cxn ang="0">
                <a:pos x="T8" y="T9"/>
              </a:cxn>
              <a:cxn ang="0">
                <a:pos x="T10" y="T11"/>
              </a:cxn>
              <a:cxn ang="0">
                <a:pos x="T12" y="T13"/>
              </a:cxn>
            </a:cxnLst>
            <a:rect l="0" t="0" r="r" b="b"/>
            <a:pathLst>
              <a:path w="13327" h="617">
                <a:moveTo>
                  <a:pt x="0" y="0"/>
                </a:moveTo>
                <a:lnTo>
                  <a:pt x="13155" y="0"/>
                </a:lnTo>
                <a:lnTo>
                  <a:pt x="13327" y="308"/>
                </a:lnTo>
                <a:lnTo>
                  <a:pt x="13155" y="617"/>
                </a:lnTo>
                <a:lnTo>
                  <a:pt x="0" y="617"/>
                </a:lnTo>
                <a:lnTo>
                  <a:pt x="171" y="308"/>
                </a:lnTo>
                <a:lnTo>
                  <a:pt x="0" y="0"/>
                </a:lnTo>
                <a:close/>
              </a:path>
            </a:pathLst>
          </a:custGeom>
          <a:solidFill>
            <a:schemeClr val="accent1"/>
          </a:solidFill>
          <a:ln>
            <a:noFill/>
          </a:ln>
        </p:spPr>
        <p:txBody>
          <a:bodyPr/>
          <a:lstStyle/>
          <a:p>
            <a:pPr>
              <a:buFont typeface="Arial" panose="020B0604020202020204" pitchFamily="34" charset="0"/>
              <a:buNone/>
              <a:defRPr/>
            </a:pPr>
            <a:endParaRPr lang="zh-CN" altLang="en-US"/>
          </a:p>
        </p:txBody>
      </p:sp>
      <p:sp>
        <p:nvSpPr>
          <p:cNvPr id="6" name="Freeform 7"/>
          <p:cNvSpPr/>
          <p:nvPr/>
        </p:nvSpPr>
        <p:spPr bwMode="auto">
          <a:xfrm>
            <a:off x="11320463" y="73025"/>
            <a:ext cx="812800" cy="487363"/>
          </a:xfrm>
          <a:custGeom>
            <a:avLst/>
            <a:gdLst>
              <a:gd name="T0" fmla="*/ 0 w 1060"/>
              <a:gd name="T1" fmla="*/ 0 h 617"/>
              <a:gd name="T2" fmla="*/ 1060 w 1060"/>
              <a:gd name="T3" fmla="*/ 0 h 617"/>
              <a:gd name="T4" fmla="*/ 1060 w 1060"/>
              <a:gd name="T5" fmla="*/ 617 h 617"/>
              <a:gd name="T6" fmla="*/ 0 w 1060"/>
              <a:gd name="T7" fmla="*/ 617 h 617"/>
              <a:gd name="T8" fmla="*/ 172 w 1060"/>
              <a:gd name="T9" fmla="*/ 308 h 617"/>
              <a:gd name="T10" fmla="*/ 0 w 1060"/>
              <a:gd name="T11" fmla="*/ 0 h 617"/>
            </a:gdLst>
            <a:ahLst/>
            <a:cxnLst>
              <a:cxn ang="0">
                <a:pos x="T0" y="T1"/>
              </a:cxn>
              <a:cxn ang="0">
                <a:pos x="T2" y="T3"/>
              </a:cxn>
              <a:cxn ang="0">
                <a:pos x="T4" y="T5"/>
              </a:cxn>
              <a:cxn ang="0">
                <a:pos x="T6" y="T7"/>
              </a:cxn>
              <a:cxn ang="0">
                <a:pos x="T8" y="T9"/>
              </a:cxn>
              <a:cxn ang="0">
                <a:pos x="T10" y="T11"/>
              </a:cxn>
            </a:cxnLst>
            <a:rect l="0" t="0" r="r" b="b"/>
            <a:pathLst>
              <a:path w="1060" h="617">
                <a:moveTo>
                  <a:pt x="0" y="0"/>
                </a:moveTo>
                <a:lnTo>
                  <a:pt x="1060" y="0"/>
                </a:lnTo>
                <a:lnTo>
                  <a:pt x="1060" y="617"/>
                </a:lnTo>
                <a:lnTo>
                  <a:pt x="0" y="617"/>
                </a:lnTo>
                <a:lnTo>
                  <a:pt x="172" y="308"/>
                </a:lnTo>
                <a:lnTo>
                  <a:pt x="0" y="0"/>
                </a:lnTo>
                <a:close/>
              </a:path>
            </a:pathLst>
          </a:custGeom>
          <a:solidFill>
            <a:schemeClr val="accent1"/>
          </a:solidFill>
          <a:ln>
            <a:noFill/>
          </a:ln>
        </p:spPr>
        <p:txBody>
          <a:bodyPr/>
          <a:lstStyle/>
          <a:p>
            <a:pPr>
              <a:buFont typeface="Arial" panose="020B0604020202020204" pitchFamily="34" charset="0"/>
              <a:buNone/>
              <a:defRPr/>
            </a:pPr>
            <a:endParaRPr lang="zh-CN" altLang="en-US"/>
          </a:p>
        </p:txBody>
      </p:sp>
      <p:sp>
        <p:nvSpPr>
          <p:cNvPr id="7" name="TextBox 14"/>
          <p:cNvSpPr txBox="1"/>
          <p:nvPr/>
        </p:nvSpPr>
        <p:spPr>
          <a:xfrm>
            <a:off x="11530013" y="115888"/>
            <a:ext cx="488950" cy="366712"/>
          </a:xfrm>
          <a:prstGeom prst="rect">
            <a:avLst/>
          </a:prstGeom>
          <a:noFill/>
        </p:spPr>
        <p:txBody>
          <a:bodyPr wrap="none">
            <a:spAutoFit/>
          </a:bodyPr>
          <a:lstStyle/>
          <a:p>
            <a:pPr algn="ctr">
              <a:buFont typeface="Arial" panose="020B0604020202020204" pitchFamily="34" charset="0"/>
              <a:buNone/>
              <a:defRPr/>
            </a:pPr>
            <a:fld id="{6B8902E8-D8B8-4B0C-9F04-1B08DDFF7848}" type="slidenum">
              <a:rPr lang="zh-CN" altLang="en-US">
                <a:solidFill>
                  <a:schemeClr val="accent2"/>
                </a:solidFill>
                <a:latin typeface="+mn-ea"/>
                <a:ea typeface="+mn-ea"/>
              </a:rPr>
            </a:fld>
            <a:endParaRPr lang="zh-CN" altLang="en-US" dirty="0">
              <a:solidFill>
                <a:schemeClr val="accent2"/>
              </a:solidFill>
              <a:latin typeface="+mn-ea"/>
              <a:ea typeface="+mn-ea"/>
            </a:endParaRPr>
          </a:p>
        </p:txBody>
      </p:sp>
      <p:sp>
        <p:nvSpPr>
          <p:cNvPr id="2" name="标题 1"/>
          <p:cNvSpPr>
            <a:spLocks noGrp="1"/>
          </p:cNvSpPr>
          <p:nvPr>
            <p:ph type="title"/>
          </p:nvPr>
        </p:nvSpPr>
        <p:spPr>
          <a:xfrm>
            <a:off x="825624" y="908050"/>
            <a:ext cx="10601349" cy="635000"/>
          </a:xfrm>
        </p:spPr>
        <p:txBody>
          <a:bodyPr/>
          <a:lstStyle>
            <a:lvl1pPr>
              <a:defRPr>
                <a:solidFill>
                  <a:schemeClr val="accent1"/>
                </a:solidFill>
              </a:defRPr>
            </a:lvl1pPr>
          </a:lstStyle>
          <a:p>
            <a:r>
              <a:rPr lang="zh-CN" altLang="en-US"/>
              <a:t>单击此处编辑母版标题样式</a:t>
            </a:r>
            <a:endParaRPr lang="zh-CN" altLang="en-US"/>
          </a:p>
        </p:txBody>
      </p:sp>
      <p:sp>
        <p:nvSpPr>
          <p:cNvPr id="3" name="内容占位符 2"/>
          <p:cNvSpPr>
            <a:spLocks noGrp="1"/>
          </p:cNvSpPr>
          <p:nvPr>
            <p:ph idx="1"/>
          </p:nvPr>
        </p:nvSpPr>
        <p:spPr>
          <a:xfrm>
            <a:off x="825624" y="1600200"/>
            <a:ext cx="10601349" cy="4525963"/>
          </a:xfrm>
        </p:spPr>
        <p:txBody>
          <a:bodyPr/>
          <a:lstStyle>
            <a:lvl1pPr>
              <a:defRPr>
                <a:solidFill>
                  <a:schemeClr val="accent1"/>
                </a:solidFill>
              </a:defRPr>
            </a:lvl1pPr>
            <a:lvl2pPr>
              <a:defRPr>
                <a:solidFill>
                  <a:schemeClr val="accent1"/>
                </a:solidFill>
              </a:defRPr>
            </a:lvl2pPr>
            <a:lvl3pPr>
              <a:defRPr>
                <a:solidFill>
                  <a:schemeClr val="accent1"/>
                </a:solidFill>
              </a:defRPr>
            </a:lvl3pPr>
            <a:lvl4pPr>
              <a:defRPr>
                <a:solidFill>
                  <a:schemeClr val="accent1"/>
                </a:solidFill>
              </a:defRPr>
            </a:lvl4pPr>
            <a:lvl5pPr>
              <a:defRPr>
                <a:solidFill>
                  <a:schemeClr val="accent1"/>
                </a:solidFill>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300" fill="hold"/>
                                        <p:tgtEl>
                                          <p:spTgt spid="4"/>
                                        </p:tgtEl>
                                        <p:attrNameLst>
                                          <p:attrName>ppt_x</p:attrName>
                                        </p:attrNameLst>
                                      </p:cBhvr>
                                      <p:tavLst>
                                        <p:tav tm="0">
                                          <p:val>
                                            <p:strVal val="0-#ppt_w/2"/>
                                          </p:val>
                                        </p:tav>
                                        <p:tav tm="100000">
                                          <p:val>
                                            <p:strVal val="#ppt_x"/>
                                          </p:val>
                                        </p:tav>
                                      </p:tavLst>
                                    </p:anim>
                                    <p:anim calcmode="lin" valueType="num">
                                      <p:cBhvr additive="base">
                                        <p:cTn id="8" dur="3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300"/>
                                        <p:tgtEl>
                                          <p:spTgt spid="5"/>
                                        </p:tgtEl>
                                      </p:cBhvr>
                                    </p:animEffect>
                                  </p:childTnLst>
                                </p:cTn>
                              </p:par>
                            </p:childTnLst>
                          </p:cTn>
                        </p:par>
                        <p:par>
                          <p:cTn id="13" fill="hold">
                            <p:stCondLst>
                              <p:cond delay="1000"/>
                            </p:stCondLst>
                            <p:childTnLst>
                              <p:par>
                                <p:cTn id="14" presetID="2" presetClass="entr" presetSubtype="2"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additive="base">
                                        <p:cTn id="16" dur="300" fill="hold"/>
                                        <p:tgtEl>
                                          <p:spTgt spid="6"/>
                                        </p:tgtEl>
                                        <p:attrNameLst>
                                          <p:attrName>ppt_x</p:attrName>
                                        </p:attrNameLst>
                                      </p:cBhvr>
                                      <p:tavLst>
                                        <p:tav tm="0">
                                          <p:val>
                                            <p:strVal val="1+#ppt_w/2"/>
                                          </p:val>
                                        </p:tav>
                                        <p:tav tm="100000">
                                          <p:val>
                                            <p:strVal val="#ppt_x"/>
                                          </p:val>
                                        </p:tav>
                                      </p:tavLst>
                                    </p:anim>
                                    <p:anim calcmode="lin" valueType="num">
                                      <p:cBhvr additive="base">
                                        <p:cTn id="17" dur="3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6375" cy="1362075"/>
          </a:xfrm>
        </p:spPr>
        <p:txBody>
          <a:bodyPr anchor="t"/>
          <a:lstStyle>
            <a:lvl1pPr algn="l">
              <a:defRPr sz="4000" b="1" cap="all">
                <a:solidFill>
                  <a:srgbClr val="F8F8F8"/>
                </a:solidFill>
              </a:defRPr>
            </a:lvl1pPr>
          </a:lstStyle>
          <a:p>
            <a:r>
              <a:rPr lang="zh-CN" altLang="en-US"/>
              <a:t>单击此处编辑母版标题样式</a:t>
            </a:r>
            <a:endParaRPr lang="zh-CN" altLang="en-US"/>
          </a:p>
        </p:txBody>
      </p:sp>
      <p:sp>
        <p:nvSpPr>
          <p:cNvPr id="3" name="文本占位符 2"/>
          <p:cNvSpPr>
            <a:spLocks noGrp="1"/>
          </p:cNvSpPr>
          <p:nvPr>
            <p:ph type="body" idx="1"/>
          </p:nvPr>
        </p:nvSpPr>
        <p:spPr>
          <a:xfrm>
            <a:off x="963613" y="2906713"/>
            <a:ext cx="10366375" cy="1500187"/>
          </a:xfrm>
        </p:spPr>
        <p:txBody>
          <a:bodyPr anchor="b"/>
          <a:lstStyle>
            <a:lvl1pPr marL="0" indent="0">
              <a:buNone/>
              <a:defRPr sz="2000">
                <a:solidFill>
                  <a:srgbClr val="F8F8F8"/>
                </a:solidFill>
              </a:defRPr>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609600" y="1600200"/>
            <a:ext cx="5411788"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3788" y="1600200"/>
            <a:ext cx="541337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7563" cy="1143000"/>
          </a:xfrm>
        </p:spPr>
        <p:txBody>
          <a:bodyPr/>
          <a:lstStyle>
            <a:lvl1pPr>
              <a:defRPr/>
            </a:lvl1pPr>
          </a:lstStyle>
          <a:p>
            <a:r>
              <a:rPr lang="zh-CN" altLang="en-US"/>
              <a:t>单击此处编辑母版标题样式</a:t>
            </a:r>
            <a:endParaRPr lang="zh-CN" altLang="en-US"/>
          </a:p>
        </p:txBody>
      </p:sp>
      <p:sp>
        <p:nvSpPr>
          <p:cNvPr id="3" name="文本占位符 2"/>
          <p:cNvSpPr>
            <a:spLocks noGrp="1"/>
          </p:cNvSpPr>
          <p:nvPr>
            <p:ph type="body" idx="1"/>
          </p:nvPr>
        </p:nvSpPr>
        <p:spPr>
          <a:xfrm>
            <a:off x="609600" y="1535113"/>
            <a:ext cx="538956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609600" y="2174875"/>
            <a:ext cx="538956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96013" y="1535113"/>
            <a:ext cx="539115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96013" y="2174875"/>
            <a:ext cx="539115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3200" cy="1162050"/>
          </a:xfrm>
        </p:spPr>
        <p:txBody>
          <a:bodyPr anchor="b"/>
          <a:lstStyle>
            <a:lvl1pPr algn="l">
              <a:defRPr sz="2000" b="1"/>
            </a:lvl1pPr>
          </a:lstStyle>
          <a:p>
            <a:r>
              <a:rPr lang="zh-CN" altLang="en-US"/>
              <a:t>单击此处编辑母版标题样式</a:t>
            </a:r>
            <a:endParaRPr lang="zh-CN" altLang="en-US"/>
          </a:p>
        </p:txBody>
      </p:sp>
      <p:sp>
        <p:nvSpPr>
          <p:cNvPr id="3" name="内容占位符 2"/>
          <p:cNvSpPr>
            <a:spLocks noGrp="1"/>
          </p:cNvSpPr>
          <p:nvPr>
            <p:ph idx="1"/>
          </p:nvPr>
        </p:nvSpPr>
        <p:spPr>
          <a:xfrm>
            <a:off x="4768850" y="273050"/>
            <a:ext cx="6818313"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609600" y="1435100"/>
            <a:ext cx="4013200"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775" y="4800600"/>
            <a:ext cx="7318375" cy="566738"/>
          </a:xfrm>
        </p:spPr>
        <p:txBody>
          <a:bodyPr anchor="b"/>
          <a:lstStyle>
            <a:lvl1pPr algn="l">
              <a:defRPr sz="2000" b="1"/>
            </a:lvl1pPr>
          </a:lstStyle>
          <a:p>
            <a:r>
              <a:rPr lang="zh-CN" altLang="en-US"/>
              <a:t>单击此处编辑母版标题样式</a:t>
            </a:r>
            <a:endParaRPr lang="zh-CN" altLang="en-US"/>
          </a:p>
        </p:txBody>
      </p:sp>
      <p:sp>
        <p:nvSpPr>
          <p:cNvPr id="3" name="图片占位符 2"/>
          <p:cNvSpPr>
            <a:spLocks noGrp="1"/>
          </p:cNvSpPr>
          <p:nvPr>
            <p:ph type="pic" idx="1"/>
          </p:nvPr>
        </p:nvSpPr>
        <p:spPr>
          <a:xfrm>
            <a:off x="2390775" y="612775"/>
            <a:ext cx="7318375"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2390775" y="5367338"/>
            <a:ext cx="7318375"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5" Type="http://schemas.openxmlformats.org/officeDocument/2006/relationships/theme" Target="../theme/theme1.xml"/><Relationship Id="rId14" Type="http://schemas.openxmlformats.org/officeDocument/2006/relationships/image" Target="../media/image1.jpeg"/><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4" cstate="print"/>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09600" y="908050"/>
            <a:ext cx="10977563" cy="635000"/>
          </a:xfrm>
          <a:prstGeom prst="rect">
            <a:avLst/>
          </a:prstGeom>
          <a:noFill/>
          <a:ln w="9525">
            <a:noFill/>
            <a:miter lim="800000"/>
          </a:ln>
        </p:spPr>
        <p:txBody>
          <a:bodyPr vert="horz" wrap="square" lIns="91440" tIns="45720" rIns="91440" bIns="45720" numCol="1" anchor="ctr" anchorCtr="0" compatLnSpc="1"/>
          <a:lstStyle/>
          <a:p>
            <a:pPr lvl="0"/>
            <a:r>
              <a:rPr lang="zh-CN" altLang="en-US"/>
              <a:t>单击此处编辑母版标题样式</a:t>
            </a:r>
            <a:endParaRPr lang="zh-CN" altLang="en-US"/>
          </a:p>
        </p:txBody>
      </p:sp>
      <p:sp>
        <p:nvSpPr>
          <p:cNvPr id="1027" name="Rectangle 3"/>
          <p:cNvSpPr>
            <a:spLocks noGrp="1" noChangeArrowheads="1"/>
          </p:cNvSpPr>
          <p:nvPr>
            <p:ph type="body" idx="1"/>
          </p:nvPr>
        </p:nvSpPr>
        <p:spPr bwMode="auto">
          <a:xfrm>
            <a:off x="609600" y="1600200"/>
            <a:ext cx="10977563" cy="4525963"/>
          </a:xfrm>
          <a:prstGeom prst="rect">
            <a:avLst/>
          </a:prstGeom>
          <a:noFill/>
          <a:ln w="9525">
            <a:noFill/>
            <a:miter lim="800000"/>
          </a:ln>
        </p:spPr>
        <p:txBody>
          <a:bodyPr vert="horz" wrap="square" lIns="91440" tIns="45720" rIns="91440" bIns="45720" numCol="1" anchor="t" anchorCtr="0" compatLnSpc="1"/>
          <a:lstStyle/>
          <a:p>
            <a:pPr lvl="0"/>
            <a:r>
              <a:rPr lang="zh-CN" altLang="en-US"/>
              <a:t>单击此处编辑母版文本样式</a:t>
            </a:r>
            <a:endParaRPr lang="zh-CN" altLang="en-US"/>
          </a:p>
          <a:p>
            <a:pPr lvl="1"/>
            <a:r>
              <a:rPr lang="zh-CN" altLang="en-US"/>
              <a:t>第二级</a:t>
            </a: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l" rtl="0" eaLnBrk="0" fontAlgn="base" hangingPunct="0">
        <a:spcBef>
          <a:spcPct val="0"/>
        </a:spcBef>
        <a:spcAft>
          <a:spcPct val="0"/>
        </a:spcAft>
        <a:defRPr sz="2400">
          <a:solidFill>
            <a:schemeClr val="accent1"/>
          </a:solidFill>
          <a:latin typeface="+mj-lt"/>
          <a:ea typeface="+mj-ea"/>
          <a:cs typeface="+mj-cs"/>
        </a:defRPr>
      </a:lvl1pPr>
      <a:lvl2pPr algn="l" rtl="0" eaLnBrk="0" fontAlgn="base" hangingPunct="0">
        <a:spcBef>
          <a:spcPct val="0"/>
        </a:spcBef>
        <a:spcAft>
          <a:spcPct val="0"/>
        </a:spcAft>
        <a:defRPr sz="2400">
          <a:solidFill>
            <a:schemeClr val="accent1"/>
          </a:solidFill>
          <a:latin typeface="Arial" panose="020B0604020202020204" pitchFamily="34" charset="0"/>
          <a:ea typeface="微软雅黑" panose="020B0503020204020204" pitchFamily="34" charset="-122"/>
        </a:defRPr>
      </a:lvl2pPr>
      <a:lvl3pPr algn="l" rtl="0" eaLnBrk="0" fontAlgn="base" hangingPunct="0">
        <a:spcBef>
          <a:spcPct val="0"/>
        </a:spcBef>
        <a:spcAft>
          <a:spcPct val="0"/>
        </a:spcAft>
        <a:defRPr sz="2400">
          <a:solidFill>
            <a:schemeClr val="accent1"/>
          </a:solidFill>
          <a:latin typeface="Arial" panose="020B0604020202020204" pitchFamily="34" charset="0"/>
          <a:ea typeface="微软雅黑" panose="020B0503020204020204" pitchFamily="34" charset="-122"/>
        </a:defRPr>
      </a:lvl3pPr>
      <a:lvl4pPr algn="l" rtl="0" eaLnBrk="0" fontAlgn="base" hangingPunct="0">
        <a:spcBef>
          <a:spcPct val="0"/>
        </a:spcBef>
        <a:spcAft>
          <a:spcPct val="0"/>
        </a:spcAft>
        <a:defRPr sz="2400">
          <a:solidFill>
            <a:schemeClr val="accent1"/>
          </a:solidFill>
          <a:latin typeface="Arial" panose="020B0604020202020204" pitchFamily="34" charset="0"/>
          <a:ea typeface="微软雅黑" panose="020B0503020204020204" pitchFamily="34" charset="-122"/>
        </a:defRPr>
      </a:lvl4pPr>
      <a:lvl5pPr algn="l" rtl="0" eaLnBrk="0" fontAlgn="base" hangingPunct="0">
        <a:spcBef>
          <a:spcPct val="0"/>
        </a:spcBef>
        <a:spcAft>
          <a:spcPct val="0"/>
        </a:spcAft>
        <a:defRPr sz="2400">
          <a:solidFill>
            <a:schemeClr val="accent1"/>
          </a:solidFill>
          <a:latin typeface="Arial" panose="020B0604020202020204" pitchFamily="34" charset="0"/>
          <a:ea typeface="微软雅黑" panose="020B0503020204020204" pitchFamily="3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9pPr>
    </p:titleStyle>
    <p:bodyStyle>
      <a:lvl1pPr marL="342900" indent="-342900" algn="l" rtl="0" eaLnBrk="0" fontAlgn="base" hangingPunct="0">
        <a:spcBef>
          <a:spcPct val="20000"/>
        </a:spcBef>
        <a:spcAft>
          <a:spcPct val="0"/>
        </a:spcAft>
        <a:buChar char="•"/>
        <a:defRPr sz="2000">
          <a:solidFill>
            <a:schemeClr val="accent1"/>
          </a:solidFill>
          <a:latin typeface="+mn-lt"/>
          <a:ea typeface="+mn-ea"/>
          <a:cs typeface="+mn-cs"/>
        </a:defRPr>
      </a:lvl1pPr>
      <a:lvl2pPr marL="742950" indent="-285750" algn="l" rtl="0" eaLnBrk="0" fontAlgn="base" hangingPunct="0">
        <a:spcBef>
          <a:spcPct val="20000"/>
        </a:spcBef>
        <a:spcAft>
          <a:spcPct val="0"/>
        </a:spcAft>
        <a:buChar char="–"/>
        <a:defRPr sz="2000">
          <a:solidFill>
            <a:schemeClr val="accent1"/>
          </a:solidFill>
          <a:latin typeface="+mn-lt"/>
          <a:ea typeface="仿宋_GB2312" pitchFamily="49" charset="-122"/>
          <a:cs typeface="仿宋_GB2312"/>
        </a:defRPr>
      </a:lvl2pPr>
      <a:lvl3pPr marL="1143000" indent="-228600" algn="l" rtl="0" eaLnBrk="0" fontAlgn="base" hangingPunct="0">
        <a:spcBef>
          <a:spcPct val="20000"/>
        </a:spcBef>
        <a:spcAft>
          <a:spcPct val="0"/>
        </a:spcAft>
        <a:buChar char="•"/>
        <a:defRPr sz="2400">
          <a:solidFill>
            <a:schemeClr val="tx1"/>
          </a:solidFill>
          <a:latin typeface="+mn-lt"/>
          <a:ea typeface="宋体" panose="02010600030101010101" pitchFamily="2" charset="-122"/>
          <a:cs typeface="仿宋_GB2312"/>
        </a:defRPr>
      </a:lvl3pPr>
      <a:lvl4pPr marL="16002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cs typeface="仿宋_GB2312"/>
        </a:defRPr>
      </a:lvl4pPr>
      <a:lvl5pPr marL="20574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cs typeface="仿宋_GB2312"/>
        </a:defRPr>
      </a:lvl5pPr>
      <a:lvl6pPr marL="25146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6pPr>
      <a:lvl7pPr marL="29718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7pPr>
      <a:lvl8pPr marL="34290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8pPr>
      <a:lvl9pPr marL="38862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image" Target="../media/image15.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3" Type="http://schemas.openxmlformats.org/officeDocument/2006/relationships/notesSlide" Target="../notesSlides/notesSlide99.xml"/><Relationship Id="rId2" Type="http://schemas.openxmlformats.org/officeDocument/2006/relationships/slideLayout" Target="../slideLayouts/slideLayout1.xml"/><Relationship Id="rId1" Type="http://schemas.openxmlformats.org/officeDocument/2006/relationships/image" Target="../media/image15.jpeg"/></Relationships>
</file>

<file path=ppt/slides/_rels/slide11.xml.rels><?xml version="1.0" encoding="UTF-8" standalone="yes"?>
<Relationships xmlns="http://schemas.openxmlformats.org/package/2006/relationships"><Relationship Id="rId4" Type="http://schemas.openxmlformats.org/officeDocument/2006/relationships/notesSlide" Target="../notesSlides/notesSlide11.xml"/><Relationship Id="rId3" Type="http://schemas.openxmlformats.org/officeDocument/2006/relationships/slideLayout" Target="../slideLayouts/slideLayout2.xml"/><Relationship Id="rId2" Type="http://schemas.openxmlformats.org/officeDocument/2006/relationships/image" Target="../media/image20.png"/><Relationship Id="rId1" Type="http://schemas.openxmlformats.org/officeDocument/2006/relationships/image" Target="../media/image19.png"/></Relationships>
</file>

<file path=ppt/slides/_rels/slide12.xml.rels><?xml version="1.0" encoding="UTF-8" standalone="yes"?>
<Relationships xmlns="http://schemas.openxmlformats.org/package/2006/relationships"><Relationship Id="rId7" Type="http://schemas.openxmlformats.org/officeDocument/2006/relationships/notesSlide" Target="../notesSlides/notesSlide12.xml"/><Relationship Id="rId6" Type="http://schemas.openxmlformats.org/officeDocument/2006/relationships/slideLayout" Target="../slideLayouts/slideLayout13.xml"/><Relationship Id="rId5" Type="http://schemas.openxmlformats.org/officeDocument/2006/relationships/tags" Target="../tags/tag8.xml"/><Relationship Id="rId4" Type="http://schemas.openxmlformats.org/officeDocument/2006/relationships/tags" Target="../tags/tag7.xml"/><Relationship Id="rId3" Type="http://schemas.openxmlformats.org/officeDocument/2006/relationships/tags" Target="../tags/tag6.xml"/><Relationship Id="rId2" Type="http://schemas.openxmlformats.org/officeDocument/2006/relationships/tags" Target="../tags/tag5.xml"/><Relationship Id="rId1" Type="http://schemas.openxmlformats.org/officeDocument/2006/relationships/image" Target="../media/image18.png"/></Relationships>
</file>

<file path=ppt/slides/_rels/slide13.xml.rels><?xml version="1.0" encoding="UTF-8" standalone="yes"?>
<Relationships xmlns="http://schemas.openxmlformats.org/package/2006/relationships"><Relationship Id="rId4" Type="http://schemas.openxmlformats.org/officeDocument/2006/relationships/notesSlide" Target="../notesSlides/notesSlide13.xml"/><Relationship Id="rId3" Type="http://schemas.openxmlformats.org/officeDocument/2006/relationships/slideLayout" Target="../slideLayouts/slideLayout2.xml"/><Relationship Id="rId2" Type="http://schemas.openxmlformats.org/officeDocument/2006/relationships/tags" Target="../tags/tag9.xml"/><Relationship Id="rId1" Type="http://schemas.openxmlformats.org/officeDocument/2006/relationships/image" Target="../media/image21.jpe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image" Target="../media/image22.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image" Target="../media/image23.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image" Target="../media/image24.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2.xml"/><Relationship Id="rId1" Type="http://schemas.openxmlformats.org/officeDocument/2006/relationships/image" Target="../media/image25.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xml"/><Relationship Id="rId1" Type="http://schemas.openxmlformats.org/officeDocument/2006/relationships/image" Target="../media/image26.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7.xml"/><Relationship Id="rId1" Type="http://schemas.openxmlformats.org/officeDocument/2006/relationships/image" Target="../media/image16.png"/></Relationships>
</file>

<file path=ppt/slides/_rels/slide20.xml.rels><?xml version="1.0" encoding="UTF-8" standalone="yes"?>
<Relationships xmlns="http://schemas.openxmlformats.org/package/2006/relationships"><Relationship Id="rId7" Type="http://schemas.openxmlformats.org/officeDocument/2006/relationships/notesSlide" Target="../notesSlides/notesSlide20.xml"/><Relationship Id="rId6" Type="http://schemas.openxmlformats.org/officeDocument/2006/relationships/slideLayout" Target="../slideLayouts/slideLayout13.xml"/><Relationship Id="rId5" Type="http://schemas.openxmlformats.org/officeDocument/2006/relationships/tags" Target="../tags/tag13.xml"/><Relationship Id="rId4" Type="http://schemas.openxmlformats.org/officeDocument/2006/relationships/tags" Target="../tags/tag12.xml"/><Relationship Id="rId3" Type="http://schemas.openxmlformats.org/officeDocument/2006/relationships/tags" Target="../tags/tag11.xml"/><Relationship Id="rId2" Type="http://schemas.openxmlformats.org/officeDocument/2006/relationships/tags" Target="../tags/tag10.xml"/><Relationship Id="rId1" Type="http://schemas.openxmlformats.org/officeDocument/2006/relationships/image" Target="../media/image18.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2.xml"/><Relationship Id="rId1" Type="http://schemas.openxmlformats.org/officeDocument/2006/relationships/image" Target="../media/image27.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2.xml"/><Relationship Id="rId1" Type="http://schemas.openxmlformats.org/officeDocument/2006/relationships/image" Target="../media/image28.pn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2.xml"/><Relationship Id="rId1" Type="http://schemas.openxmlformats.org/officeDocument/2006/relationships/image" Target="../media/image29.pn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2.xml"/><Relationship Id="rId1" Type="http://schemas.openxmlformats.org/officeDocument/2006/relationships/image" Target="../media/image30.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2.xml"/><Relationship Id="rId1" Type="http://schemas.openxmlformats.org/officeDocument/2006/relationships/image" Target="../media/image31.png"/></Relationships>
</file>

<file path=ppt/slides/_rels/slide27.xml.rels><?xml version="1.0" encoding="UTF-8" standalone="yes"?>
<Relationships xmlns="http://schemas.openxmlformats.org/package/2006/relationships"><Relationship Id="rId7" Type="http://schemas.openxmlformats.org/officeDocument/2006/relationships/notesSlide" Target="../notesSlides/notesSlide27.xml"/><Relationship Id="rId6" Type="http://schemas.openxmlformats.org/officeDocument/2006/relationships/slideLayout" Target="../slideLayouts/slideLayout13.xml"/><Relationship Id="rId5" Type="http://schemas.openxmlformats.org/officeDocument/2006/relationships/tags" Target="../tags/tag17.xml"/><Relationship Id="rId4" Type="http://schemas.openxmlformats.org/officeDocument/2006/relationships/tags" Target="../tags/tag16.xml"/><Relationship Id="rId3" Type="http://schemas.openxmlformats.org/officeDocument/2006/relationships/tags" Target="../tags/tag15.xml"/><Relationship Id="rId2" Type="http://schemas.openxmlformats.org/officeDocument/2006/relationships/tags" Target="../tags/tag14.xml"/><Relationship Id="rId1" Type="http://schemas.openxmlformats.org/officeDocument/2006/relationships/image" Target="../media/image18.pn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3.xml"/><Relationship Id="rId1" Type="http://schemas.openxmlformats.org/officeDocument/2006/relationships/image" Target="../media/image17.jpe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2.xml"/><Relationship Id="rId1" Type="http://schemas.openxmlformats.org/officeDocument/2006/relationships/image" Target="../media/image32.pn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2.xml"/><Relationship Id="rId1" Type="http://schemas.openxmlformats.org/officeDocument/2006/relationships/image" Target="../media/image33.pn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2.xml"/><Relationship Id="rId1" Type="http://schemas.openxmlformats.org/officeDocument/2006/relationships/image" Target="../media/image34.png"/></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2.xml"/><Relationship Id="rId1" Type="http://schemas.openxmlformats.org/officeDocument/2006/relationships/image" Target="../media/image35.png"/></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2.xml"/><Relationship Id="rId1" Type="http://schemas.openxmlformats.org/officeDocument/2006/relationships/image" Target="../media/image36.png"/></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2.xml"/><Relationship Id="rId1" Type="http://schemas.openxmlformats.org/officeDocument/2006/relationships/image" Target="../media/image37.png"/></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2.xml"/><Relationship Id="rId1" Type="http://schemas.openxmlformats.org/officeDocument/2006/relationships/image" Target="../media/image38.png"/></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2.xml"/><Relationship Id="rId1" Type="http://schemas.openxmlformats.org/officeDocument/2006/relationships/image" Target="../media/image39.png"/></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2.xml"/><Relationship Id="rId1" Type="http://schemas.openxmlformats.org/officeDocument/2006/relationships/image" Target="../media/image40.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2.xml"/><Relationship Id="rId1" Type="http://schemas.openxmlformats.org/officeDocument/2006/relationships/image" Target="../media/image41.png"/></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2.xml"/><Relationship Id="rId1" Type="http://schemas.openxmlformats.org/officeDocument/2006/relationships/image" Target="../media/image42.png"/></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2.xml"/><Relationship Id="rId1" Type="http://schemas.openxmlformats.org/officeDocument/2006/relationships/image" Target="../media/image43.png"/></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7" Type="http://schemas.openxmlformats.org/officeDocument/2006/relationships/notesSlide" Target="../notesSlides/notesSlide49.xml"/><Relationship Id="rId6" Type="http://schemas.openxmlformats.org/officeDocument/2006/relationships/slideLayout" Target="../slideLayouts/slideLayout2.xml"/><Relationship Id="rId5" Type="http://schemas.openxmlformats.org/officeDocument/2006/relationships/tags" Target="../tags/tag21.xml"/><Relationship Id="rId4" Type="http://schemas.openxmlformats.org/officeDocument/2006/relationships/tags" Target="../tags/tag20.xml"/><Relationship Id="rId3" Type="http://schemas.openxmlformats.org/officeDocument/2006/relationships/tags" Target="../tags/tag19.xml"/><Relationship Id="rId2" Type="http://schemas.openxmlformats.org/officeDocument/2006/relationships/tags" Target="../tags/tag18.xml"/><Relationship Id="rId1" Type="http://schemas.openxmlformats.org/officeDocument/2006/relationships/image" Target="../media/image18.png"/></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52.xml"/><Relationship Id="rId2" Type="http://schemas.openxmlformats.org/officeDocument/2006/relationships/slideLayout" Target="../slideLayouts/slideLayout2.xml"/><Relationship Id="rId1" Type="http://schemas.openxmlformats.org/officeDocument/2006/relationships/image" Target="../media/image44.png"/></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53.xml"/><Relationship Id="rId2" Type="http://schemas.openxmlformats.org/officeDocument/2006/relationships/slideLayout" Target="../slideLayouts/slideLayout2.xml"/><Relationship Id="rId1" Type="http://schemas.openxmlformats.org/officeDocument/2006/relationships/image" Target="../media/image45.png"/></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notesSlide" Target="../notesSlides/notesSlide58.xml"/><Relationship Id="rId2" Type="http://schemas.openxmlformats.org/officeDocument/2006/relationships/slideLayout" Target="../slideLayouts/slideLayout2.xml"/><Relationship Id="rId1" Type="http://schemas.openxmlformats.org/officeDocument/2006/relationships/image" Target="../media/image46.png"/></Relationships>
</file>

<file path=ppt/slides/_rels/slide6.xml.rels><?xml version="1.0" encoding="UTF-8" standalone="yes"?>
<Relationships xmlns="http://schemas.openxmlformats.org/package/2006/relationships"><Relationship Id="rId7" Type="http://schemas.openxmlformats.org/officeDocument/2006/relationships/notesSlide" Target="../notesSlides/notesSlide6.xml"/><Relationship Id="rId6" Type="http://schemas.openxmlformats.org/officeDocument/2006/relationships/slideLayout" Target="../slideLayouts/slideLayout13.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image" Target="../media/image18.png"/></Relationships>
</file>

<file path=ppt/slides/_rels/slide60.xml.rels><?xml version="1.0" encoding="UTF-8" standalone="yes"?>
<Relationships xmlns="http://schemas.openxmlformats.org/package/2006/relationships"><Relationship Id="rId3" Type="http://schemas.openxmlformats.org/officeDocument/2006/relationships/notesSlide" Target="../notesSlides/notesSlide59.xml"/><Relationship Id="rId2" Type="http://schemas.openxmlformats.org/officeDocument/2006/relationships/slideLayout" Target="../slideLayouts/slideLayout2.xml"/><Relationship Id="rId1" Type="http://schemas.openxmlformats.org/officeDocument/2006/relationships/image" Target="../media/image47.png"/></Relationships>
</file>

<file path=ppt/slides/_rels/slide61.xml.rels><?xml version="1.0" encoding="UTF-8" standalone="yes"?>
<Relationships xmlns="http://schemas.openxmlformats.org/package/2006/relationships"><Relationship Id="rId3" Type="http://schemas.openxmlformats.org/officeDocument/2006/relationships/notesSlide" Target="../notesSlides/notesSlide60.xml"/><Relationship Id="rId2" Type="http://schemas.openxmlformats.org/officeDocument/2006/relationships/slideLayout" Target="../slideLayouts/slideLayout2.xml"/><Relationship Id="rId1" Type="http://schemas.openxmlformats.org/officeDocument/2006/relationships/image" Target="../media/image48.png"/></Relationships>
</file>

<file path=ppt/slides/_rels/slide62.xml.rels><?xml version="1.0" encoding="UTF-8" standalone="yes"?>
<Relationships xmlns="http://schemas.openxmlformats.org/package/2006/relationships"><Relationship Id="rId7" Type="http://schemas.openxmlformats.org/officeDocument/2006/relationships/notesSlide" Target="../notesSlides/notesSlide61.xml"/><Relationship Id="rId6" Type="http://schemas.openxmlformats.org/officeDocument/2006/relationships/slideLayout" Target="../slideLayouts/slideLayout2.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image" Target="../media/image18.png"/></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notesSlide" Target="../notesSlides/notesSlide64.xml"/><Relationship Id="rId2" Type="http://schemas.openxmlformats.org/officeDocument/2006/relationships/slideLayout" Target="../slideLayouts/slideLayout2.xml"/><Relationship Id="rId1" Type="http://schemas.openxmlformats.org/officeDocument/2006/relationships/image" Target="../media/image49.png"/></Relationships>
</file>

<file path=ppt/slides/_rels/slide66.xml.rels><?xml version="1.0" encoding="UTF-8" standalone="yes"?>
<Relationships xmlns="http://schemas.openxmlformats.org/package/2006/relationships"><Relationship Id="rId3" Type="http://schemas.openxmlformats.org/officeDocument/2006/relationships/notesSlide" Target="../notesSlides/notesSlide65.xml"/><Relationship Id="rId2" Type="http://schemas.openxmlformats.org/officeDocument/2006/relationships/slideLayout" Target="../slideLayouts/slideLayout2.xml"/><Relationship Id="rId1" Type="http://schemas.openxmlformats.org/officeDocument/2006/relationships/image" Target="../media/image50.png"/></Relationships>
</file>

<file path=ppt/slides/_rels/slide67.xml.rels><?xml version="1.0" encoding="UTF-8" standalone="yes"?>
<Relationships xmlns="http://schemas.openxmlformats.org/package/2006/relationships"><Relationship Id="rId3" Type="http://schemas.openxmlformats.org/officeDocument/2006/relationships/notesSlide" Target="../notesSlides/notesSlide66.xml"/><Relationship Id="rId2" Type="http://schemas.openxmlformats.org/officeDocument/2006/relationships/slideLayout" Target="../slideLayouts/slideLayout2.xml"/><Relationship Id="rId1" Type="http://schemas.openxmlformats.org/officeDocument/2006/relationships/image" Target="../media/image51.png"/></Relationships>
</file>

<file path=ppt/slides/_rels/slide68.xml.rels><?xml version="1.0" encoding="UTF-8" standalone="yes"?>
<Relationships xmlns="http://schemas.openxmlformats.org/package/2006/relationships"><Relationship Id="rId7" Type="http://schemas.openxmlformats.org/officeDocument/2006/relationships/notesSlide" Target="../notesSlides/notesSlide67.xml"/><Relationship Id="rId6" Type="http://schemas.openxmlformats.org/officeDocument/2006/relationships/slideLayout" Target="../slideLayouts/slideLayout2.xml"/><Relationship Id="rId5" Type="http://schemas.openxmlformats.org/officeDocument/2006/relationships/tags" Target="../tags/tag29.xml"/><Relationship Id="rId4" Type="http://schemas.openxmlformats.org/officeDocument/2006/relationships/tags" Target="../tags/tag28.xml"/><Relationship Id="rId3" Type="http://schemas.openxmlformats.org/officeDocument/2006/relationships/tags" Target="../tags/tag27.xml"/><Relationship Id="rId2" Type="http://schemas.openxmlformats.org/officeDocument/2006/relationships/tags" Target="../tags/tag26.xml"/><Relationship Id="rId1" Type="http://schemas.openxmlformats.org/officeDocument/2006/relationships/image" Target="../media/image18.png"/></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notesSlide" Target="../notesSlides/notesSlide70.xml"/><Relationship Id="rId2" Type="http://schemas.openxmlformats.org/officeDocument/2006/relationships/slideLayout" Target="../slideLayouts/slideLayout2.xml"/><Relationship Id="rId1" Type="http://schemas.openxmlformats.org/officeDocument/2006/relationships/image" Target="../media/image52.png"/></Relationships>
</file>

<file path=ppt/slides/_rels/slide72.xml.rels><?xml version="1.0" encoding="UTF-8" standalone="yes"?>
<Relationships xmlns="http://schemas.openxmlformats.org/package/2006/relationships"><Relationship Id="rId5" Type="http://schemas.openxmlformats.org/officeDocument/2006/relationships/notesSlide" Target="../notesSlides/notesSlide71.xml"/><Relationship Id="rId4" Type="http://schemas.openxmlformats.org/officeDocument/2006/relationships/slideLayout" Target="../slideLayouts/slideLayout2.xml"/><Relationship Id="rId3" Type="http://schemas.openxmlformats.org/officeDocument/2006/relationships/image" Target="../media/image55.png"/><Relationship Id="rId2" Type="http://schemas.openxmlformats.org/officeDocument/2006/relationships/image" Target="../media/image54.png"/><Relationship Id="rId1" Type="http://schemas.openxmlformats.org/officeDocument/2006/relationships/image" Target="../media/image53.png"/></Relationships>
</file>

<file path=ppt/slides/_rels/slide73.xml.rels><?xml version="1.0" encoding="UTF-8" standalone="yes"?>
<Relationships xmlns="http://schemas.openxmlformats.org/package/2006/relationships"><Relationship Id="rId5" Type="http://schemas.openxmlformats.org/officeDocument/2006/relationships/notesSlide" Target="../notesSlides/notesSlide72.xml"/><Relationship Id="rId4" Type="http://schemas.openxmlformats.org/officeDocument/2006/relationships/slideLayout" Target="../slideLayouts/slideLayout2.xml"/><Relationship Id="rId3" Type="http://schemas.openxmlformats.org/officeDocument/2006/relationships/image" Target="../media/image58.png"/><Relationship Id="rId2" Type="http://schemas.openxmlformats.org/officeDocument/2006/relationships/image" Target="../media/image57.png"/><Relationship Id="rId1" Type="http://schemas.openxmlformats.org/officeDocument/2006/relationships/image" Target="../media/image56.png"/></Relationships>
</file>

<file path=ppt/slides/_rels/slide74.xml.rels><?xml version="1.0" encoding="UTF-8" standalone="yes"?>
<Relationships xmlns="http://schemas.openxmlformats.org/package/2006/relationships"><Relationship Id="rId3" Type="http://schemas.openxmlformats.org/officeDocument/2006/relationships/notesSlide" Target="../notesSlides/notesSlide73.xml"/><Relationship Id="rId2" Type="http://schemas.openxmlformats.org/officeDocument/2006/relationships/slideLayout" Target="../slideLayouts/slideLayout2.xml"/><Relationship Id="rId1" Type="http://schemas.openxmlformats.org/officeDocument/2006/relationships/image" Target="../media/image59.png"/></Relationships>
</file>

<file path=ppt/slides/_rels/slide75.xml.rels><?xml version="1.0" encoding="UTF-8" standalone="yes"?>
<Relationships xmlns="http://schemas.openxmlformats.org/package/2006/relationships"><Relationship Id="rId3" Type="http://schemas.openxmlformats.org/officeDocument/2006/relationships/notesSlide" Target="../notesSlides/notesSlide74.xml"/><Relationship Id="rId2" Type="http://schemas.openxmlformats.org/officeDocument/2006/relationships/slideLayout" Target="../slideLayouts/slideLayout2.xml"/><Relationship Id="rId1" Type="http://schemas.openxmlformats.org/officeDocument/2006/relationships/image" Target="../media/image60.png"/></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notesSlide" Target="../notesSlides/notesSlide76.xml"/><Relationship Id="rId2" Type="http://schemas.openxmlformats.org/officeDocument/2006/relationships/slideLayout" Target="../slideLayouts/slideLayout2.xml"/><Relationship Id="rId1" Type="http://schemas.openxmlformats.org/officeDocument/2006/relationships/image" Target="../media/image61.png"/></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3" Type="http://schemas.openxmlformats.org/officeDocument/2006/relationships/notesSlide" Target="../notesSlides/notesSlide79.xml"/><Relationship Id="rId2" Type="http://schemas.openxmlformats.org/officeDocument/2006/relationships/slideLayout" Target="../slideLayouts/slideLayout2.xml"/><Relationship Id="rId1" Type="http://schemas.openxmlformats.org/officeDocument/2006/relationships/image" Target="../media/image62.png"/></Relationships>
</file>

<file path=ppt/slides/_rels/slide81.xml.rels><?xml version="1.0" encoding="UTF-8" standalone="yes"?>
<Relationships xmlns="http://schemas.openxmlformats.org/package/2006/relationships"><Relationship Id="rId3" Type="http://schemas.openxmlformats.org/officeDocument/2006/relationships/notesSlide" Target="../notesSlides/notesSlide80.xml"/><Relationship Id="rId2" Type="http://schemas.openxmlformats.org/officeDocument/2006/relationships/slideLayout" Target="../slideLayouts/slideLayout2.xml"/><Relationship Id="rId1" Type="http://schemas.openxmlformats.org/officeDocument/2006/relationships/image" Target="../media/image63.png"/></Relationships>
</file>

<file path=ppt/slides/_rels/slide82.xml.rels><?xml version="1.0" encoding="UTF-8" standalone="yes"?>
<Relationships xmlns="http://schemas.openxmlformats.org/package/2006/relationships"><Relationship Id="rId3" Type="http://schemas.openxmlformats.org/officeDocument/2006/relationships/notesSlide" Target="../notesSlides/notesSlide81.xml"/><Relationship Id="rId2" Type="http://schemas.openxmlformats.org/officeDocument/2006/relationships/slideLayout" Target="../slideLayouts/slideLayout2.xml"/><Relationship Id="rId1" Type="http://schemas.openxmlformats.org/officeDocument/2006/relationships/image" Target="../media/image64.png"/></Relationships>
</file>

<file path=ppt/slides/_rels/slide83.xml.rels><?xml version="1.0" encoding="UTF-8" standalone="yes"?>
<Relationships xmlns="http://schemas.openxmlformats.org/package/2006/relationships"><Relationship Id="rId3" Type="http://schemas.openxmlformats.org/officeDocument/2006/relationships/notesSlide" Target="../notesSlides/notesSlide82.xml"/><Relationship Id="rId2" Type="http://schemas.openxmlformats.org/officeDocument/2006/relationships/slideLayout" Target="../slideLayouts/slideLayout2.xml"/><Relationship Id="rId1" Type="http://schemas.openxmlformats.org/officeDocument/2006/relationships/image" Target="../media/image65.png"/></Relationships>
</file>

<file path=ppt/slides/_rels/slide84.xml.rels><?xml version="1.0" encoding="UTF-8" standalone="yes"?>
<Relationships xmlns="http://schemas.openxmlformats.org/package/2006/relationships"><Relationship Id="rId3" Type="http://schemas.openxmlformats.org/officeDocument/2006/relationships/notesSlide" Target="../notesSlides/notesSlide83.xml"/><Relationship Id="rId2" Type="http://schemas.openxmlformats.org/officeDocument/2006/relationships/slideLayout" Target="../slideLayouts/slideLayout2.xml"/><Relationship Id="rId1" Type="http://schemas.openxmlformats.org/officeDocument/2006/relationships/image" Target="../media/image66.png"/></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3" Type="http://schemas.openxmlformats.org/officeDocument/2006/relationships/notesSlide" Target="../notesSlides/notesSlide86.xml"/><Relationship Id="rId2" Type="http://schemas.openxmlformats.org/officeDocument/2006/relationships/slideLayout" Target="../slideLayouts/slideLayout2.xml"/><Relationship Id="rId1" Type="http://schemas.openxmlformats.org/officeDocument/2006/relationships/image" Target="../media/image25.png"/></Relationships>
</file>

<file path=ppt/slides/_rels/slide88.xml.rels><?xml version="1.0" encoding="UTF-8" standalone="yes"?>
<Relationships xmlns="http://schemas.openxmlformats.org/package/2006/relationships"><Relationship Id="rId3" Type="http://schemas.openxmlformats.org/officeDocument/2006/relationships/notesSlide" Target="../notesSlides/notesSlide87.xml"/><Relationship Id="rId2" Type="http://schemas.openxmlformats.org/officeDocument/2006/relationships/slideLayout" Target="../slideLayouts/slideLayout2.xml"/><Relationship Id="rId1" Type="http://schemas.openxmlformats.org/officeDocument/2006/relationships/image" Target="../media/image67.jpeg"/></Relationships>
</file>

<file path=ppt/slides/_rels/slide89.xml.rels><?xml version="1.0" encoding="UTF-8" standalone="yes"?>
<Relationships xmlns="http://schemas.openxmlformats.org/package/2006/relationships"><Relationship Id="rId3" Type="http://schemas.openxmlformats.org/officeDocument/2006/relationships/notesSlide" Target="../notesSlides/notesSlide88.xml"/><Relationship Id="rId2" Type="http://schemas.openxmlformats.org/officeDocument/2006/relationships/slideLayout" Target="../slideLayouts/slideLayout2.xml"/><Relationship Id="rId1" Type="http://schemas.openxmlformats.org/officeDocument/2006/relationships/image" Target="../media/image65.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3" Type="http://schemas.openxmlformats.org/officeDocument/2006/relationships/notesSlide" Target="../notesSlides/notesSlide89.xml"/><Relationship Id="rId2" Type="http://schemas.openxmlformats.org/officeDocument/2006/relationships/slideLayout" Target="../slideLayouts/slideLayout2.xml"/><Relationship Id="rId1" Type="http://schemas.openxmlformats.org/officeDocument/2006/relationships/image" Target="../media/image46.png"/></Relationships>
</file>

<file path=ppt/slides/_rels/slide91.xml.rels><?xml version="1.0" encoding="UTF-8" standalone="yes"?>
<Relationships xmlns="http://schemas.openxmlformats.org/package/2006/relationships"><Relationship Id="rId3" Type="http://schemas.openxmlformats.org/officeDocument/2006/relationships/notesSlide" Target="../notesSlides/notesSlide90.xml"/><Relationship Id="rId2" Type="http://schemas.openxmlformats.org/officeDocument/2006/relationships/slideLayout" Target="../slideLayouts/slideLayout2.xml"/><Relationship Id="rId1" Type="http://schemas.openxmlformats.org/officeDocument/2006/relationships/image" Target="../media/image47.png"/></Relationships>
</file>

<file path=ppt/slides/_rels/slide92.xml.rels><?xml version="1.0" encoding="UTF-8" standalone="yes"?>
<Relationships xmlns="http://schemas.openxmlformats.org/package/2006/relationships"><Relationship Id="rId3" Type="http://schemas.openxmlformats.org/officeDocument/2006/relationships/notesSlide" Target="../notesSlides/notesSlide91.xml"/><Relationship Id="rId2" Type="http://schemas.openxmlformats.org/officeDocument/2006/relationships/slideLayout" Target="../slideLayouts/slideLayout2.xml"/><Relationship Id="rId1" Type="http://schemas.openxmlformats.org/officeDocument/2006/relationships/image" Target="../media/image55.png"/></Relationships>
</file>

<file path=ppt/slides/_rels/slide93.xml.rels><?xml version="1.0" encoding="UTF-8" standalone="yes"?>
<Relationships xmlns="http://schemas.openxmlformats.org/package/2006/relationships"><Relationship Id="rId3" Type="http://schemas.openxmlformats.org/officeDocument/2006/relationships/notesSlide" Target="../notesSlides/notesSlide92.xml"/><Relationship Id="rId2" Type="http://schemas.openxmlformats.org/officeDocument/2006/relationships/slideLayout" Target="../slideLayouts/slideLayout2.xml"/><Relationship Id="rId1" Type="http://schemas.openxmlformats.org/officeDocument/2006/relationships/image" Target="../media/image68.png"/></Relationships>
</file>

<file path=ppt/slides/_rels/slide94.xml.rels><?xml version="1.0" encoding="UTF-8" standalone="yes"?>
<Relationships xmlns="http://schemas.openxmlformats.org/package/2006/relationships"><Relationship Id="rId3" Type="http://schemas.openxmlformats.org/officeDocument/2006/relationships/notesSlide" Target="../notesSlides/notesSlide93.xml"/><Relationship Id="rId2" Type="http://schemas.openxmlformats.org/officeDocument/2006/relationships/slideLayout" Target="../slideLayouts/slideLayout2.xml"/><Relationship Id="rId1" Type="http://schemas.openxmlformats.org/officeDocument/2006/relationships/image" Target="../media/image27.png"/></Relationships>
</file>

<file path=ppt/slides/_rels/slide95.xml.rels><?xml version="1.0" encoding="UTF-8" standalone="yes"?>
<Relationships xmlns="http://schemas.openxmlformats.org/package/2006/relationships"><Relationship Id="rId3" Type="http://schemas.openxmlformats.org/officeDocument/2006/relationships/notesSlide" Target="../notesSlides/notesSlide94.xml"/><Relationship Id="rId2" Type="http://schemas.openxmlformats.org/officeDocument/2006/relationships/slideLayout" Target="../slideLayouts/slideLayout2.xml"/><Relationship Id="rId1" Type="http://schemas.openxmlformats.org/officeDocument/2006/relationships/image" Target="../media/image28.png"/></Relationships>
</file>

<file path=ppt/slides/_rels/slide96.xml.rels><?xml version="1.0" encoding="UTF-8" standalone="yes"?>
<Relationships xmlns="http://schemas.openxmlformats.org/package/2006/relationships"><Relationship Id="rId3" Type="http://schemas.openxmlformats.org/officeDocument/2006/relationships/notesSlide" Target="../notesSlides/notesSlide95.xml"/><Relationship Id="rId2" Type="http://schemas.openxmlformats.org/officeDocument/2006/relationships/slideLayout" Target="../slideLayouts/slideLayout2.xml"/><Relationship Id="rId1" Type="http://schemas.openxmlformats.org/officeDocument/2006/relationships/image" Target="../media/image45.png"/></Relationships>
</file>

<file path=ppt/slides/_rels/slide97.xml.rels><?xml version="1.0" encoding="UTF-8" standalone="yes"?>
<Relationships xmlns="http://schemas.openxmlformats.org/package/2006/relationships"><Relationship Id="rId3" Type="http://schemas.openxmlformats.org/officeDocument/2006/relationships/notesSlide" Target="../notesSlides/notesSlide96.xml"/><Relationship Id="rId2" Type="http://schemas.openxmlformats.org/officeDocument/2006/relationships/slideLayout" Target="../slideLayouts/slideLayout2.xml"/><Relationship Id="rId1" Type="http://schemas.openxmlformats.org/officeDocument/2006/relationships/image" Target="../media/image69.png"/></Relationships>
</file>

<file path=ppt/slides/_rels/slide98.xml.rels><?xml version="1.0" encoding="UTF-8" standalone="yes"?>
<Relationships xmlns="http://schemas.openxmlformats.org/package/2006/relationships"><Relationship Id="rId3" Type="http://schemas.openxmlformats.org/officeDocument/2006/relationships/notesSlide" Target="../notesSlides/notesSlide97.xml"/><Relationship Id="rId2" Type="http://schemas.openxmlformats.org/officeDocument/2006/relationships/slideLayout" Target="../slideLayouts/slideLayout2.xml"/><Relationship Id="rId1" Type="http://schemas.openxmlformats.org/officeDocument/2006/relationships/image" Target="../media/image43.png"/></Relationships>
</file>

<file path=ppt/slides/_rels/slide99.xml.rels><?xml version="1.0" encoding="UTF-8" standalone="yes"?>
<Relationships xmlns="http://schemas.openxmlformats.org/package/2006/relationships"><Relationship Id="rId3" Type="http://schemas.openxmlformats.org/officeDocument/2006/relationships/notesSlide" Target="../notesSlides/notesSlide98.xml"/><Relationship Id="rId2" Type="http://schemas.openxmlformats.org/officeDocument/2006/relationships/slideLayout" Target="../slideLayouts/slideLayout2.xml"/><Relationship Id="rId1" Type="http://schemas.openxmlformats.org/officeDocument/2006/relationships/image" Target="../media/image4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cstate="print"/>
          <a:srcRect/>
          <a:stretch>
            <a:fillRect/>
          </a:stretch>
        </p:blipFill>
        <p:spPr bwMode="auto">
          <a:xfrm>
            <a:off x="0" y="0"/>
            <a:ext cx="12196763" cy="3997325"/>
          </a:xfrm>
          <a:prstGeom prst="rect">
            <a:avLst/>
          </a:prstGeom>
          <a:noFill/>
          <a:ln w="9525">
            <a:noFill/>
            <a:miter lim="800000"/>
            <a:headEnd/>
            <a:tailEnd/>
          </a:ln>
        </p:spPr>
      </p:pic>
      <p:sp>
        <p:nvSpPr>
          <p:cNvPr id="49" name="Rectangle 3"/>
          <p:cNvSpPr txBox="1">
            <a:spLocks noChangeArrowheads="1"/>
          </p:cNvSpPr>
          <p:nvPr/>
        </p:nvSpPr>
        <p:spPr bwMode="auto">
          <a:xfrm>
            <a:off x="474663" y="4484688"/>
            <a:ext cx="9190037" cy="1079500"/>
          </a:xfrm>
          <a:prstGeom prst="rect">
            <a:avLst/>
          </a:prstGeom>
          <a:noFill/>
          <a:ln>
            <a:noFill/>
          </a:ln>
          <a:effectLst/>
        </p:spPr>
        <p:txBody>
          <a:bodyPr anchor="ctr"/>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9pPr>
          </a:lstStyle>
          <a:p>
            <a:pPr>
              <a:buFont typeface="Arial" panose="020B0604020202020204" pitchFamily="34" charset="0"/>
              <a:buNone/>
              <a:defRPr/>
            </a:pPr>
            <a:r>
              <a:rPr lang="zh-CN" altLang="en-US" sz="7200" dirty="0">
                <a:solidFill>
                  <a:schemeClr val="accent1">
                    <a:lumMod val="50000"/>
                  </a:schemeClr>
                </a:solidFill>
              </a:rPr>
              <a:t>建筑工程施工组织</a:t>
            </a:r>
            <a:endParaRPr lang="zh-CN" sz="7200" dirty="0">
              <a:solidFill>
                <a:schemeClr val="accent1">
                  <a:lumMod val="50000"/>
                </a:schemeClr>
              </a:solidFill>
              <a:latin typeface="华文细黑" panose="02010600040101010101" pitchFamily="2" charset="-122"/>
              <a:ea typeface="华文细黑" panose="02010600040101010101" pitchFamily="2" charset="-122"/>
            </a:endParaRPr>
          </a:p>
        </p:txBody>
      </p:sp>
      <p:sp>
        <p:nvSpPr>
          <p:cNvPr id="52" name="Freeform 7"/>
          <p:cNvSpPr/>
          <p:nvPr/>
        </p:nvSpPr>
        <p:spPr bwMode="auto">
          <a:xfrm>
            <a:off x="10661650" y="5151438"/>
            <a:ext cx="1317625" cy="1319212"/>
          </a:xfrm>
          <a:custGeom>
            <a:avLst/>
            <a:gdLst>
              <a:gd name="T0" fmla="*/ 2199 w 2504"/>
              <a:gd name="T1" fmla="*/ 0 h 2504"/>
              <a:gd name="T2" fmla="*/ 2504 w 2504"/>
              <a:gd name="T3" fmla="*/ 0 h 2504"/>
              <a:gd name="T4" fmla="*/ 2504 w 2504"/>
              <a:gd name="T5" fmla="*/ 2504 h 2504"/>
              <a:gd name="T6" fmla="*/ 0 w 2504"/>
              <a:gd name="T7" fmla="*/ 2504 h 2504"/>
              <a:gd name="T8" fmla="*/ 0 w 2504"/>
              <a:gd name="T9" fmla="*/ 2199 h 2504"/>
              <a:gd name="T10" fmla="*/ 1970 w 2504"/>
              <a:gd name="T11" fmla="*/ 2199 h 2504"/>
              <a:gd name="T12" fmla="*/ 87 w 2504"/>
              <a:gd name="T13" fmla="*/ 315 h 2504"/>
              <a:gd name="T14" fmla="*/ 303 w 2504"/>
              <a:gd name="T15" fmla="*/ 99 h 2504"/>
              <a:gd name="T16" fmla="*/ 2199 w 2504"/>
              <a:gd name="T17" fmla="*/ 1996 h 2504"/>
              <a:gd name="T18" fmla="*/ 2199 w 2504"/>
              <a:gd name="T19" fmla="*/ 0 h 2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04" h="2504">
                <a:moveTo>
                  <a:pt x="2199" y="0"/>
                </a:moveTo>
                <a:lnTo>
                  <a:pt x="2504" y="0"/>
                </a:lnTo>
                <a:lnTo>
                  <a:pt x="2504" y="2504"/>
                </a:lnTo>
                <a:lnTo>
                  <a:pt x="0" y="2504"/>
                </a:lnTo>
                <a:lnTo>
                  <a:pt x="0" y="2199"/>
                </a:lnTo>
                <a:lnTo>
                  <a:pt x="1970" y="2199"/>
                </a:lnTo>
                <a:lnTo>
                  <a:pt x="87" y="315"/>
                </a:lnTo>
                <a:lnTo>
                  <a:pt x="303" y="99"/>
                </a:lnTo>
                <a:lnTo>
                  <a:pt x="2199" y="1996"/>
                </a:lnTo>
                <a:lnTo>
                  <a:pt x="2199" y="0"/>
                </a:lnTo>
                <a:close/>
              </a:path>
            </a:pathLst>
          </a:custGeom>
          <a:solidFill>
            <a:schemeClr val="accent1">
              <a:lumMod val="40000"/>
              <a:lumOff val="60000"/>
            </a:schemeClr>
          </a:solidFill>
          <a:ln>
            <a:noFill/>
          </a:ln>
        </p:spPr>
        <p:txBody>
          <a:bodyPr/>
          <a:lstStyle/>
          <a:p>
            <a:pPr>
              <a:buFont typeface="Arial" panose="020B0604020202020204" pitchFamily="34" charset="0"/>
              <a:buNone/>
              <a:defRPr/>
            </a:pPr>
            <a:endParaRPr lang="zh-CN" altLang="en-US"/>
          </a:p>
        </p:txBody>
      </p:sp>
      <p:sp>
        <p:nvSpPr>
          <p:cNvPr id="6" name="Rectangle 5"/>
          <p:cNvSpPr>
            <a:spLocks noChangeArrowheads="1"/>
          </p:cNvSpPr>
          <p:nvPr/>
        </p:nvSpPr>
        <p:spPr bwMode="auto">
          <a:xfrm>
            <a:off x="0" y="3933825"/>
            <a:ext cx="7145338" cy="80963"/>
          </a:xfrm>
          <a:prstGeom prst="rect">
            <a:avLst/>
          </a:prstGeom>
          <a:solidFill>
            <a:schemeClr val="tx1"/>
          </a:solidFill>
          <a:ln w="9525">
            <a:noFill/>
            <a:miter lim="800000"/>
          </a:ln>
        </p:spPr>
        <p:txBody>
          <a:bodyPr/>
          <a:lstStyle/>
          <a:p>
            <a:pPr>
              <a:buFont typeface="Arial" panose="020B0604020202020204" pitchFamily="34" charset="0"/>
              <a:buNone/>
            </a:pPr>
            <a:endParaRPr lang="zh-CN" altLang="en-US"/>
          </a:p>
        </p:txBody>
      </p:sp>
      <p:sp>
        <p:nvSpPr>
          <p:cNvPr id="7" name="Rectangle 6"/>
          <p:cNvSpPr>
            <a:spLocks noChangeArrowheads="1"/>
          </p:cNvSpPr>
          <p:nvPr/>
        </p:nvSpPr>
        <p:spPr bwMode="auto">
          <a:xfrm>
            <a:off x="7132638" y="3933825"/>
            <a:ext cx="1266825" cy="80963"/>
          </a:xfrm>
          <a:prstGeom prst="rect">
            <a:avLst/>
          </a:prstGeom>
          <a:solidFill>
            <a:schemeClr val="accent1"/>
          </a:solidFill>
          <a:ln w="9525">
            <a:noFill/>
            <a:miter lim="800000"/>
          </a:ln>
        </p:spPr>
        <p:txBody>
          <a:bodyPr/>
          <a:lstStyle/>
          <a:p>
            <a:pPr>
              <a:buFont typeface="Arial" panose="020B0604020202020204" pitchFamily="34" charset="0"/>
              <a:buNone/>
            </a:pPr>
            <a:endParaRPr lang="zh-CN" altLang="en-US"/>
          </a:p>
        </p:txBody>
      </p:sp>
      <p:sp>
        <p:nvSpPr>
          <p:cNvPr id="8" name="Rectangle 7"/>
          <p:cNvSpPr>
            <a:spLocks noChangeArrowheads="1"/>
          </p:cNvSpPr>
          <p:nvPr/>
        </p:nvSpPr>
        <p:spPr bwMode="auto">
          <a:xfrm>
            <a:off x="8399463" y="3933825"/>
            <a:ext cx="1265237" cy="80963"/>
          </a:xfrm>
          <a:prstGeom prst="rect">
            <a:avLst/>
          </a:prstGeom>
          <a:solidFill>
            <a:schemeClr val="bg1"/>
          </a:solidFill>
          <a:ln w="9525">
            <a:noFill/>
            <a:miter lim="800000"/>
          </a:ln>
        </p:spPr>
        <p:txBody>
          <a:bodyPr/>
          <a:lstStyle/>
          <a:p>
            <a:pPr>
              <a:buFont typeface="Arial" panose="020B0604020202020204" pitchFamily="34" charset="0"/>
              <a:buNone/>
            </a:pPr>
            <a:endParaRPr lang="zh-CN" altLang="en-US"/>
          </a:p>
        </p:txBody>
      </p:sp>
      <p:sp>
        <p:nvSpPr>
          <p:cNvPr id="9" name="Rectangle 8"/>
          <p:cNvSpPr>
            <a:spLocks noChangeArrowheads="1"/>
          </p:cNvSpPr>
          <p:nvPr/>
        </p:nvSpPr>
        <p:spPr bwMode="auto">
          <a:xfrm>
            <a:off x="9664700" y="3933825"/>
            <a:ext cx="1266825" cy="80963"/>
          </a:xfrm>
          <a:prstGeom prst="rect">
            <a:avLst/>
          </a:prstGeom>
          <a:solidFill>
            <a:schemeClr val="tx2"/>
          </a:solidFill>
          <a:ln w="9525">
            <a:noFill/>
            <a:miter lim="800000"/>
          </a:ln>
        </p:spPr>
        <p:txBody>
          <a:bodyPr/>
          <a:lstStyle/>
          <a:p>
            <a:pPr>
              <a:buFont typeface="Arial" panose="020B0604020202020204" pitchFamily="34" charset="0"/>
              <a:buNone/>
            </a:pPr>
            <a:endParaRPr lang="zh-CN" altLang="en-US"/>
          </a:p>
        </p:txBody>
      </p:sp>
      <p:sp>
        <p:nvSpPr>
          <p:cNvPr id="10" name="Rectangle 9"/>
          <p:cNvSpPr>
            <a:spLocks noChangeArrowheads="1"/>
          </p:cNvSpPr>
          <p:nvPr/>
        </p:nvSpPr>
        <p:spPr bwMode="auto">
          <a:xfrm>
            <a:off x="10931525" y="3933825"/>
            <a:ext cx="1265238" cy="80963"/>
          </a:xfrm>
          <a:prstGeom prst="rect">
            <a:avLst/>
          </a:prstGeom>
          <a:solidFill>
            <a:schemeClr val="bg2"/>
          </a:solidFill>
          <a:ln w="9525">
            <a:noFill/>
            <a:miter lim="800000"/>
          </a:ln>
        </p:spPr>
        <p:txBody>
          <a:bodyPr/>
          <a:lstStyle/>
          <a:p>
            <a:pPr>
              <a:buFont typeface="Arial" panose="020B0604020202020204" pitchFamily="34" charset="0"/>
              <a:buNone/>
            </a:pPr>
            <a:endParaRPr lang="zh-CN" altLang="en-US"/>
          </a:p>
        </p:txBody>
      </p:sp>
    </p:spTree>
  </p:cSld>
  <p:clrMapOvr>
    <a:masterClrMapping/>
  </p:clrMapOvr>
  <p:transition spd="slow">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reeform 8"/>
          <p:cNvSpPr/>
          <p:nvPr/>
        </p:nvSpPr>
        <p:spPr bwMode="auto">
          <a:xfrm>
            <a:off x="1077913" y="3232150"/>
            <a:ext cx="10115550" cy="1276350"/>
          </a:xfrm>
          <a:custGeom>
            <a:avLst/>
            <a:gdLst>
              <a:gd name="T0" fmla="*/ 75 w 12630"/>
              <a:gd name="T1" fmla="*/ 0 h 856"/>
              <a:gd name="T2" fmla="*/ 12555 w 12630"/>
              <a:gd name="T3" fmla="*/ 0 h 856"/>
              <a:gd name="T4" fmla="*/ 12630 w 12630"/>
              <a:gd name="T5" fmla="*/ 93 h 856"/>
              <a:gd name="T6" fmla="*/ 12630 w 12630"/>
              <a:gd name="T7" fmla="*/ 762 h 856"/>
              <a:gd name="T8" fmla="*/ 12555 w 12630"/>
              <a:gd name="T9" fmla="*/ 856 h 856"/>
              <a:gd name="T10" fmla="*/ 75 w 12630"/>
              <a:gd name="T11" fmla="*/ 856 h 856"/>
              <a:gd name="T12" fmla="*/ 0 w 12630"/>
              <a:gd name="T13" fmla="*/ 762 h 856"/>
              <a:gd name="T14" fmla="*/ 0 w 12630"/>
              <a:gd name="T15" fmla="*/ 93 h 856"/>
              <a:gd name="T16" fmla="*/ 75 w 12630"/>
              <a:gd name="T17" fmla="*/ 0 h 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630" h="856">
                <a:moveTo>
                  <a:pt x="75" y="0"/>
                </a:moveTo>
                <a:lnTo>
                  <a:pt x="12555" y="0"/>
                </a:lnTo>
                <a:cubicBezTo>
                  <a:pt x="12597" y="0"/>
                  <a:pt x="12630" y="42"/>
                  <a:pt x="12630" y="93"/>
                </a:cubicBezTo>
                <a:lnTo>
                  <a:pt x="12630" y="762"/>
                </a:lnTo>
                <a:cubicBezTo>
                  <a:pt x="12630" y="814"/>
                  <a:pt x="12597" y="856"/>
                  <a:pt x="12555" y="856"/>
                </a:cubicBezTo>
                <a:lnTo>
                  <a:pt x="75" y="856"/>
                </a:lnTo>
                <a:cubicBezTo>
                  <a:pt x="34" y="856"/>
                  <a:pt x="0" y="814"/>
                  <a:pt x="0" y="762"/>
                </a:cubicBezTo>
                <a:lnTo>
                  <a:pt x="0" y="93"/>
                </a:lnTo>
                <a:cubicBezTo>
                  <a:pt x="0" y="42"/>
                  <a:pt x="34" y="0"/>
                  <a:pt x="75" y="0"/>
                </a:cubicBezTo>
                <a:close/>
              </a:path>
            </a:pathLst>
          </a:custGeom>
          <a:solidFill>
            <a:schemeClr val="accent1">
              <a:lumMod val="20000"/>
              <a:lumOff val="80000"/>
            </a:schemeClr>
          </a:solidFill>
          <a:ln w="10" cap="flat">
            <a:solidFill>
              <a:schemeClr val="accent1">
                <a:lumMod val="40000"/>
                <a:lumOff val="60000"/>
              </a:schemeClr>
            </a:solidFill>
            <a:prstDash val="solid"/>
            <a:miter lim="800000"/>
          </a:ln>
        </p:spPr>
        <p:txBody>
          <a:bodyPr/>
          <a:lstStyle/>
          <a:p>
            <a:pPr>
              <a:buFont typeface="Arial" panose="020B0604020202020204" pitchFamily="34" charset="0"/>
              <a:buNone/>
              <a:defRPr/>
            </a:pPr>
            <a:endParaRPr lang="zh-CN" altLang="en-US"/>
          </a:p>
        </p:txBody>
      </p:sp>
      <p:sp>
        <p:nvSpPr>
          <p:cNvPr id="18" name="TextBox 17"/>
          <p:cNvSpPr txBox="1"/>
          <p:nvPr/>
        </p:nvSpPr>
        <p:spPr>
          <a:xfrm>
            <a:off x="3218061" y="3433763"/>
            <a:ext cx="7776964" cy="787400"/>
          </a:xfrm>
          <a:prstGeom prst="rect">
            <a:avLst/>
          </a:prstGeom>
          <a:noFill/>
        </p:spPr>
        <p:txBody>
          <a:bodyPr wrap="square">
            <a:spAutoFit/>
          </a:bodyPr>
          <a:lstStyle/>
          <a:p>
            <a:pPr>
              <a:lnSpc>
                <a:spcPct val="150000"/>
              </a:lnSpc>
              <a:buFont typeface="Arial" panose="020B0604020202020204" pitchFamily="34" charset="0"/>
              <a:buNone/>
              <a:defRPr/>
            </a:pPr>
            <a:r>
              <a:rPr lang="zh-CN" altLang="en-US" sz="1600" dirty="0">
                <a:latin typeface="+mn-ea"/>
                <a:ea typeface="+mn-ea"/>
              </a:rPr>
              <a:t>可以向当地劳动、卫生、教育等部门进行调查，主要用作拟定劳动力安排计划、建立职工生活基地、确定临时设施面积的依据。</a:t>
            </a:r>
            <a:endParaRPr lang="zh-CN" altLang="en-US" sz="1600" dirty="0">
              <a:solidFill>
                <a:schemeClr val="accent1"/>
              </a:solidFill>
              <a:latin typeface="+mn-ea"/>
              <a:ea typeface="+mn-ea"/>
            </a:endParaRPr>
          </a:p>
        </p:txBody>
      </p:sp>
      <p:sp>
        <p:nvSpPr>
          <p:cNvPr id="24" name="TextBox 23"/>
          <p:cNvSpPr txBox="1"/>
          <p:nvPr/>
        </p:nvSpPr>
        <p:spPr>
          <a:xfrm>
            <a:off x="4081463" y="2214563"/>
            <a:ext cx="3960812" cy="369887"/>
          </a:xfrm>
          <a:prstGeom prst="rect">
            <a:avLst/>
          </a:prstGeom>
          <a:noFill/>
        </p:spPr>
        <p:txBody>
          <a:bodyPr>
            <a:spAutoFit/>
          </a:bodyPr>
          <a:lstStyle/>
          <a:p>
            <a:pPr>
              <a:buFont typeface="Arial" panose="020B0604020202020204" pitchFamily="34" charset="0"/>
              <a:buNone/>
              <a:defRPr/>
            </a:pPr>
            <a:r>
              <a:rPr lang="zh-CN" altLang="en-US" b="1" dirty="0">
                <a:latin typeface="+mn-ea"/>
                <a:ea typeface="+mn-ea"/>
              </a:rPr>
              <a:t>五、劳动力与生活条件的调查</a:t>
            </a:r>
            <a:endParaRPr lang="zh-CN" altLang="en-US" b="1" dirty="0">
              <a:latin typeface="+mn-ea"/>
              <a:ea typeface="+mn-ea"/>
            </a:endParaRPr>
          </a:p>
        </p:txBody>
      </p:sp>
      <p:sp>
        <p:nvSpPr>
          <p:cNvPr id="11" name="TextBox 55"/>
          <p:cNvSpPr txBox="1">
            <a:spLocks noChangeArrowheads="1"/>
          </p:cNvSpPr>
          <p:nvPr/>
        </p:nvSpPr>
        <p:spPr bwMode="auto">
          <a:xfrm>
            <a:off x="-238323" y="124494"/>
            <a:ext cx="1497013" cy="369332"/>
          </a:xfrm>
          <a:prstGeom prst="rect">
            <a:avLst/>
          </a:prstGeom>
          <a:noFill/>
          <a:ln w="9525">
            <a:noFill/>
            <a:miter lim="800000"/>
          </a:ln>
        </p:spPr>
        <p:txBody>
          <a:bodyPr>
            <a:spAutoFit/>
          </a:bodyPr>
          <a:lstStyle/>
          <a:p>
            <a:pPr algn="r">
              <a:buFont typeface="Arial" panose="020B0604020202020204" pitchFamily="34" charset="0"/>
              <a:buNone/>
            </a:pPr>
            <a:r>
              <a:rPr lang="zh-CN" altLang="en-US" dirty="0">
                <a:solidFill>
                  <a:schemeClr val="accent2"/>
                </a:solidFill>
                <a:latin typeface="华文细黑" panose="02010600040101010101" pitchFamily="2" charset="-122"/>
                <a:ea typeface="华文细黑" panose="02010600040101010101" pitchFamily="2" charset="-122"/>
                <a:cs typeface="华文细黑" panose="02010600040101010101" pitchFamily="2" charset="-122"/>
              </a:rPr>
              <a:t>学习任务</a:t>
            </a:r>
            <a:r>
              <a:rPr lang="en-US" altLang="zh-CN" dirty="0">
                <a:solidFill>
                  <a:schemeClr val="accent2"/>
                </a:solidFill>
                <a:latin typeface="华文细黑" panose="02010600040101010101" pitchFamily="2" charset="-122"/>
                <a:ea typeface="华文细黑" panose="02010600040101010101" pitchFamily="2" charset="-122"/>
                <a:cs typeface="华文细黑" panose="02010600040101010101" pitchFamily="2" charset="-122"/>
              </a:rPr>
              <a:t>1</a:t>
            </a:r>
            <a:endParaRPr lang="zh-CN" altLang="en-US" dirty="0">
              <a:solidFill>
                <a:schemeClr val="accent2"/>
              </a:solidFill>
              <a:latin typeface="华文细黑" panose="02010600040101010101" pitchFamily="2" charset="-122"/>
              <a:ea typeface="华文细黑" panose="02010600040101010101" pitchFamily="2" charset="-122"/>
              <a:cs typeface="华文细黑" panose="02010600040101010101" pitchFamily="2" charset="-122"/>
            </a:endParaRPr>
          </a:p>
        </p:txBody>
      </p:sp>
      <p:sp>
        <p:nvSpPr>
          <p:cNvPr id="12" name="TextBox 11"/>
          <p:cNvSpPr txBox="1">
            <a:spLocks noChangeArrowheads="1"/>
          </p:cNvSpPr>
          <p:nvPr/>
        </p:nvSpPr>
        <p:spPr bwMode="auto">
          <a:xfrm>
            <a:off x="1330325" y="106363"/>
            <a:ext cx="5041900" cy="369332"/>
          </a:xfrm>
          <a:prstGeom prst="rect">
            <a:avLst/>
          </a:prstGeom>
          <a:noFill/>
          <a:ln w="9525">
            <a:noFill/>
            <a:miter lim="800000"/>
          </a:ln>
        </p:spPr>
        <p:txBody>
          <a:bodyPr>
            <a:spAutoFit/>
          </a:bodyPr>
          <a:lstStyle/>
          <a:p>
            <a:pPr>
              <a:buFont typeface="Arial" panose="020B0604020202020204" pitchFamily="34" charset="0"/>
              <a:buNone/>
            </a:pPr>
            <a:r>
              <a:rPr lang="zh-CN" altLang="en-US" dirty="0">
                <a:solidFill>
                  <a:schemeClr val="accent2"/>
                </a:solidFill>
                <a:latin typeface="微软雅黑" panose="020B0503020204020204" pitchFamily="34" charset="-122"/>
                <a:ea typeface="微软雅黑" panose="020B0503020204020204" pitchFamily="34" charset="-122"/>
              </a:rPr>
              <a:t>原始资料的调查分析</a:t>
            </a:r>
            <a:endParaRPr lang="zh-CN" altLang="en-US" dirty="0">
              <a:solidFill>
                <a:schemeClr val="accent2"/>
              </a:solidFill>
              <a:latin typeface="微软雅黑" panose="020B0503020204020204" pitchFamily="34" charset="-122"/>
              <a:ea typeface="微软雅黑" panose="020B0503020204020204" pitchFamily="34" charset="-122"/>
            </a:endParaRPr>
          </a:p>
        </p:txBody>
      </p:sp>
      <p:sp>
        <p:nvSpPr>
          <p:cNvPr id="9" name="Freeform 10"/>
          <p:cNvSpPr>
            <a:spLocks noEditPoints="1"/>
          </p:cNvSpPr>
          <p:nvPr/>
        </p:nvSpPr>
        <p:spPr bwMode="auto">
          <a:xfrm>
            <a:off x="1422839" y="3232150"/>
            <a:ext cx="1212924" cy="1455737"/>
          </a:xfrm>
          <a:custGeom>
            <a:avLst/>
            <a:gdLst>
              <a:gd name="T0" fmla="*/ 1868488 w 2333"/>
              <a:gd name="T1" fmla="*/ 0 h 1818"/>
              <a:gd name="T2" fmla="*/ 1868488 w 2333"/>
              <a:gd name="T3" fmla="*/ 1092204 h 1818"/>
              <a:gd name="T4" fmla="*/ 933844 w 2333"/>
              <a:gd name="T5" fmla="*/ 1455738 h 1818"/>
              <a:gd name="T6" fmla="*/ 0 w 2333"/>
              <a:gd name="T7" fmla="*/ 1092204 h 1818"/>
              <a:gd name="T8" fmla="*/ 0 w 2333"/>
              <a:gd name="T9" fmla="*/ 0 h 1818"/>
              <a:gd name="T10" fmla="*/ 1868488 w 2333"/>
              <a:gd name="T11" fmla="*/ 0 h 1818"/>
              <a:gd name="T12" fmla="*/ 933844 w 2333"/>
              <a:gd name="T13" fmla="*/ 0 h 1818"/>
              <a:gd name="T14" fmla="*/ 0 60000 65536"/>
              <a:gd name="T15" fmla="*/ 0 60000 65536"/>
              <a:gd name="T16" fmla="*/ 0 60000 65536"/>
              <a:gd name="T17" fmla="*/ 0 60000 65536"/>
              <a:gd name="T18" fmla="*/ 0 60000 65536"/>
              <a:gd name="T19" fmla="*/ 0 60000 65536"/>
              <a:gd name="T20" fmla="*/ 0 60000 65536"/>
              <a:gd name="T21" fmla="*/ 0 w 2333"/>
              <a:gd name="T22" fmla="*/ 0 h 1818"/>
              <a:gd name="T23" fmla="*/ 2333 w 2333"/>
              <a:gd name="T24" fmla="*/ 1818 h 18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333" h="1818">
                <a:moveTo>
                  <a:pt x="2333" y="0"/>
                </a:moveTo>
                <a:lnTo>
                  <a:pt x="2333" y="1364"/>
                </a:lnTo>
                <a:lnTo>
                  <a:pt x="1166" y="1818"/>
                </a:lnTo>
                <a:lnTo>
                  <a:pt x="0" y="1364"/>
                </a:lnTo>
                <a:lnTo>
                  <a:pt x="0" y="0"/>
                </a:lnTo>
                <a:lnTo>
                  <a:pt x="2333" y="0"/>
                </a:lnTo>
                <a:close/>
                <a:moveTo>
                  <a:pt x="1166" y="0"/>
                </a:moveTo>
              </a:path>
            </a:pathLst>
          </a:custGeom>
          <a:solidFill>
            <a:srgbClr val="006BBC"/>
          </a:solidFill>
          <a:ln w="9525">
            <a:noFill/>
            <a:round/>
          </a:ln>
        </p:spPr>
        <p:txBody>
          <a:bodyPr/>
          <a:lstStyle/>
          <a:p>
            <a:endParaRPr lang="zh-CN" altLang="en-US"/>
          </a:p>
        </p:txBody>
      </p:sp>
      <p:sp>
        <p:nvSpPr>
          <p:cNvPr id="13" name="TextBox 19"/>
          <p:cNvSpPr txBox="1"/>
          <p:nvPr/>
        </p:nvSpPr>
        <p:spPr>
          <a:xfrm>
            <a:off x="1731223" y="3480132"/>
            <a:ext cx="604838" cy="708025"/>
          </a:xfrm>
          <a:prstGeom prst="rect">
            <a:avLst/>
          </a:prstGeom>
          <a:noFill/>
        </p:spPr>
        <p:txBody>
          <a:bodyPr>
            <a:spAutoFit/>
          </a:bodyPr>
          <a:lstStyle/>
          <a:p>
            <a:pPr algn="ctr">
              <a:buFont typeface="Arial" panose="020B0604020202020204" pitchFamily="34" charset="0"/>
              <a:buNone/>
              <a:defRPr/>
            </a:pPr>
            <a:r>
              <a:rPr lang="en-US" altLang="zh-CN" sz="4000" dirty="0">
                <a:solidFill>
                  <a:srgbClr val="F8F8F8"/>
                </a:solidFill>
                <a:latin typeface="+mn-ea"/>
                <a:ea typeface="+mn-ea"/>
              </a:rPr>
              <a:t>5</a:t>
            </a:r>
            <a:endParaRPr lang="en-US" altLang="zh-CN" sz="4000" dirty="0">
              <a:solidFill>
                <a:srgbClr val="F8F8F8"/>
              </a:solidFill>
              <a:latin typeface="+mn-ea"/>
              <a:ea typeface="+mn-ea"/>
            </a:endParaRPr>
          </a:p>
        </p:txBody>
      </p:sp>
    </p:spTree>
  </p:cSld>
  <p:clrMapOvr>
    <a:masterClrMapping/>
  </p:clrMapOvr>
  <p:transition spd="slow">
    <p:fade/>
  </p:transition>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cstate="print"/>
          <a:srcRect/>
          <a:stretch>
            <a:fillRect/>
          </a:stretch>
        </p:blipFill>
        <p:spPr bwMode="auto">
          <a:xfrm>
            <a:off x="0" y="0"/>
            <a:ext cx="12196763" cy="3997325"/>
          </a:xfrm>
          <a:prstGeom prst="rect">
            <a:avLst/>
          </a:prstGeom>
          <a:noFill/>
          <a:ln w="9525">
            <a:noFill/>
            <a:miter lim="800000"/>
            <a:headEnd/>
            <a:tailEnd/>
          </a:ln>
        </p:spPr>
      </p:pic>
      <p:sp>
        <p:nvSpPr>
          <p:cNvPr id="49" name="Rectangle 3"/>
          <p:cNvSpPr txBox="1">
            <a:spLocks noChangeArrowheads="1"/>
          </p:cNvSpPr>
          <p:nvPr/>
        </p:nvSpPr>
        <p:spPr bwMode="auto">
          <a:xfrm>
            <a:off x="1732879" y="4581128"/>
            <a:ext cx="9190038" cy="1081087"/>
          </a:xfrm>
          <a:prstGeom prst="rect">
            <a:avLst/>
          </a:prstGeom>
          <a:noFill/>
          <a:ln w="9525">
            <a:noFill/>
            <a:miter lim="800000"/>
          </a:ln>
        </p:spPr>
        <p:txBody>
          <a:bodyPr anchor="ctr"/>
          <a:lstStyle/>
          <a:p>
            <a:pPr>
              <a:buFont typeface="Arial" panose="020B0604020202020204" pitchFamily="34" charset="0"/>
              <a:buNone/>
            </a:pPr>
            <a:r>
              <a:rPr lang="zh-CN" altLang="en-US" sz="6600" b="1" dirty="0">
                <a:solidFill>
                  <a:srgbClr val="294A5A"/>
                </a:solidFill>
                <a:latin typeface="微软雅黑" panose="020B0503020204020204" pitchFamily="34" charset="-122"/>
                <a:ea typeface="微软雅黑" panose="020B0503020204020204" pitchFamily="34" charset="-122"/>
              </a:rPr>
              <a:t>感谢聆听</a:t>
            </a:r>
            <a:endParaRPr lang="zh-CN" altLang="en-US" sz="6600" b="1" dirty="0">
              <a:solidFill>
                <a:srgbClr val="294A5A"/>
              </a:solidFill>
              <a:latin typeface="微软雅黑" panose="020B0503020204020204" pitchFamily="34" charset="-122"/>
              <a:ea typeface="微软雅黑" panose="020B0503020204020204" pitchFamily="34" charset="-122"/>
            </a:endParaRPr>
          </a:p>
        </p:txBody>
      </p:sp>
      <p:sp>
        <p:nvSpPr>
          <p:cNvPr id="52" name="Freeform 7"/>
          <p:cNvSpPr/>
          <p:nvPr/>
        </p:nvSpPr>
        <p:spPr bwMode="auto">
          <a:xfrm>
            <a:off x="10661650" y="5151438"/>
            <a:ext cx="1317625" cy="1319212"/>
          </a:xfrm>
          <a:custGeom>
            <a:avLst/>
            <a:gdLst>
              <a:gd name="T0" fmla="*/ 2199 w 2504"/>
              <a:gd name="T1" fmla="*/ 0 h 2504"/>
              <a:gd name="T2" fmla="*/ 2504 w 2504"/>
              <a:gd name="T3" fmla="*/ 0 h 2504"/>
              <a:gd name="T4" fmla="*/ 2504 w 2504"/>
              <a:gd name="T5" fmla="*/ 2504 h 2504"/>
              <a:gd name="T6" fmla="*/ 0 w 2504"/>
              <a:gd name="T7" fmla="*/ 2504 h 2504"/>
              <a:gd name="T8" fmla="*/ 0 w 2504"/>
              <a:gd name="T9" fmla="*/ 2199 h 2504"/>
              <a:gd name="T10" fmla="*/ 1970 w 2504"/>
              <a:gd name="T11" fmla="*/ 2199 h 2504"/>
              <a:gd name="T12" fmla="*/ 87 w 2504"/>
              <a:gd name="T13" fmla="*/ 315 h 2504"/>
              <a:gd name="T14" fmla="*/ 303 w 2504"/>
              <a:gd name="T15" fmla="*/ 99 h 2504"/>
              <a:gd name="T16" fmla="*/ 2199 w 2504"/>
              <a:gd name="T17" fmla="*/ 1996 h 2504"/>
              <a:gd name="T18" fmla="*/ 2199 w 2504"/>
              <a:gd name="T19" fmla="*/ 0 h 2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04" h="2504">
                <a:moveTo>
                  <a:pt x="2199" y="0"/>
                </a:moveTo>
                <a:lnTo>
                  <a:pt x="2504" y="0"/>
                </a:lnTo>
                <a:lnTo>
                  <a:pt x="2504" y="2504"/>
                </a:lnTo>
                <a:lnTo>
                  <a:pt x="0" y="2504"/>
                </a:lnTo>
                <a:lnTo>
                  <a:pt x="0" y="2199"/>
                </a:lnTo>
                <a:lnTo>
                  <a:pt x="1970" y="2199"/>
                </a:lnTo>
                <a:lnTo>
                  <a:pt x="87" y="315"/>
                </a:lnTo>
                <a:lnTo>
                  <a:pt x="303" y="99"/>
                </a:lnTo>
                <a:lnTo>
                  <a:pt x="2199" y="1996"/>
                </a:lnTo>
                <a:lnTo>
                  <a:pt x="2199" y="0"/>
                </a:lnTo>
                <a:close/>
              </a:path>
            </a:pathLst>
          </a:custGeom>
          <a:solidFill>
            <a:schemeClr val="accent1">
              <a:lumMod val="40000"/>
              <a:lumOff val="60000"/>
            </a:schemeClr>
          </a:solidFill>
          <a:ln>
            <a:noFill/>
          </a:ln>
        </p:spPr>
        <p:txBody>
          <a:bodyPr/>
          <a:lstStyle/>
          <a:p>
            <a:pPr>
              <a:buFont typeface="Arial" panose="020B0604020202020204" pitchFamily="34" charset="0"/>
              <a:buNone/>
              <a:defRPr/>
            </a:pPr>
            <a:endParaRPr lang="zh-CN" altLang="en-US">
              <a:solidFill>
                <a:srgbClr val="294A5A"/>
              </a:solidFill>
            </a:endParaRPr>
          </a:p>
        </p:txBody>
      </p:sp>
      <p:sp>
        <p:nvSpPr>
          <p:cNvPr id="9" name="Rectangle 8"/>
          <p:cNvSpPr>
            <a:spLocks noChangeArrowheads="1"/>
          </p:cNvSpPr>
          <p:nvPr/>
        </p:nvSpPr>
        <p:spPr bwMode="auto">
          <a:xfrm>
            <a:off x="9664700" y="3933825"/>
            <a:ext cx="1266825" cy="80963"/>
          </a:xfrm>
          <a:prstGeom prst="rect">
            <a:avLst/>
          </a:prstGeom>
          <a:solidFill>
            <a:schemeClr val="tx2"/>
          </a:solidFill>
          <a:ln w="9525">
            <a:noFill/>
            <a:miter lim="800000"/>
          </a:ln>
        </p:spPr>
        <p:txBody>
          <a:bodyPr/>
          <a:lstStyle/>
          <a:p>
            <a:pPr>
              <a:buFont typeface="Arial" panose="020B0604020202020204" pitchFamily="34" charset="0"/>
              <a:buNone/>
            </a:pPr>
            <a:endParaRPr lang="zh-CN" altLang="en-US">
              <a:solidFill>
                <a:srgbClr val="294A5A"/>
              </a:solidFill>
            </a:endParaRPr>
          </a:p>
        </p:txBody>
      </p:sp>
      <p:sp>
        <p:nvSpPr>
          <p:cNvPr id="10" name="Rectangle 9"/>
          <p:cNvSpPr>
            <a:spLocks noChangeArrowheads="1"/>
          </p:cNvSpPr>
          <p:nvPr/>
        </p:nvSpPr>
        <p:spPr bwMode="auto">
          <a:xfrm>
            <a:off x="10931525" y="3933825"/>
            <a:ext cx="1265238" cy="80963"/>
          </a:xfrm>
          <a:prstGeom prst="rect">
            <a:avLst/>
          </a:prstGeom>
          <a:solidFill>
            <a:schemeClr val="bg2"/>
          </a:solidFill>
          <a:ln w="9525">
            <a:noFill/>
            <a:miter lim="800000"/>
          </a:ln>
        </p:spPr>
        <p:txBody>
          <a:bodyPr/>
          <a:lstStyle/>
          <a:p>
            <a:pPr>
              <a:buFont typeface="Arial" panose="020B0604020202020204" pitchFamily="34" charset="0"/>
              <a:buNone/>
            </a:pPr>
            <a:endParaRPr lang="zh-CN" altLang="en-US">
              <a:solidFill>
                <a:srgbClr val="294A5A"/>
              </a:solidFill>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20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 calcmode="lin" valueType="num">
                                      <p:cBhvr>
                                        <p:cTn id="9" dur="500" fill="hold"/>
                                        <p:tgtEl>
                                          <p:spTgt spid="9"/>
                                        </p:tgtEl>
                                        <p:attrNameLst>
                                          <p:attrName>style.rotation</p:attrName>
                                        </p:attrNameLst>
                                      </p:cBhvr>
                                      <p:tavLst>
                                        <p:tav tm="0">
                                          <p:val>
                                            <p:fltVal val="90"/>
                                          </p:val>
                                        </p:tav>
                                        <p:tav tm="100000">
                                          <p:val>
                                            <p:fltVal val="0"/>
                                          </p:val>
                                        </p:tav>
                                      </p:tavLst>
                                    </p:anim>
                                    <p:animEffect transition="in" filter="fade">
                                      <p:cBhvr>
                                        <p:cTn id="10" dur="500"/>
                                        <p:tgtEl>
                                          <p:spTgt spid="9"/>
                                        </p:tgtEl>
                                      </p:cBhvr>
                                    </p:animEffect>
                                  </p:childTnLst>
                                </p:cTn>
                              </p:par>
                              <p:par>
                                <p:cTn id="11" presetID="31" presetClass="entr" presetSubtype="0" fill="hold" grpId="0" nodeType="withEffect">
                                  <p:stCondLst>
                                    <p:cond delay="300"/>
                                  </p:stCondLst>
                                  <p:childTnLst>
                                    <p:set>
                                      <p:cBhvr>
                                        <p:cTn id="12" dur="1" fill="hold">
                                          <p:stCondLst>
                                            <p:cond delay="0"/>
                                          </p:stCondLst>
                                        </p:cTn>
                                        <p:tgtEl>
                                          <p:spTgt spid="10"/>
                                        </p:tgtEl>
                                        <p:attrNameLst>
                                          <p:attrName>style.visibility</p:attrName>
                                        </p:attrNameLst>
                                      </p:cBhvr>
                                      <p:to>
                                        <p:strVal val="visible"/>
                                      </p:to>
                                    </p:set>
                                    <p:anim calcmode="lin" valueType="num">
                                      <p:cBhvr>
                                        <p:cTn id="13" dur="500" fill="hold"/>
                                        <p:tgtEl>
                                          <p:spTgt spid="10"/>
                                        </p:tgtEl>
                                        <p:attrNameLst>
                                          <p:attrName>ppt_w</p:attrName>
                                        </p:attrNameLst>
                                      </p:cBhvr>
                                      <p:tavLst>
                                        <p:tav tm="0">
                                          <p:val>
                                            <p:fltVal val="0"/>
                                          </p:val>
                                        </p:tav>
                                        <p:tav tm="100000">
                                          <p:val>
                                            <p:strVal val="#ppt_w"/>
                                          </p:val>
                                        </p:tav>
                                      </p:tavLst>
                                    </p:anim>
                                    <p:anim calcmode="lin" valueType="num">
                                      <p:cBhvr>
                                        <p:cTn id="14" dur="500" fill="hold"/>
                                        <p:tgtEl>
                                          <p:spTgt spid="10"/>
                                        </p:tgtEl>
                                        <p:attrNameLst>
                                          <p:attrName>ppt_h</p:attrName>
                                        </p:attrNameLst>
                                      </p:cBhvr>
                                      <p:tavLst>
                                        <p:tav tm="0">
                                          <p:val>
                                            <p:fltVal val="0"/>
                                          </p:val>
                                        </p:tav>
                                        <p:tav tm="100000">
                                          <p:val>
                                            <p:strVal val="#ppt_h"/>
                                          </p:val>
                                        </p:tav>
                                      </p:tavLst>
                                    </p:anim>
                                    <p:anim calcmode="lin" valueType="num">
                                      <p:cBhvr>
                                        <p:cTn id="15" dur="500" fill="hold"/>
                                        <p:tgtEl>
                                          <p:spTgt spid="10"/>
                                        </p:tgtEl>
                                        <p:attrNameLst>
                                          <p:attrName>style.rotation</p:attrName>
                                        </p:attrNameLst>
                                      </p:cBhvr>
                                      <p:tavLst>
                                        <p:tav tm="0">
                                          <p:val>
                                            <p:fltVal val="90"/>
                                          </p:val>
                                        </p:tav>
                                        <p:tav tm="100000">
                                          <p:val>
                                            <p:fltVal val="0"/>
                                          </p:val>
                                        </p:tav>
                                      </p:tavLst>
                                    </p:anim>
                                    <p:animEffect transition="in" filter="fade">
                                      <p:cBhvr>
                                        <p:cTn id="16" dur="500"/>
                                        <p:tgtEl>
                                          <p:spTgt spid="10"/>
                                        </p:tgtEl>
                                      </p:cBhvr>
                                    </p:animEffect>
                                  </p:childTnLst>
                                </p:cTn>
                              </p:par>
                            </p:childTnLst>
                          </p:cTn>
                        </p:par>
                        <p:par>
                          <p:cTn id="17" fill="hold">
                            <p:stCondLst>
                              <p:cond delay="700"/>
                            </p:stCondLst>
                            <p:childTnLst>
                              <p:par>
                                <p:cTn id="18" presetID="22" presetClass="entr" presetSubtype="4" fill="hold" nodeType="after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wipe(down)">
                                      <p:cBhvr>
                                        <p:cTn id="20" dur="1000"/>
                                        <p:tgtEl>
                                          <p:spTgt spid="3"/>
                                        </p:tgtEl>
                                      </p:cBhvr>
                                    </p:animEffect>
                                  </p:childTnLst>
                                </p:cTn>
                              </p:par>
                            </p:childTnLst>
                          </p:cTn>
                        </p:par>
                        <p:par>
                          <p:cTn id="21" fill="hold">
                            <p:stCondLst>
                              <p:cond delay="1700"/>
                            </p:stCondLst>
                            <p:childTnLst>
                              <p:par>
                                <p:cTn id="22" presetID="56" presetClass="entr" presetSubtype="0" fill="hold" grpId="0" nodeType="afterEffect">
                                  <p:stCondLst>
                                    <p:cond delay="0"/>
                                  </p:stCondLst>
                                  <p:iterate type="lt">
                                    <p:tmPct val="10000"/>
                                  </p:iterate>
                                  <p:childTnLst>
                                    <p:set>
                                      <p:cBhvr>
                                        <p:cTn id="23" dur="1" fill="hold">
                                          <p:stCondLst>
                                            <p:cond delay="0"/>
                                          </p:stCondLst>
                                        </p:cTn>
                                        <p:tgtEl>
                                          <p:spTgt spid="49"/>
                                        </p:tgtEl>
                                        <p:attrNameLst>
                                          <p:attrName>style.visibility</p:attrName>
                                        </p:attrNameLst>
                                      </p:cBhvr>
                                      <p:to>
                                        <p:strVal val="visible"/>
                                      </p:to>
                                    </p:set>
                                    <p:anim by="(-#ppt_w*2)" calcmode="lin" valueType="num">
                                      <p:cBhvr rctx="PPT">
                                        <p:cTn id="24" dur="500" autoRev="1" fill="hold">
                                          <p:stCondLst>
                                            <p:cond delay="0"/>
                                          </p:stCondLst>
                                        </p:cTn>
                                        <p:tgtEl>
                                          <p:spTgt spid="49"/>
                                        </p:tgtEl>
                                        <p:attrNameLst>
                                          <p:attrName>ppt_w</p:attrName>
                                        </p:attrNameLst>
                                      </p:cBhvr>
                                    </p:anim>
                                    <p:anim by="(#ppt_w*0.50)" calcmode="lin" valueType="num">
                                      <p:cBhvr>
                                        <p:cTn id="25" dur="500" decel="50000" autoRev="1" fill="hold">
                                          <p:stCondLst>
                                            <p:cond delay="0"/>
                                          </p:stCondLst>
                                        </p:cTn>
                                        <p:tgtEl>
                                          <p:spTgt spid="49"/>
                                        </p:tgtEl>
                                        <p:attrNameLst>
                                          <p:attrName>ppt_x</p:attrName>
                                        </p:attrNameLst>
                                      </p:cBhvr>
                                    </p:anim>
                                    <p:anim from="(-#ppt_h/2)" to="(#ppt_y)" calcmode="lin" valueType="num">
                                      <p:cBhvr>
                                        <p:cTn id="26" dur="1000" fill="hold">
                                          <p:stCondLst>
                                            <p:cond delay="0"/>
                                          </p:stCondLst>
                                        </p:cTn>
                                        <p:tgtEl>
                                          <p:spTgt spid="49"/>
                                        </p:tgtEl>
                                        <p:attrNameLst>
                                          <p:attrName>ppt_y</p:attrName>
                                        </p:attrNameLst>
                                      </p:cBhvr>
                                    </p:anim>
                                    <p:animRot by="21600000">
                                      <p:cBhvr>
                                        <p:cTn id="27" dur="1000" fill="hold">
                                          <p:stCondLst>
                                            <p:cond delay="0"/>
                                          </p:stCondLst>
                                        </p:cTn>
                                        <p:tgtEl>
                                          <p:spTgt spid="49"/>
                                        </p:tgtEl>
                                        <p:attrNameLst>
                                          <p:attrName>r</p:attrName>
                                        </p:attrNameLst>
                                      </p:cBhvr>
                                    </p:animRot>
                                  </p:childTnLst>
                                </p:cTn>
                              </p:par>
                            </p:childTnLst>
                          </p:cTn>
                        </p:par>
                        <p:par>
                          <p:cTn id="28" fill="hold">
                            <p:stCondLst>
                              <p:cond delay="2299"/>
                            </p:stCondLst>
                            <p:childTnLst>
                              <p:par>
                                <p:cTn id="29" presetID="2" presetClass="entr" presetSubtype="9" fill="hold" nodeType="afterEffect">
                                  <p:stCondLst>
                                    <p:cond delay="0"/>
                                  </p:stCondLst>
                                  <p:childTnLst>
                                    <p:set>
                                      <p:cBhvr>
                                        <p:cTn id="30" dur="1" fill="hold">
                                          <p:stCondLst>
                                            <p:cond delay="0"/>
                                          </p:stCondLst>
                                        </p:cTn>
                                        <p:tgtEl>
                                          <p:spTgt spid="52"/>
                                        </p:tgtEl>
                                        <p:attrNameLst>
                                          <p:attrName>style.visibility</p:attrName>
                                        </p:attrNameLst>
                                      </p:cBhvr>
                                      <p:to>
                                        <p:strVal val="visible"/>
                                      </p:to>
                                    </p:set>
                                    <p:anim calcmode="lin" valueType="num">
                                      <p:cBhvr additive="base">
                                        <p:cTn id="31" dur="500" fill="hold"/>
                                        <p:tgtEl>
                                          <p:spTgt spid="52"/>
                                        </p:tgtEl>
                                        <p:attrNameLst>
                                          <p:attrName>ppt_x</p:attrName>
                                        </p:attrNameLst>
                                      </p:cBhvr>
                                      <p:tavLst>
                                        <p:tav tm="0">
                                          <p:val>
                                            <p:strVal val="0-#ppt_w/2"/>
                                          </p:val>
                                        </p:tav>
                                        <p:tav tm="100000">
                                          <p:val>
                                            <p:strVal val="#ppt_x"/>
                                          </p:val>
                                        </p:tav>
                                      </p:tavLst>
                                    </p:anim>
                                    <p:anim calcmode="lin" valueType="num">
                                      <p:cBhvr additive="base">
                                        <p:cTn id="32" dur="500" fill="hold"/>
                                        <p:tgtEl>
                                          <p:spTgt spid="5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9" grpId="0" animBg="1"/>
      <p:bldP spid="10"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87" name="图片 1"/>
          <p:cNvPicPr>
            <a:picLocks noChangeAspect="1"/>
          </p:cNvPicPr>
          <p:nvPr/>
        </p:nvPicPr>
        <p:blipFill>
          <a:blip r:embed="rId1" cstate="print">
            <a:clrChange>
              <a:clrFrom>
                <a:srgbClr val="FFFFFF"/>
              </a:clrFrom>
              <a:clrTo>
                <a:srgbClr val="FFFFFF">
                  <a:alpha val="0"/>
                </a:srgbClr>
              </a:clrTo>
            </a:clrChange>
          </a:blip>
          <a:srcRect/>
          <a:stretch>
            <a:fillRect/>
          </a:stretch>
        </p:blipFill>
        <p:spPr bwMode="auto">
          <a:xfrm>
            <a:off x="390525" y="1484313"/>
            <a:ext cx="5810250" cy="3636962"/>
          </a:xfrm>
          <a:prstGeom prst="rect">
            <a:avLst/>
          </a:prstGeom>
          <a:noFill/>
          <a:ln w="9525">
            <a:noFill/>
            <a:miter lim="800000"/>
            <a:headEnd/>
            <a:tailEnd/>
          </a:ln>
        </p:spPr>
      </p:pic>
      <p:pic>
        <p:nvPicPr>
          <p:cNvPr id="41988" name="图片 2"/>
          <p:cNvPicPr>
            <a:picLocks noChangeAspect="1"/>
          </p:cNvPicPr>
          <p:nvPr/>
        </p:nvPicPr>
        <p:blipFill>
          <a:blip r:embed="rId2" cstate="print">
            <a:clrChange>
              <a:clrFrom>
                <a:srgbClr val="FFFFFF"/>
              </a:clrFrom>
              <a:clrTo>
                <a:srgbClr val="FFFFFF">
                  <a:alpha val="0"/>
                </a:srgbClr>
              </a:clrTo>
            </a:clrChange>
          </a:blip>
          <a:srcRect/>
          <a:stretch>
            <a:fillRect/>
          </a:stretch>
        </p:blipFill>
        <p:spPr bwMode="auto">
          <a:xfrm>
            <a:off x="6457950" y="1479550"/>
            <a:ext cx="5400675" cy="3641725"/>
          </a:xfrm>
          <a:prstGeom prst="rect">
            <a:avLst/>
          </a:prstGeom>
          <a:noFill/>
          <a:ln w="9525">
            <a:noFill/>
            <a:miter lim="800000"/>
            <a:headEnd/>
            <a:tailEnd/>
          </a:ln>
        </p:spPr>
      </p:pic>
      <p:sp>
        <p:nvSpPr>
          <p:cNvPr id="7" name="TextBox 55"/>
          <p:cNvSpPr txBox="1">
            <a:spLocks noChangeArrowheads="1"/>
          </p:cNvSpPr>
          <p:nvPr/>
        </p:nvSpPr>
        <p:spPr bwMode="auto">
          <a:xfrm>
            <a:off x="-208544" y="112797"/>
            <a:ext cx="1497013" cy="369332"/>
          </a:xfrm>
          <a:prstGeom prst="rect">
            <a:avLst/>
          </a:prstGeom>
          <a:noFill/>
          <a:ln w="9525">
            <a:noFill/>
            <a:miter lim="800000"/>
          </a:ln>
        </p:spPr>
        <p:txBody>
          <a:bodyPr>
            <a:spAutoFit/>
          </a:bodyPr>
          <a:lstStyle/>
          <a:p>
            <a:pPr algn="r">
              <a:buFont typeface="Arial" panose="020B0604020202020204" pitchFamily="34" charset="0"/>
              <a:buNone/>
            </a:pPr>
            <a:r>
              <a:rPr lang="zh-CN" altLang="en-US" dirty="0">
                <a:solidFill>
                  <a:schemeClr val="accent2"/>
                </a:solidFill>
                <a:latin typeface="华文细黑" panose="02010600040101010101" pitchFamily="2" charset="-122"/>
                <a:ea typeface="华文细黑" panose="02010600040101010101" pitchFamily="2" charset="-122"/>
                <a:cs typeface="华文细黑" panose="02010600040101010101" pitchFamily="2" charset="-122"/>
              </a:rPr>
              <a:t>学习任务</a:t>
            </a:r>
            <a:r>
              <a:rPr lang="en-US" altLang="zh-CN" dirty="0">
                <a:solidFill>
                  <a:schemeClr val="accent2"/>
                </a:solidFill>
                <a:latin typeface="华文细黑" panose="02010600040101010101" pitchFamily="2" charset="-122"/>
                <a:ea typeface="华文细黑" panose="02010600040101010101" pitchFamily="2" charset="-122"/>
                <a:cs typeface="华文细黑" panose="02010600040101010101" pitchFamily="2" charset="-122"/>
              </a:rPr>
              <a:t>1</a:t>
            </a:r>
            <a:endParaRPr lang="zh-CN" altLang="en-US" dirty="0">
              <a:solidFill>
                <a:schemeClr val="accent2"/>
              </a:solidFill>
              <a:latin typeface="华文细黑" panose="02010600040101010101" pitchFamily="2" charset="-122"/>
              <a:ea typeface="华文细黑" panose="02010600040101010101" pitchFamily="2" charset="-122"/>
              <a:cs typeface="华文细黑" panose="02010600040101010101" pitchFamily="2" charset="-122"/>
            </a:endParaRPr>
          </a:p>
        </p:txBody>
      </p:sp>
      <p:sp>
        <p:nvSpPr>
          <p:cNvPr id="8" name="TextBox 7"/>
          <p:cNvSpPr txBox="1">
            <a:spLocks noChangeArrowheads="1"/>
          </p:cNvSpPr>
          <p:nvPr/>
        </p:nvSpPr>
        <p:spPr bwMode="auto">
          <a:xfrm>
            <a:off x="1356189" y="110708"/>
            <a:ext cx="5041900" cy="369332"/>
          </a:xfrm>
          <a:prstGeom prst="rect">
            <a:avLst/>
          </a:prstGeom>
          <a:noFill/>
          <a:ln w="9525">
            <a:noFill/>
            <a:miter lim="800000"/>
          </a:ln>
        </p:spPr>
        <p:txBody>
          <a:bodyPr>
            <a:spAutoFit/>
          </a:bodyPr>
          <a:lstStyle/>
          <a:p>
            <a:pPr>
              <a:buFont typeface="Arial" panose="020B0604020202020204" pitchFamily="34" charset="0"/>
              <a:buNone/>
            </a:pPr>
            <a:r>
              <a:rPr lang="zh-CN" altLang="en-US" dirty="0">
                <a:solidFill>
                  <a:schemeClr val="accent2"/>
                </a:solidFill>
                <a:latin typeface="微软雅黑" panose="020B0503020204020204" pitchFamily="34" charset="-122"/>
                <a:ea typeface="微软雅黑" panose="020B0503020204020204" pitchFamily="34" charset="-122"/>
              </a:rPr>
              <a:t>原始资料的调查分析</a:t>
            </a:r>
            <a:endParaRPr lang="zh-CN" altLang="en-US" dirty="0">
              <a:solidFill>
                <a:schemeClr val="accent2"/>
              </a:solidFill>
              <a:latin typeface="微软雅黑" panose="020B0503020204020204" pitchFamily="34" charset="-122"/>
              <a:ea typeface="微软雅黑" panose="020B0503020204020204" pitchFamily="34" charset="-122"/>
            </a:endParaRPr>
          </a:p>
        </p:txBody>
      </p:sp>
    </p:spTree>
  </p:cSld>
  <p:clrMapOvr>
    <a:masterClrMapping/>
  </p:clrMapOvr>
  <p:transition spd="slow">
    <p:wip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33" name="图片 22"/>
          <p:cNvPicPr>
            <a:picLocks noChangeAspect="1"/>
          </p:cNvPicPr>
          <p:nvPr/>
        </p:nvPicPr>
        <p:blipFill>
          <a:blip r:embed="rId1" cstate="print"/>
          <a:srcRect/>
          <a:stretch>
            <a:fillRect/>
          </a:stretch>
        </p:blipFill>
        <p:spPr bwMode="auto">
          <a:xfrm>
            <a:off x="1588" y="0"/>
            <a:ext cx="12192000" cy="6858000"/>
          </a:xfrm>
          <a:prstGeom prst="rect">
            <a:avLst/>
          </a:prstGeom>
          <a:noFill/>
          <a:ln w="9525">
            <a:noFill/>
            <a:miter lim="800000"/>
            <a:headEnd/>
            <a:tailEnd/>
          </a:ln>
        </p:spPr>
      </p:pic>
      <p:cxnSp>
        <p:nvCxnSpPr>
          <p:cNvPr id="15" name="直接连接符 14"/>
          <p:cNvCxnSpPr/>
          <p:nvPr>
            <p:custDataLst>
              <p:tags r:id="rId2"/>
            </p:custDataLst>
          </p:nvPr>
        </p:nvCxnSpPr>
        <p:spPr>
          <a:xfrm>
            <a:off x="1588" y="3060700"/>
            <a:ext cx="12192000" cy="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custDataLst>
              <p:tags r:id="rId3"/>
            </p:custDataLst>
          </p:nvPr>
        </p:nvCxnSpPr>
        <p:spPr>
          <a:xfrm>
            <a:off x="9145588" y="0"/>
            <a:ext cx="0" cy="68580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7" name="椭圆 16"/>
          <p:cNvSpPr/>
          <p:nvPr>
            <p:custDataLst>
              <p:tags r:id="rId4"/>
            </p:custDataLst>
          </p:nvPr>
        </p:nvSpPr>
        <p:spPr>
          <a:xfrm>
            <a:off x="8491538" y="2398713"/>
            <a:ext cx="1279525" cy="1276350"/>
          </a:xfrm>
          <a:prstGeom prst="ellipse">
            <a:avLst/>
          </a:prstGeom>
          <a:solidFill>
            <a:srgbClr val="FFFFFF"/>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 typeface="Arial" panose="020B0604020202020204" pitchFamily="34" charset="0"/>
              <a:buNone/>
              <a:defRPr/>
            </a:pPr>
            <a:endParaRPr lang="zh-CN" altLang="en-US" dirty="0">
              <a:latin typeface="Impact" panose="020B0806030902050204" pitchFamily="34" charset="0"/>
              <a:ea typeface="黑体" panose="02010609060101010101" pitchFamily="49" charset="-122"/>
            </a:endParaRPr>
          </a:p>
        </p:txBody>
      </p:sp>
      <p:sp>
        <p:nvSpPr>
          <p:cNvPr id="18" name="椭圆 17"/>
          <p:cNvSpPr/>
          <p:nvPr>
            <p:custDataLst>
              <p:tags r:id="rId5"/>
            </p:custDataLst>
          </p:nvPr>
        </p:nvSpPr>
        <p:spPr>
          <a:xfrm>
            <a:off x="8597900" y="2501900"/>
            <a:ext cx="1065213" cy="10668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 typeface="Arial" panose="020B0604020202020204" pitchFamily="34" charset="0"/>
              <a:buNone/>
              <a:defRPr/>
            </a:pPr>
            <a:r>
              <a:rPr lang="en-US" altLang="zh-CN" sz="5865" dirty="0">
                <a:solidFill>
                  <a:srgbClr val="FFFFFF"/>
                </a:solidFill>
                <a:latin typeface="Impact" panose="020B0806030902050204" pitchFamily="34" charset="0"/>
                <a:ea typeface="黑体" panose="02010609060101010101" pitchFamily="49" charset="-122"/>
              </a:rPr>
              <a:t>2</a:t>
            </a:r>
            <a:endParaRPr lang="zh-CN" altLang="en-US" sz="5865" dirty="0">
              <a:solidFill>
                <a:srgbClr val="FFFFFF"/>
              </a:solidFill>
              <a:latin typeface="Impact" panose="020B0806030902050204" pitchFamily="34" charset="0"/>
              <a:ea typeface="黑体" panose="02010609060101010101" pitchFamily="49" charset="-122"/>
            </a:endParaRPr>
          </a:p>
        </p:txBody>
      </p:sp>
      <p:sp>
        <p:nvSpPr>
          <p:cNvPr id="8" name="TextBox 7"/>
          <p:cNvSpPr txBox="1"/>
          <p:nvPr/>
        </p:nvSpPr>
        <p:spPr>
          <a:xfrm>
            <a:off x="3289300" y="2012950"/>
            <a:ext cx="3570288" cy="769938"/>
          </a:xfrm>
          <a:prstGeom prst="rect">
            <a:avLst/>
          </a:prstGeom>
          <a:noFill/>
        </p:spPr>
        <p:txBody>
          <a:bodyPr wrap="none">
            <a:spAutoFit/>
          </a:bodyPr>
          <a:lstStyle/>
          <a:p>
            <a:pPr marL="0" lvl="1">
              <a:buFont typeface="Arial" panose="020B0604020202020204" pitchFamily="34" charset="0"/>
              <a:buNone/>
              <a:defRPr/>
            </a:pPr>
            <a:r>
              <a:rPr lang="zh-CN" altLang="en-US" sz="4400" dirty="0">
                <a:latin typeface="+mn-ea"/>
                <a:ea typeface="+mn-ea"/>
              </a:rPr>
              <a:t>技术资料准备</a:t>
            </a:r>
            <a:endParaRPr lang="zh-CN" altLang="en-US" sz="4400" dirty="0">
              <a:latin typeface="+mn-ea"/>
              <a:ea typeface="+mn-ea"/>
            </a:endParaRPr>
          </a:p>
        </p:txBody>
      </p:sp>
      <p:sp>
        <p:nvSpPr>
          <p:cNvPr id="9" name="文本框 9"/>
          <p:cNvSpPr txBox="1">
            <a:spLocks noChangeArrowheads="1"/>
          </p:cNvSpPr>
          <p:nvPr/>
        </p:nvSpPr>
        <p:spPr bwMode="auto">
          <a:xfrm>
            <a:off x="1562100" y="3716338"/>
            <a:ext cx="6369050" cy="2493962"/>
          </a:xfrm>
          <a:prstGeom prst="rect">
            <a:avLst/>
          </a:prstGeom>
          <a:noFill/>
          <a:ln w="9525">
            <a:noFill/>
            <a:miter lim="800000"/>
          </a:ln>
        </p:spPr>
        <p:txBody>
          <a:bodyPr lIns="0" tIns="0" rIns="0" bIns="0">
            <a:spAutoFit/>
          </a:bodyPr>
          <a:lstStyle/>
          <a:p>
            <a:pPr>
              <a:lnSpc>
                <a:spcPct val="150000"/>
              </a:lnSpc>
              <a:buFont typeface="Arial" panose="020B0604020202020204" pitchFamily="34" charset="0"/>
              <a:buNone/>
            </a:pPr>
            <a:r>
              <a:rPr lang="zh-CN" altLang="en-US">
                <a:latin typeface="微软雅黑" panose="020B0503020204020204" pitchFamily="34" charset="-122"/>
                <a:ea typeface="微软雅黑" panose="020B0503020204020204" pitchFamily="34" charset="-122"/>
              </a:rPr>
              <a:t>应掌握图纸熟悉、自审、会审这几个阶段的知识，熟悉施工组织设计的编制和自审工作后的报审程序，掌握施工预算在工程施工中的重要作用。</a:t>
            </a:r>
            <a:endParaRPr lang="zh-CN" altLang="en-US">
              <a:latin typeface="微软雅黑" panose="020B0503020204020204" pitchFamily="34" charset="-122"/>
              <a:ea typeface="微软雅黑" panose="020B0503020204020204" pitchFamily="34" charset="-122"/>
            </a:endParaRPr>
          </a:p>
          <a:p>
            <a:pPr>
              <a:lnSpc>
                <a:spcPct val="150000"/>
              </a:lnSpc>
              <a:buFont typeface="Arial" panose="020B0604020202020204" pitchFamily="34" charset="0"/>
              <a:buNone/>
            </a:pPr>
            <a:r>
              <a:rPr lang="zh-CN" altLang="en-US">
                <a:latin typeface="微软雅黑" panose="020B0503020204020204" pitchFamily="34" charset="-122"/>
                <a:ea typeface="微软雅黑" panose="020B0503020204020204" pitchFamily="34" charset="-122"/>
              </a:rPr>
              <a:t>应在施工技术资料准备工作中灵活应用图纸熟悉、自审、会审这几个阶段，会进行中标后的施工组织设计的报批，熟悉施工预算的作用，会编制施工预算。</a:t>
            </a:r>
            <a:endParaRPr lang="zh-CN" altLang="en-US">
              <a:latin typeface="微软雅黑" panose="020B0503020204020204" pitchFamily="34" charset="-122"/>
              <a:ea typeface="微软雅黑" panose="020B0503020204020204" pitchFamily="34" charset="-122"/>
            </a:endParaRPr>
          </a:p>
        </p:txBody>
      </p:sp>
      <p:grpSp>
        <p:nvGrpSpPr>
          <p:cNvPr id="25" name="组合 24"/>
          <p:cNvGrpSpPr/>
          <p:nvPr/>
        </p:nvGrpSpPr>
        <p:grpSpPr bwMode="auto">
          <a:xfrm>
            <a:off x="9771063" y="4286250"/>
            <a:ext cx="1905000" cy="696913"/>
            <a:chOff x="1812154" y="1905182"/>
            <a:chExt cx="3233738" cy="696912"/>
          </a:xfrm>
        </p:grpSpPr>
        <p:sp>
          <p:nvSpPr>
            <p:cNvPr id="26" name="Freeform 5"/>
            <p:cNvSpPr/>
            <p:nvPr/>
          </p:nvSpPr>
          <p:spPr bwMode="auto">
            <a:xfrm>
              <a:off x="1812154" y="1905182"/>
              <a:ext cx="3233738" cy="696912"/>
            </a:xfrm>
            <a:custGeom>
              <a:avLst/>
              <a:gdLst>
                <a:gd name="T0" fmla="*/ 156 w 4587"/>
                <a:gd name="T1" fmla="*/ 0 h 986"/>
                <a:gd name="T2" fmla="*/ 4432 w 4587"/>
                <a:gd name="T3" fmla="*/ 0 h 986"/>
                <a:gd name="T4" fmla="*/ 4587 w 4587"/>
                <a:gd name="T5" fmla="*/ 156 h 986"/>
                <a:gd name="T6" fmla="*/ 4587 w 4587"/>
                <a:gd name="T7" fmla="*/ 830 h 986"/>
                <a:gd name="T8" fmla="*/ 4432 w 4587"/>
                <a:gd name="T9" fmla="*/ 986 h 986"/>
                <a:gd name="T10" fmla="*/ 156 w 4587"/>
                <a:gd name="T11" fmla="*/ 986 h 986"/>
                <a:gd name="T12" fmla="*/ 0 w 4587"/>
                <a:gd name="T13" fmla="*/ 830 h 986"/>
                <a:gd name="T14" fmla="*/ 0 w 4587"/>
                <a:gd name="T15" fmla="*/ 156 h 986"/>
                <a:gd name="T16" fmla="*/ 156 w 4587"/>
                <a:gd name="T17" fmla="*/ 0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87" h="986">
                  <a:moveTo>
                    <a:pt x="156" y="0"/>
                  </a:moveTo>
                  <a:lnTo>
                    <a:pt x="4432" y="0"/>
                  </a:lnTo>
                  <a:cubicBezTo>
                    <a:pt x="4517" y="0"/>
                    <a:pt x="4587" y="70"/>
                    <a:pt x="4587" y="156"/>
                  </a:cubicBezTo>
                  <a:lnTo>
                    <a:pt x="4587" y="830"/>
                  </a:lnTo>
                  <a:cubicBezTo>
                    <a:pt x="4587" y="916"/>
                    <a:pt x="4517" y="986"/>
                    <a:pt x="4432" y="986"/>
                  </a:cubicBezTo>
                  <a:lnTo>
                    <a:pt x="156" y="986"/>
                  </a:lnTo>
                  <a:cubicBezTo>
                    <a:pt x="70" y="986"/>
                    <a:pt x="0" y="916"/>
                    <a:pt x="0" y="830"/>
                  </a:cubicBezTo>
                  <a:lnTo>
                    <a:pt x="0" y="156"/>
                  </a:lnTo>
                  <a:cubicBezTo>
                    <a:pt x="0" y="70"/>
                    <a:pt x="70" y="0"/>
                    <a:pt x="156" y="0"/>
                  </a:cubicBezTo>
                  <a:close/>
                </a:path>
              </a:pathLst>
            </a:custGeom>
            <a:solidFill>
              <a:srgbClr val="FFFFFF"/>
            </a:solidFill>
            <a:ln w="10" cap="flat">
              <a:solidFill>
                <a:schemeClr val="accent1">
                  <a:lumMod val="60000"/>
                  <a:lumOff val="40000"/>
                </a:schemeClr>
              </a:solidFill>
              <a:prstDash val="solid"/>
              <a:miter lim="800000"/>
            </a:ln>
          </p:spPr>
          <p:txBody>
            <a:bodyPr/>
            <a:lstStyle/>
            <a:p>
              <a:pPr>
                <a:buFont typeface="Arial" panose="020B0604020202020204" pitchFamily="34" charset="0"/>
                <a:buNone/>
                <a:defRPr/>
              </a:pPr>
              <a:endParaRPr lang="zh-CN" altLang="en-US">
                <a:solidFill>
                  <a:schemeClr val="accent1"/>
                </a:solidFill>
              </a:endParaRPr>
            </a:p>
          </p:txBody>
        </p:sp>
        <p:sp>
          <p:nvSpPr>
            <p:cNvPr id="44043" name="TextBox 28"/>
            <p:cNvSpPr txBox="1">
              <a:spLocks noChangeArrowheads="1"/>
            </p:cNvSpPr>
            <p:nvPr/>
          </p:nvSpPr>
          <p:spPr bwMode="auto">
            <a:xfrm>
              <a:off x="2143460" y="2022805"/>
              <a:ext cx="2535991" cy="461665"/>
            </a:xfrm>
            <a:prstGeom prst="rect">
              <a:avLst/>
            </a:prstGeom>
            <a:noFill/>
            <a:ln w="9525">
              <a:noFill/>
              <a:miter lim="800000"/>
            </a:ln>
          </p:spPr>
          <p:txBody>
            <a:bodyPr>
              <a:spAutoFit/>
            </a:bodyPr>
            <a:lstStyle/>
            <a:p>
              <a:pPr algn="ctr">
                <a:buFont typeface="Arial" panose="020B0604020202020204" pitchFamily="34" charset="0"/>
                <a:buNone/>
              </a:pPr>
              <a:r>
                <a:rPr lang="zh-CN" altLang="en-US" sz="2400" b="1">
                  <a:solidFill>
                    <a:schemeClr val="accent1"/>
                  </a:solidFill>
                  <a:latin typeface="微软雅黑" panose="020B0503020204020204" pitchFamily="34" charset="-122"/>
                  <a:ea typeface="微软雅黑" panose="020B0503020204020204" pitchFamily="34" charset="-122"/>
                </a:rPr>
                <a:t>任务目标</a:t>
              </a:r>
              <a:endParaRPr lang="zh-CN" altLang="en-US" sz="2400" b="1">
                <a:solidFill>
                  <a:schemeClr val="accent1"/>
                </a:solidFill>
                <a:latin typeface="微软雅黑" panose="020B0503020204020204" pitchFamily="34" charset="-122"/>
                <a:ea typeface="微软雅黑" panose="020B0503020204020204" pitchFamily="34" charset="-122"/>
              </a:endParaRPr>
            </a:p>
          </p:txBody>
        </p:sp>
      </p:grpSp>
      <p:sp>
        <p:nvSpPr>
          <p:cNvPr id="12" name="TextBox 11"/>
          <p:cNvSpPr txBox="1"/>
          <p:nvPr/>
        </p:nvSpPr>
        <p:spPr>
          <a:xfrm>
            <a:off x="409575" y="981075"/>
            <a:ext cx="3384550" cy="768350"/>
          </a:xfrm>
          <a:prstGeom prst="rect">
            <a:avLst/>
          </a:prstGeom>
          <a:noFill/>
        </p:spPr>
        <p:txBody>
          <a:bodyPr>
            <a:spAutoFit/>
          </a:bodyPr>
          <a:lstStyle/>
          <a:p>
            <a:pPr>
              <a:buFont typeface="Arial" panose="020B0604020202020204" pitchFamily="34" charset="0"/>
              <a:buNone/>
              <a:defRPr/>
            </a:pPr>
            <a:r>
              <a:rPr lang="zh-CN" altLang="en-US" sz="4400" dirty="0">
                <a:latin typeface="+mn-ea"/>
                <a:ea typeface="+mn-ea"/>
              </a:rPr>
              <a:t>学习任务</a:t>
            </a:r>
            <a:r>
              <a:rPr lang="en-US" altLang="zh-CN" sz="4400" dirty="0">
                <a:latin typeface="+mn-ea"/>
                <a:ea typeface="+mn-ea"/>
              </a:rPr>
              <a:t>2</a:t>
            </a:r>
            <a:endParaRPr lang="zh-CN" altLang="en-US" sz="4400" dirty="0">
              <a:latin typeface="+mn-ea"/>
              <a:ea typeface="+mn-ea"/>
            </a:endParaRPr>
          </a:p>
        </p:txBody>
      </p:sp>
    </p:spTree>
  </p:cSld>
  <p:clrMapOvr>
    <a:masterClrMapping/>
  </p:clrMapOvr>
  <p:transition spd="slow">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extBox 54"/>
          <p:cNvSpPr txBox="1">
            <a:spLocks noChangeArrowheads="1"/>
          </p:cNvSpPr>
          <p:nvPr/>
        </p:nvSpPr>
        <p:spPr bwMode="auto">
          <a:xfrm>
            <a:off x="1316446" y="134719"/>
            <a:ext cx="5041900" cy="646331"/>
          </a:xfrm>
          <a:prstGeom prst="rect">
            <a:avLst/>
          </a:prstGeom>
          <a:noFill/>
          <a:ln w="9525">
            <a:noFill/>
            <a:miter lim="800000"/>
          </a:ln>
        </p:spPr>
        <p:txBody>
          <a:bodyPr>
            <a:spAutoFit/>
          </a:bodyPr>
          <a:lstStyle/>
          <a:p>
            <a:pPr marL="0" lvl="1">
              <a:buFont typeface="Arial" panose="020B0604020202020204" pitchFamily="34" charset="0"/>
              <a:buNone/>
            </a:pPr>
            <a:r>
              <a:rPr lang="zh-CN" altLang="en-US" dirty="0">
                <a:solidFill>
                  <a:schemeClr val="accent2"/>
                </a:solidFill>
                <a:latin typeface="微软雅黑" panose="020B0503020204020204" pitchFamily="34" charset="-122"/>
                <a:ea typeface="微软雅黑" panose="020B0503020204020204" pitchFamily="34" charset="-122"/>
              </a:rPr>
              <a:t>技术资料准备</a:t>
            </a:r>
            <a:endParaRPr lang="zh-CN" altLang="en-US" dirty="0">
              <a:solidFill>
                <a:schemeClr val="accent2"/>
              </a:solidFill>
              <a:latin typeface="微软雅黑" panose="020B0503020204020204" pitchFamily="34" charset="-122"/>
              <a:ea typeface="微软雅黑" panose="020B0503020204020204" pitchFamily="34" charset="-122"/>
            </a:endParaRPr>
          </a:p>
          <a:p>
            <a:pPr>
              <a:buFont typeface="Arial" panose="020B0604020202020204" pitchFamily="34" charset="0"/>
              <a:buNone/>
            </a:pPr>
            <a:endParaRPr lang="zh-CN" altLang="en-US" dirty="0">
              <a:solidFill>
                <a:schemeClr val="accent2"/>
              </a:solidFill>
              <a:latin typeface="微软雅黑" panose="020B0503020204020204" pitchFamily="34" charset="-122"/>
              <a:ea typeface="微软雅黑" panose="020B0503020204020204" pitchFamily="34" charset="-122"/>
            </a:endParaRPr>
          </a:p>
        </p:txBody>
      </p:sp>
      <p:sp>
        <p:nvSpPr>
          <p:cNvPr id="4" name="Oval 5"/>
          <p:cNvSpPr>
            <a:spLocks noChangeArrowheads="1"/>
          </p:cNvSpPr>
          <p:nvPr/>
        </p:nvSpPr>
        <p:spPr bwMode="auto">
          <a:xfrm>
            <a:off x="3776663" y="1325563"/>
            <a:ext cx="1247775" cy="1252537"/>
          </a:xfrm>
          <a:prstGeom prst="ellipse">
            <a:avLst/>
          </a:prstGeom>
          <a:solidFill>
            <a:schemeClr val="tx1"/>
          </a:solidFill>
          <a:ln w="9525">
            <a:noFill/>
            <a:round/>
          </a:ln>
        </p:spPr>
        <p:txBody>
          <a:bodyPr/>
          <a:lstStyle/>
          <a:p>
            <a:pPr>
              <a:buFont typeface="Arial" panose="020B0604020202020204" pitchFamily="34" charset="0"/>
              <a:buNone/>
            </a:pPr>
            <a:endParaRPr lang="zh-CN" altLang="en-US">
              <a:solidFill>
                <a:schemeClr val="accent1"/>
              </a:solidFill>
            </a:endParaRPr>
          </a:p>
        </p:txBody>
      </p:sp>
      <p:sp>
        <p:nvSpPr>
          <p:cNvPr id="5" name="Oval 6"/>
          <p:cNvSpPr>
            <a:spLocks noChangeArrowheads="1"/>
          </p:cNvSpPr>
          <p:nvPr/>
        </p:nvSpPr>
        <p:spPr bwMode="auto">
          <a:xfrm>
            <a:off x="3776663" y="3178175"/>
            <a:ext cx="1247775" cy="1250950"/>
          </a:xfrm>
          <a:prstGeom prst="ellipse">
            <a:avLst/>
          </a:prstGeom>
          <a:solidFill>
            <a:schemeClr val="bg2"/>
          </a:solidFill>
          <a:ln w="9525">
            <a:noFill/>
            <a:round/>
          </a:ln>
        </p:spPr>
        <p:txBody>
          <a:bodyPr/>
          <a:lstStyle/>
          <a:p>
            <a:pPr>
              <a:buFont typeface="Arial" panose="020B0604020202020204" pitchFamily="34" charset="0"/>
              <a:buNone/>
            </a:pPr>
            <a:endParaRPr lang="zh-CN" altLang="en-US">
              <a:solidFill>
                <a:schemeClr val="accent1"/>
              </a:solidFill>
            </a:endParaRPr>
          </a:p>
        </p:txBody>
      </p:sp>
      <p:sp>
        <p:nvSpPr>
          <p:cNvPr id="6" name="Oval 7"/>
          <p:cNvSpPr>
            <a:spLocks noChangeArrowheads="1"/>
          </p:cNvSpPr>
          <p:nvPr/>
        </p:nvSpPr>
        <p:spPr bwMode="auto">
          <a:xfrm>
            <a:off x="3776663" y="5068888"/>
            <a:ext cx="1247775" cy="1252537"/>
          </a:xfrm>
          <a:prstGeom prst="ellipse">
            <a:avLst/>
          </a:prstGeom>
          <a:solidFill>
            <a:schemeClr val="bg1"/>
          </a:solidFill>
          <a:ln w="9525">
            <a:noFill/>
            <a:round/>
          </a:ln>
        </p:spPr>
        <p:txBody>
          <a:bodyPr/>
          <a:lstStyle/>
          <a:p>
            <a:pPr>
              <a:buFont typeface="Arial" panose="020B0604020202020204" pitchFamily="34" charset="0"/>
              <a:buNone/>
            </a:pPr>
            <a:endParaRPr lang="zh-CN" altLang="en-US">
              <a:solidFill>
                <a:schemeClr val="accent1"/>
              </a:solidFill>
            </a:endParaRPr>
          </a:p>
        </p:txBody>
      </p:sp>
      <p:sp>
        <p:nvSpPr>
          <p:cNvPr id="7" name="Oval 8"/>
          <p:cNvSpPr>
            <a:spLocks noChangeArrowheads="1"/>
          </p:cNvSpPr>
          <p:nvPr/>
        </p:nvSpPr>
        <p:spPr bwMode="auto">
          <a:xfrm>
            <a:off x="582613" y="2644775"/>
            <a:ext cx="2490787" cy="2501900"/>
          </a:xfrm>
          <a:prstGeom prst="ellipse">
            <a:avLst/>
          </a:prstGeom>
          <a:solidFill>
            <a:schemeClr val="accent1">
              <a:lumMod val="40000"/>
              <a:lumOff val="60000"/>
            </a:schemeClr>
          </a:solidFill>
          <a:ln>
            <a:noFill/>
          </a:ln>
        </p:spPr>
        <p:txBody>
          <a:bodyPr/>
          <a:lstStyle/>
          <a:p>
            <a:pPr>
              <a:buFont typeface="Arial" panose="020B0604020202020204" pitchFamily="34" charset="0"/>
              <a:buNone/>
              <a:defRPr/>
            </a:pPr>
            <a:endParaRPr lang="zh-CN" altLang="en-US"/>
          </a:p>
        </p:txBody>
      </p:sp>
      <p:sp>
        <p:nvSpPr>
          <p:cNvPr id="8" name="Oval 9"/>
          <p:cNvSpPr>
            <a:spLocks noChangeArrowheads="1"/>
          </p:cNvSpPr>
          <p:nvPr/>
        </p:nvSpPr>
        <p:spPr bwMode="auto">
          <a:xfrm>
            <a:off x="730250" y="2790825"/>
            <a:ext cx="2197100" cy="2208213"/>
          </a:xfrm>
          <a:prstGeom prst="ellipse">
            <a:avLst/>
          </a:prstGeom>
          <a:blipFill dpi="0" rotWithShape="1">
            <a:blip r:embed="rId1" cstate="print"/>
            <a:srcRect/>
            <a:stretch>
              <a:fillRect/>
            </a:stretch>
          </a:blipFill>
          <a:ln w="10">
            <a:solidFill>
              <a:srgbClr val="C1C0C3"/>
            </a:solidFill>
            <a:miter lim="800000"/>
          </a:ln>
        </p:spPr>
        <p:txBody>
          <a:bodyPr/>
          <a:lstStyle/>
          <a:p>
            <a:pPr>
              <a:buFont typeface="Arial" panose="020B0604020202020204" pitchFamily="34" charset="0"/>
              <a:buNone/>
            </a:pPr>
            <a:endParaRPr lang="zh-CN" altLang="en-US"/>
          </a:p>
        </p:txBody>
      </p:sp>
      <p:cxnSp>
        <p:nvCxnSpPr>
          <p:cNvPr id="12" name="直接连接符 11"/>
          <p:cNvCxnSpPr>
            <a:cxnSpLocks noChangeShapeType="1"/>
          </p:cNvCxnSpPr>
          <p:nvPr/>
        </p:nvCxnSpPr>
        <p:spPr bwMode="auto">
          <a:xfrm>
            <a:off x="3138488" y="3856038"/>
            <a:ext cx="615950" cy="0"/>
          </a:xfrm>
          <a:prstGeom prst="line">
            <a:avLst/>
          </a:prstGeom>
          <a:noFill/>
          <a:ln w="9525" algn="ctr">
            <a:solidFill>
              <a:schemeClr val="accent1"/>
            </a:solidFill>
            <a:round/>
            <a:tailEnd type="triangle" w="med" len="med"/>
          </a:ln>
        </p:spPr>
      </p:cxnSp>
      <p:cxnSp>
        <p:nvCxnSpPr>
          <p:cNvPr id="13" name="直接连接符 12"/>
          <p:cNvCxnSpPr>
            <a:cxnSpLocks noChangeShapeType="1"/>
          </p:cNvCxnSpPr>
          <p:nvPr/>
        </p:nvCxnSpPr>
        <p:spPr bwMode="auto">
          <a:xfrm flipV="1">
            <a:off x="2811463" y="2357438"/>
            <a:ext cx="887412" cy="604837"/>
          </a:xfrm>
          <a:prstGeom prst="line">
            <a:avLst/>
          </a:prstGeom>
          <a:noFill/>
          <a:ln w="9525" algn="ctr">
            <a:solidFill>
              <a:schemeClr val="accent1"/>
            </a:solidFill>
            <a:round/>
            <a:tailEnd type="triangle" w="med" len="med"/>
          </a:ln>
        </p:spPr>
      </p:cxnSp>
      <p:cxnSp>
        <p:nvCxnSpPr>
          <p:cNvPr id="14" name="直接连接符 13"/>
          <p:cNvCxnSpPr>
            <a:cxnSpLocks noChangeShapeType="1"/>
          </p:cNvCxnSpPr>
          <p:nvPr/>
        </p:nvCxnSpPr>
        <p:spPr bwMode="auto">
          <a:xfrm>
            <a:off x="2660650" y="4940300"/>
            <a:ext cx="1038225" cy="635000"/>
          </a:xfrm>
          <a:prstGeom prst="line">
            <a:avLst/>
          </a:prstGeom>
          <a:noFill/>
          <a:ln w="9525" algn="ctr">
            <a:solidFill>
              <a:schemeClr val="accent1"/>
            </a:solidFill>
            <a:round/>
            <a:tailEnd type="triangle" w="med" len="med"/>
          </a:ln>
        </p:spPr>
      </p:cxnSp>
      <p:sp>
        <p:nvSpPr>
          <p:cNvPr id="15" name="TextBox 14"/>
          <p:cNvSpPr txBox="1"/>
          <p:nvPr/>
        </p:nvSpPr>
        <p:spPr>
          <a:xfrm>
            <a:off x="4048125" y="1597025"/>
            <a:ext cx="646113" cy="646113"/>
          </a:xfrm>
          <a:prstGeom prst="rect">
            <a:avLst/>
          </a:prstGeom>
          <a:noFill/>
        </p:spPr>
        <p:txBody>
          <a:bodyPr wrap="none">
            <a:spAutoFit/>
          </a:bodyPr>
          <a:lstStyle/>
          <a:p>
            <a:pPr algn="ctr">
              <a:buFont typeface="Arial" panose="020B0604020202020204" pitchFamily="34" charset="0"/>
              <a:buNone/>
              <a:defRPr/>
            </a:pPr>
            <a:r>
              <a:rPr lang="zh-CN" altLang="en-US" sz="3600" dirty="0">
                <a:solidFill>
                  <a:schemeClr val="accent2"/>
                </a:solidFill>
                <a:latin typeface="+mn-ea"/>
                <a:ea typeface="+mn-ea"/>
              </a:rPr>
              <a:t>一</a:t>
            </a:r>
            <a:endParaRPr lang="zh-CN" altLang="en-US" sz="3600" dirty="0">
              <a:solidFill>
                <a:schemeClr val="accent2"/>
              </a:solidFill>
              <a:latin typeface="+mn-ea"/>
              <a:ea typeface="+mn-ea"/>
            </a:endParaRPr>
          </a:p>
        </p:txBody>
      </p:sp>
      <p:sp>
        <p:nvSpPr>
          <p:cNvPr id="21" name="TextBox 20"/>
          <p:cNvSpPr txBox="1"/>
          <p:nvPr/>
        </p:nvSpPr>
        <p:spPr>
          <a:xfrm>
            <a:off x="5100638" y="1674813"/>
            <a:ext cx="2808287" cy="554037"/>
          </a:xfrm>
          <a:prstGeom prst="rect">
            <a:avLst/>
          </a:prstGeom>
          <a:noFill/>
        </p:spPr>
        <p:txBody>
          <a:bodyPr>
            <a:spAutoFit/>
          </a:bodyPr>
          <a:lstStyle/>
          <a:p>
            <a:pPr algn="just">
              <a:lnSpc>
                <a:spcPct val="150000"/>
              </a:lnSpc>
              <a:buFont typeface="Arial" panose="020B0604020202020204" pitchFamily="34" charset="0"/>
              <a:buNone/>
              <a:defRPr/>
            </a:pPr>
            <a:r>
              <a:rPr lang="zh-CN" altLang="en-US" sz="2000" dirty="0">
                <a:latin typeface="+mn-ea"/>
                <a:ea typeface="+mn-ea"/>
              </a:rPr>
              <a:t>熟悉和审查施工图纸</a:t>
            </a:r>
            <a:endParaRPr lang="zh-CN" altLang="en-US" sz="2000" dirty="0">
              <a:solidFill>
                <a:schemeClr val="accent1"/>
              </a:solidFill>
              <a:latin typeface="+mn-ea"/>
              <a:ea typeface="+mn-ea"/>
            </a:endParaRPr>
          </a:p>
        </p:txBody>
      </p:sp>
      <p:sp>
        <p:nvSpPr>
          <p:cNvPr id="22" name="TextBox 21"/>
          <p:cNvSpPr txBox="1"/>
          <p:nvPr/>
        </p:nvSpPr>
        <p:spPr>
          <a:xfrm>
            <a:off x="5089525" y="3414713"/>
            <a:ext cx="5386388" cy="500062"/>
          </a:xfrm>
          <a:prstGeom prst="rect">
            <a:avLst/>
          </a:prstGeom>
          <a:noFill/>
        </p:spPr>
        <p:txBody>
          <a:bodyPr>
            <a:spAutoFit/>
          </a:bodyPr>
          <a:lstStyle>
            <a:defPPr>
              <a:defRPr lang="zh-CN"/>
            </a:defPPr>
            <a:lvl1pPr algn="just">
              <a:lnSpc>
                <a:spcPct val="150000"/>
              </a:lnSpc>
              <a:defRPr>
                <a:solidFill>
                  <a:schemeClr val="bg1"/>
                </a:solidFill>
                <a:latin typeface="微软雅黑" panose="020B0503020204020204" pitchFamily="34" charset="-122"/>
                <a:ea typeface="微软雅黑" panose="020B0503020204020204" pitchFamily="34" charset="-122"/>
              </a:defRPr>
            </a:lvl1pPr>
          </a:lstStyle>
          <a:p>
            <a:pPr>
              <a:buFont typeface="Arial" panose="020B0604020202020204" pitchFamily="34" charset="0"/>
              <a:buNone/>
              <a:defRPr/>
            </a:pPr>
            <a:r>
              <a:rPr lang="zh-CN" altLang="en-US" sz="2000" dirty="0">
                <a:solidFill>
                  <a:schemeClr val="tx1"/>
                </a:solidFill>
                <a:latin typeface="+mn-ea"/>
                <a:ea typeface="+mn-ea"/>
              </a:rPr>
              <a:t>编制中标后的施工组织设计及其报审</a:t>
            </a:r>
            <a:endParaRPr lang="zh-CN" altLang="en-US" sz="2000" dirty="0">
              <a:solidFill>
                <a:schemeClr val="tx1"/>
              </a:solidFill>
              <a:latin typeface="+mn-ea"/>
              <a:ea typeface="+mn-ea"/>
            </a:endParaRPr>
          </a:p>
        </p:txBody>
      </p:sp>
      <p:sp>
        <p:nvSpPr>
          <p:cNvPr id="23" name="TextBox 22"/>
          <p:cNvSpPr txBox="1"/>
          <p:nvPr/>
        </p:nvSpPr>
        <p:spPr>
          <a:xfrm>
            <a:off x="5089525" y="5403850"/>
            <a:ext cx="5761038" cy="554038"/>
          </a:xfrm>
          <a:prstGeom prst="rect">
            <a:avLst/>
          </a:prstGeom>
          <a:noFill/>
        </p:spPr>
        <p:txBody>
          <a:bodyPr>
            <a:spAutoFit/>
          </a:bodyPr>
          <a:lstStyle>
            <a:defPPr>
              <a:defRPr lang="zh-CN"/>
            </a:defPPr>
            <a:lvl1pPr algn="just">
              <a:lnSpc>
                <a:spcPct val="150000"/>
              </a:lnSpc>
              <a:defRPr>
                <a:solidFill>
                  <a:schemeClr val="bg1"/>
                </a:solidFill>
                <a:latin typeface="微软雅黑" panose="020B0503020204020204" pitchFamily="34" charset="-122"/>
                <a:ea typeface="微软雅黑" panose="020B0503020204020204" pitchFamily="34" charset="-122"/>
              </a:defRPr>
            </a:lvl1pPr>
          </a:lstStyle>
          <a:p>
            <a:pPr>
              <a:buFont typeface="Arial" panose="020B0604020202020204" pitchFamily="34" charset="0"/>
              <a:buNone/>
              <a:defRPr/>
            </a:pPr>
            <a:r>
              <a:rPr lang="zh-CN" altLang="en-US" sz="2000" dirty="0">
                <a:solidFill>
                  <a:schemeClr val="tx1"/>
                </a:solidFill>
                <a:latin typeface="+mn-ea"/>
                <a:ea typeface="+mn-ea"/>
              </a:rPr>
              <a:t>编制施工预算及其作用</a:t>
            </a:r>
            <a:endParaRPr lang="zh-CN" altLang="en-US" sz="2000" dirty="0">
              <a:solidFill>
                <a:schemeClr val="tx1"/>
              </a:solidFill>
              <a:latin typeface="+mn-ea"/>
              <a:ea typeface="+mn-ea"/>
            </a:endParaRPr>
          </a:p>
        </p:txBody>
      </p:sp>
      <p:sp>
        <p:nvSpPr>
          <p:cNvPr id="26" name="TextBox 14"/>
          <p:cNvSpPr txBox="1"/>
          <p:nvPr/>
        </p:nvSpPr>
        <p:spPr>
          <a:xfrm>
            <a:off x="4048125" y="3497263"/>
            <a:ext cx="646113" cy="646112"/>
          </a:xfrm>
          <a:prstGeom prst="rect">
            <a:avLst/>
          </a:prstGeom>
          <a:noFill/>
        </p:spPr>
        <p:txBody>
          <a:bodyPr wrap="none">
            <a:spAutoFit/>
          </a:bodyPr>
          <a:lstStyle/>
          <a:p>
            <a:pPr algn="ctr">
              <a:buFont typeface="Arial" panose="020B0604020202020204" pitchFamily="34" charset="0"/>
              <a:buNone/>
              <a:defRPr/>
            </a:pPr>
            <a:r>
              <a:rPr lang="zh-CN" altLang="en-US" sz="3600" dirty="0">
                <a:solidFill>
                  <a:schemeClr val="accent2"/>
                </a:solidFill>
                <a:latin typeface="+mn-ea"/>
                <a:ea typeface="+mn-ea"/>
              </a:rPr>
              <a:t>二</a:t>
            </a:r>
            <a:endParaRPr lang="zh-CN" altLang="en-US" sz="3600" dirty="0">
              <a:solidFill>
                <a:schemeClr val="accent2"/>
              </a:solidFill>
              <a:latin typeface="+mn-ea"/>
              <a:ea typeface="+mn-ea"/>
            </a:endParaRPr>
          </a:p>
        </p:txBody>
      </p:sp>
      <p:sp>
        <p:nvSpPr>
          <p:cNvPr id="27" name="TextBox 14"/>
          <p:cNvSpPr txBox="1"/>
          <p:nvPr/>
        </p:nvSpPr>
        <p:spPr>
          <a:xfrm>
            <a:off x="4076700" y="5403850"/>
            <a:ext cx="646113" cy="646113"/>
          </a:xfrm>
          <a:prstGeom prst="rect">
            <a:avLst/>
          </a:prstGeom>
          <a:noFill/>
        </p:spPr>
        <p:txBody>
          <a:bodyPr wrap="none">
            <a:spAutoFit/>
          </a:bodyPr>
          <a:lstStyle/>
          <a:p>
            <a:pPr algn="ctr">
              <a:buFont typeface="Arial" panose="020B0604020202020204" pitchFamily="34" charset="0"/>
              <a:buNone/>
              <a:defRPr/>
            </a:pPr>
            <a:r>
              <a:rPr lang="zh-CN" altLang="en-US" sz="3600" dirty="0">
                <a:solidFill>
                  <a:schemeClr val="accent2"/>
                </a:solidFill>
                <a:latin typeface="+mn-ea"/>
                <a:ea typeface="+mn-ea"/>
              </a:rPr>
              <a:t>三</a:t>
            </a:r>
            <a:endParaRPr lang="zh-CN" altLang="en-US" sz="3600" dirty="0">
              <a:solidFill>
                <a:schemeClr val="accent2"/>
              </a:solidFill>
              <a:latin typeface="+mn-ea"/>
              <a:ea typeface="+mn-ea"/>
            </a:endParaRPr>
          </a:p>
        </p:txBody>
      </p:sp>
      <p:sp>
        <p:nvSpPr>
          <p:cNvPr id="2" name="矩形 1"/>
          <p:cNvSpPr/>
          <p:nvPr/>
        </p:nvSpPr>
        <p:spPr>
          <a:xfrm>
            <a:off x="8547100" y="1130300"/>
            <a:ext cx="1760538" cy="1670050"/>
          </a:xfrm>
          <a:prstGeom prst="rect">
            <a:avLst/>
          </a:prstGeom>
        </p:spPr>
        <p:txBody>
          <a:bodyPr wrap="none">
            <a:spAutoFit/>
          </a:bodyPr>
          <a:lstStyle/>
          <a:p>
            <a:pPr>
              <a:lnSpc>
                <a:spcPct val="200000"/>
              </a:lnSpc>
              <a:buFont typeface="Arial" panose="020B0604020202020204" pitchFamily="34" charset="0"/>
              <a:buNone/>
              <a:defRPr/>
            </a:pPr>
            <a:r>
              <a:rPr lang="en-US" altLang="zh-CN" dirty="0">
                <a:latin typeface="+mn-ea"/>
                <a:ea typeface="+mn-ea"/>
              </a:rPr>
              <a:t>1.</a:t>
            </a:r>
            <a:r>
              <a:rPr lang="zh-CN" altLang="en-US" dirty="0">
                <a:latin typeface="+mn-ea"/>
                <a:ea typeface="+mn-ea"/>
              </a:rPr>
              <a:t>图纸熟悉阶段</a:t>
            </a:r>
            <a:endParaRPr lang="en-US" altLang="zh-CN" dirty="0">
              <a:latin typeface="+mn-ea"/>
              <a:ea typeface="+mn-ea"/>
            </a:endParaRPr>
          </a:p>
          <a:p>
            <a:pPr>
              <a:lnSpc>
                <a:spcPct val="200000"/>
              </a:lnSpc>
              <a:buFont typeface="Arial" panose="020B0604020202020204" pitchFamily="34" charset="0"/>
              <a:buNone/>
              <a:defRPr/>
            </a:pPr>
            <a:r>
              <a:rPr lang="en-US" altLang="zh-CN" dirty="0">
                <a:latin typeface="+mn-ea"/>
                <a:ea typeface="+mn-ea"/>
              </a:rPr>
              <a:t>2.</a:t>
            </a:r>
            <a:r>
              <a:rPr lang="zh-CN" altLang="en-US" dirty="0">
                <a:latin typeface="+mn-ea"/>
                <a:ea typeface="+mn-ea"/>
              </a:rPr>
              <a:t>图纸自审阶段</a:t>
            </a:r>
            <a:endParaRPr lang="en-US" altLang="zh-CN" dirty="0">
              <a:latin typeface="+mn-ea"/>
              <a:ea typeface="+mn-ea"/>
            </a:endParaRPr>
          </a:p>
          <a:p>
            <a:pPr>
              <a:lnSpc>
                <a:spcPct val="200000"/>
              </a:lnSpc>
              <a:buFont typeface="Arial" panose="020B0604020202020204" pitchFamily="34" charset="0"/>
              <a:buNone/>
              <a:defRPr/>
            </a:pPr>
            <a:r>
              <a:rPr lang="en-US" altLang="zh-CN" dirty="0">
                <a:latin typeface="+mn-ea"/>
                <a:ea typeface="+mn-ea"/>
              </a:rPr>
              <a:t>3.</a:t>
            </a:r>
            <a:r>
              <a:rPr lang="zh-CN" altLang="en-US" dirty="0">
                <a:latin typeface="+mn-ea"/>
                <a:ea typeface="+mn-ea"/>
              </a:rPr>
              <a:t>图纸会审阶段</a:t>
            </a:r>
            <a:endParaRPr lang="zh-CN" altLang="en-US" dirty="0">
              <a:latin typeface="+mn-ea"/>
              <a:ea typeface="+mn-ea"/>
            </a:endParaRPr>
          </a:p>
        </p:txBody>
      </p:sp>
      <p:sp>
        <p:nvSpPr>
          <p:cNvPr id="46098" name="右箭头 30"/>
          <p:cNvSpPr>
            <a:spLocks noChangeArrowheads="1"/>
          </p:cNvSpPr>
          <p:nvPr/>
        </p:nvSpPr>
        <p:spPr bwMode="auto">
          <a:xfrm>
            <a:off x="7696200" y="1771650"/>
            <a:ext cx="576263" cy="385763"/>
          </a:xfrm>
          <a:prstGeom prst="rightArrow">
            <a:avLst>
              <a:gd name="adj1" fmla="val 50000"/>
              <a:gd name="adj2" fmla="val 50002"/>
            </a:avLst>
          </a:prstGeom>
          <a:solidFill>
            <a:schemeClr val="accent1"/>
          </a:solidFill>
          <a:ln w="9525" algn="ctr">
            <a:solidFill>
              <a:schemeClr val="tx1"/>
            </a:solidFill>
            <a:round/>
          </a:ln>
        </p:spPr>
        <p:txBody>
          <a:bodyPr/>
          <a:lstStyle/>
          <a:p>
            <a:pPr>
              <a:buFont typeface="Arial" panose="020B0604020202020204" pitchFamily="34" charset="0"/>
              <a:buNone/>
            </a:pPr>
            <a:endParaRPr lang="zh-CN" altLang="en-US"/>
          </a:p>
        </p:txBody>
      </p:sp>
      <p:sp>
        <p:nvSpPr>
          <p:cNvPr id="28" name="TextBox 55"/>
          <p:cNvSpPr txBox="1">
            <a:spLocks noChangeArrowheads="1"/>
          </p:cNvSpPr>
          <p:nvPr/>
        </p:nvSpPr>
        <p:spPr bwMode="auto">
          <a:xfrm>
            <a:off x="-224041" y="106363"/>
            <a:ext cx="1497013" cy="369332"/>
          </a:xfrm>
          <a:prstGeom prst="rect">
            <a:avLst/>
          </a:prstGeom>
          <a:noFill/>
          <a:ln w="9525">
            <a:noFill/>
            <a:miter lim="800000"/>
          </a:ln>
        </p:spPr>
        <p:txBody>
          <a:bodyPr>
            <a:spAutoFit/>
          </a:bodyPr>
          <a:lstStyle/>
          <a:p>
            <a:pPr algn="r">
              <a:buFont typeface="Arial" panose="020B0604020202020204" pitchFamily="34" charset="0"/>
              <a:buNone/>
            </a:pPr>
            <a:r>
              <a:rPr lang="zh-CN" altLang="en-US" dirty="0">
                <a:solidFill>
                  <a:schemeClr val="accent2"/>
                </a:solidFill>
                <a:latin typeface="华文细黑" panose="02010600040101010101" pitchFamily="2" charset="-122"/>
                <a:ea typeface="华文细黑" panose="02010600040101010101" pitchFamily="2" charset="-122"/>
                <a:cs typeface="华文细黑" panose="02010600040101010101" pitchFamily="2" charset="-122"/>
              </a:rPr>
              <a:t>学习任务</a:t>
            </a:r>
            <a:r>
              <a:rPr lang="en-US" altLang="zh-CN" dirty="0">
                <a:solidFill>
                  <a:schemeClr val="accent2"/>
                </a:solidFill>
                <a:latin typeface="华文细黑" panose="02010600040101010101" pitchFamily="2" charset="-122"/>
                <a:ea typeface="华文细黑" panose="02010600040101010101" pitchFamily="2" charset="-122"/>
                <a:cs typeface="华文细黑" panose="02010600040101010101" pitchFamily="2" charset="-122"/>
              </a:rPr>
              <a:t>2</a:t>
            </a:r>
            <a:endParaRPr lang="zh-CN" altLang="en-US" dirty="0">
              <a:solidFill>
                <a:schemeClr val="accent2"/>
              </a:solidFill>
              <a:latin typeface="华文细黑" panose="02010600040101010101" pitchFamily="2" charset="-122"/>
              <a:ea typeface="华文细黑" panose="02010600040101010101" pitchFamily="2" charset="-122"/>
              <a:cs typeface="华文细黑" panose="02010600040101010101" pitchFamily="2" charset="-122"/>
            </a:endParaRPr>
          </a:p>
        </p:txBody>
      </p:sp>
    </p:spTree>
    <p:custDataLst>
      <p:tags r:id="rId2"/>
    </p:custDataLst>
  </p:cSld>
  <p:clrMapOvr>
    <a:masterClrMapping/>
  </p:clrMapOvr>
  <p:transition spd="slow">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5954365" y="1916113"/>
            <a:ext cx="5472905" cy="3556000"/>
          </a:xfrm>
          <a:prstGeom prst="rect">
            <a:avLst/>
          </a:prstGeom>
          <a:noFill/>
        </p:spPr>
        <p:txBody>
          <a:bodyPr wrap="square">
            <a:spAutoFit/>
          </a:bodyPr>
          <a:lstStyle/>
          <a:p>
            <a:pPr>
              <a:lnSpc>
                <a:spcPct val="150000"/>
              </a:lnSpc>
              <a:buFont typeface="Arial" panose="020B0604020202020204" pitchFamily="34" charset="0"/>
              <a:buNone/>
              <a:defRPr/>
            </a:pPr>
            <a:r>
              <a:rPr lang="zh-CN" altLang="en-US" sz="2400" dirty="0">
                <a:latin typeface="+mn-ea"/>
                <a:ea typeface="+mn-ea"/>
              </a:rPr>
              <a:t>一、熟悉和审查施工图纸</a:t>
            </a:r>
            <a:endParaRPr lang="en-US" altLang="zh-CN" sz="2400" dirty="0">
              <a:latin typeface="+mn-ea"/>
              <a:ea typeface="+mn-ea"/>
            </a:endParaRPr>
          </a:p>
          <a:p>
            <a:pPr>
              <a:lnSpc>
                <a:spcPct val="150000"/>
              </a:lnSpc>
              <a:buFont typeface="Arial" panose="020B0604020202020204" pitchFamily="34" charset="0"/>
              <a:buNone/>
              <a:defRPr/>
            </a:pPr>
            <a:endParaRPr lang="en-US" altLang="zh-CN" dirty="0">
              <a:latin typeface="+mn-ea"/>
              <a:ea typeface="+mn-ea"/>
            </a:endParaRPr>
          </a:p>
          <a:p>
            <a:pPr>
              <a:lnSpc>
                <a:spcPct val="150000"/>
              </a:lnSpc>
              <a:buFont typeface="Arial" panose="020B0604020202020204" pitchFamily="34" charset="0"/>
              <a:buNone/>
              <a:defRPr/>
            </a:pPr>
            <a:r>
              <a:rPr lang="zh-CN" altLang="en-US" dirty="0">
                <a:latin typeface="+mn-ea"/>
                <a:ea typeface="+mn-ea"/>
              </a:rPr>
              <a:t>（一）图纸熟悉阶段</a:t>
            </a:r>
            <a:endParaRPr lang="en-US" altLang="zh-CN" dirty="0">
              <a:latin typeface="+mn-ea"/>
              <a:ea typeface="+mn-ea"/>
            </a:endParaRPr>
          </a:p>
          <a:p>
            <a:pPr>
              <a:lnSpc>
                <a:spcPct val="150000"/>
              </a:lnSpc>
              <a:buFont typeface="Arial" panose="020B0604020202020204" pitchFamily="34" charset="0"/>
              <a:buNone/>
              <a:defRPr/>
            </a:pPr>
            <a:endParaRPr lang="zh-CN" altLang="en-US" dirty="0">
              <a:latin typeface="+mn-ea"/>
              <a:ea typeface="+mn-ea"/>
            </a:endParaRPr>
          </a:p>
          <a:p>
            <a:pPr>
              <a:lnSpc>
                <a:spcPct val="150000"/>
              </a:lnSpc>
              <a:buFont typeface="Arial" panose="020B0604020202020204" pitchFamily="34" charset="0"/>
              <a:buNone/>
              <a:defRPr/>
            </a:pPr>
            <a:r>
              <a:rPr lang="en-US" altLang="zh-CN" dirty="0">
                <a:latin typeface="+mn-ea"/>
                <a:ea typeface="+mn-ea"/>
              </a:rPr>
              <a:t>1. </a:t>
            </a:r>
            <a:r>
              <a:rPr lang="zh-CN" altLang="en-US" dirty="0">
                <a:latin typeface="+mn-ea"/>
                <a:ea typeface="+mn-ea"/>
              </a:rPr>
              <a:t>组织工作</a:t>
            </a:r>
            <a:endParaRPr lang="zh-CN" altLang="en-US" dirty="0">
              <a:latin typeface="+mn-ea"/>
              <a:ea typeface="+mn-ea"/>
            </a:endParaRPr>
          </a:p>
          <a:p>
            <a:pPr>
              <a:lnSpc>
                <a:spcPct val="150000"/>
              </a:lnSpc>
              <a:buFont typeface="Arial" panose="020B0604020202020204" pitchFamily="34" charset="0"/>
              <a:buNone/>
              <a:defRPr/>
            </a:pPr>
            <a:r>
              <a:rPr lang="zh-CN" altLang="en-US" dirty="0">
                <a:latin typeface="+mn-ea"/>
                <a:ea typeface="+mn-ea"/>
              </a:rPr>
              <a:t>由施工单位工程项目经理部组织有关工程技术人员认真熟悉图纸，了解设计意图与建设单位要求、一级施工应达到的技术标准，明确工程流程。</a:t>
            </a:r>
            <a:endParaRPr lang="en-US" altLang="zh-CN" dirty="0">
              <a:latin typeface="+mn-ea"/>
              <a:ea typeface="+mn-ea"/>
            </a:endParaRPr>
          </a:p>
        </p:txBody>
      </p:sp>
      <p:sp>
        <p:nvSpPr>
          <p:cNvPr id="7" name="TextBox 55"/>
          <p:cNvSpPr txBox="1">
            <a:spLocks noChangeArrowheads="1"/>
          </p:cNvSpPr>
          <p:nvPr/>
        </p:nvSpPr>
        <p:spPr bwMode="auto">
          <a:xfrm>
            <a:off x="-238323" y="108452"/>
            <a:ext cx="1497013" cy="369332"/>
          </a:xfrm>
          <a:prstGeom prst="rect">
            <a:avLst/>
          </a:prstGeom>
          <a:noFill/>
          <a:ln w="9525">
            <a:noFill/>
            <a:miter lim="800000"/>
          </a:ln>
        </p:spPr>
        <p:txBody>
          <a:bodyPr>
            <a:spAutoFit/>
          </a:bodyPr>
          <a:lstStyle/>
          <a:p>
            <a:pPr algn="r">
              <a:buFont typeface="Arial" panose="020B0604020202020204" pitchFamily="34" charset="0"/>
              <a:buNone/>
            </a:pPr>
            <a:r>
              <a:rPr lang="zh-CN" altLang="en-US" dirty="0">
                <a:solidFill>
                  <a:schemeClr val="accent2"/>
                </a:solidFill>
                <a:latin typeface="华文细黑" panose="02010600040101010101" pitchFamily="2" charset="-122"/>
                <a:ea typeface="华文细黑" panose="02010600040101010101" pitchFamily="2" charset="-122"/>
                <a:cs typeface="华文细黑" panose="02010600040101010101" pitchFamily="2" charset="-122"/>
              </a:rPr>
              <a:t>学习任务</a:t>
            </a:r>
            <a:r>
              <a:rPr lang="en-US" altLang="zh-CN" dirty="0">
                <a:solidFill>
                  <a:schemeClr val="accent2"/>
                </a:solidFill>
                <a:latin typeface="华文细黑" panose="02010600040101010101" pitchFamily="2" charset="-122"/>
                <a:ea typeface="华文细黑" panose="02010600040101010101" pitchFamily="2" charset="-122"/>
                <a:cs typeface="华文细黑" panose="02010600040101010101" pitchFamily="2" charset="-122"/>
              </a:rPr>
              <a:t>2</a:t>
            </a:r>
            <a:endParaRPr lang="zh-CN" altLang="en-US" dirty="0">
              <a:solidFill>
                <a:schemeClr val="accent2"/>
              </a:solidFill>
              <a:latin typeface="华文细黑" panose="02010600040101010101" pitchFamily="2" charset="-122"/>
              <a:ea typeface="华文细黑" panose="02010600040101010101" pitchFamily="2" charset="-122"/>
              <a:cs typeface="华文细黑" panose="02010600040101010101" pitchFamily="2" charset="-122"/>
            </a:endParaRPr>
          </a:p>
        </p:txBody>
      </p:sp>
      <p:sp>
        <p:nvSpPr>
          <p:cNvPr id="8" name="TextBox 7"/>
          <p:cNvSpPr txBox="1">
            <a:spLocks noChangeArrowheads="1"/>
          </p:cNvSpPr>
          <p:nvPr/>
        </p:nvSpPr>
        <p:spPr bwMode="auto">
          <a:xfrm>
            <a:off x="1357640" y="106363"/>
            <a:ext cx="5041900" cy="646331"/>
          </a:xfrm>
          <a:prstGeom prst="rect">
            <a:avLst/>
          </a:prstGeom>
          <a:noFill/>
          <a:ln w="9525">
            <a:noFill/>
            <a:miter lim="800000"/>
          </a:ln>
        </p:spPr>
        <p:txBody>
          <a:bodyPr>
            <a:spAutoFit/>
          </a:bodyPr>
          <a:lstStyle/>
          <a:p>
            <a:pPr marL="0" lvl="1">
              <a:buFont typeface="Arial" panose="020B0604020202020204" pitchFamily="34" charset="0"/>
              <a:buNone/>
            </a:pPr>
            <a:r>
              <a:rPr lang="zh-CN" altLang="en-US" dirty="0">
                <a:solidFill>
                  <a:schemeClr val="accent2"/>
                </a:solidFill>
                <a:latin typeface="微软雅黑" panose="020B0503020204020204" pitchFamily="34" charset="-122"/>
                <a:ea typeface="微软雅黑" panose="020B0503020204020204" pitchFamily="34" charset="-122"/>
              </a:rPr>
              <a:t>技术资料准备</a:t>
            </a:r>
            <a:endParaRPr lang="zh-CN" altLang="en-US" dirty="0">
              <a:solidFill>
                <a:schemeClr val="accent2"/>
              </a:solidFill>
              <a:latin typeface="微软雅黑" panose="020B0503020204020204" pitchFamily="34" charset="-122"/>
              <a:ea typeface="微软雅黑" panose="020B0503020204020204" pitchFamily="34" charset="-122"/>
            </a:endParaRPr>
          </a:p>
          <a:p>
            <a:pPr>
              <a:buFont typeface="Arial" panose="020B0604020202020204" pitchFamily="34" charset="0"/>
              <a:buNone/>
            </a:pPr>
            <a:endParaRPr lang="zh-CN" altLang="en-US" dirty="0">
              <a:solidFill>
                <a:schemeClr val="accent2"/>
              </a:solidFill>
              <a:latin typeface="微软雅黑" panose="020B0503020204020204" pitchFamily="34" charset="-122"/>
              <a:ea typeface="微软雅黑" panose="020B0503020204020204" pitchFamily="34" charset="-122"/>
            </a:endParaRPr>
          </a:p>
        </p:txBody>
      </p:sp>
      <p:pic>
        <p:nvPicPr>
          <p:cNvPr id="1026" name="Picture 2"/>
          <p:cNvPicPr>
            <a:picLocks noChangeAspect="1" noChangeArrowheads="1"/>
          </p:cNvPicPr>
          <p:nvPr/>
        </p:nvPicPr>
        <p:blipFill>
          <a:blip r:embed="rId1" cstate="print"/>
          <a:srcRect/>
          <a:stretch>
            <a:fillRect/>
          </a:stretch>
        </p:blipFill>
        <p:spPr bwMode="auto">
          <a:xfrm>
            <a:off x="686319" y="2204864"/>
            <a:ext cx="4763990" cy="2977183"/>
          </a:xfrm>
          <a:prstGeom prst="rect">
            <a:avLst/>
          </a:prstGeom>
          <a:noFill/>
          <a:ln w="9525">
            <a:noFill/>
            <a:miter lim="800000"/>
            <a:headEnd/>
            <a:tailEnd/>
          </a:ln>
        </p:spPr>
      </p:pic>
    </p:spTree>
  </p:cSld>
  <p:clrMapOvr>
    <a:masterClrMapping/>
  </p:clrMapOvr>
  <p:transition spd="slow">
    <p:wip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129829" y="1700808"/>
            <a:ext cx="6192838" cy="3367087"/>
          </a:xfrm>
          <a:prstGeom prst="rect">
            <a:avLst/>
          </a:prstGeom>
          <a:noFill/>
        </p:spPr>
        <p:txBody>
          <a:bodyPr>
            <a:spAutoFit/>
          </a:bodyPr>
          <a:lstStyle/>
          <a:p>
            <a:pPr>
              <a:lnSpc>
                <a:spcPct val="150000"/>
              </a:lnSpc>
              <a:buFont typeface="Arial" panose="020B0604020202020204" pitchFamily="34" charset="0"/>
              <a:buNone/>
              <a:defRPr/>
            </a:pPr>
            <a:r>
              <a:rPr lang="en-US" altLang="zh-CN" dirty="0">
                <a:latin typeface="+mn-ea"/>
                <a:ea typeface="+mn-ea"/>
              </a:rPr>
              <a:t>2. </a:t>
            </a:r>
            <a:r>
              <a:rPr lang="zh-CN" altLang="en-US" dirty="0">
                <a:latin typeface="+mn-ea"/>
                <a:ea typeface="+mn-ea"/>
              </a:rPr>
              <a:t>熟悉图纸方法</a:t>
            </a:r>
            <a:endParaRPr lang="en-US" altLang="zh-CN" dirty="0">
              <a:latin typeface="+mn-ea"/>
              <a:ea typeface="+mn-ea"/>
            </a:endParaRPr>
          </a:p>
          <a:p>
            <a:pPr>
              <a:lnSpc>
                <a:spcPct val="150000"/>
              </a:lnSpc>
              <a:buFont typeface="Arial" panose="020B0604020202020204" pitchFamily="34" charset="0"/>
              <a:buNone/>
              <a:defRPr/>
            </a:pPr>
            <a:r>
              <a:rPr lang="zh-CN" altLang="en-US" dirty="0">
                <a:latin typeface="+mn-ea"/>
                <a:ea typeface="+mn-ea"/>
              </a:rPr>
              <a:t>（</a:t>
            </a:r>
            <a:r>
              <a:rPr lang="en-US" altLang="zh-CN" dirty="0">
                <a:latin typeface="+mn-ea"/>
                <a:ea typeface="+mn-ea"/>
              </a:rPr>
              <a:t>1</a:t>
            </a:r>
            <a:r>
              <a:rPr lang="zh-CN" altLang="en-US" dirty="0">
                <a:latin typeface="+mn-ea"/>
                <a:ea typeface="+mn-ea"/>
              </a:rPr>
              <a:t>）先粗后细。</a:t>
            </a:r>
            <a:endParaRPr lang="en-US" altLang="zh-CN" dirty="0">
              <a:latin typeface="+mn-ea"/>
              <a:ea typeface="+mn-ea"/>
            </a:endParaRPr>
          </a:p>
          <a:p>
            <a:pPr>
              <a:lnSpc>
                <a:spcPct val="150000"/>
              </a:lnSpc>
              <a:buFont typeface="Arial" panose="020B0604020202020204" pitchFamily="34" charset="0"/>
              <a:buNone/>
              <a:defRPr/>
            </a:pPr>
            <a:r>
              <a:rPr lang="zh-CN" altLang="en-US" dirty="0">
                <a:latin typeface="+mn-ea"/>
                <a:ea typeface="+mn-ea"/>
              </a:rPr>
              <a:t>（</a:t>
            </a:r>
            <a:r>
              <a:rPr lang="en-US" altLang="zh-CN" dirty="0">
                <a:latin typeface="+mn-ea"/>
                <a:ea typeface="+mn-ea"/>
              </a:rPr>
              <a:t>2</a:t>
            </a:r>
            <a:r>
              <a:rPr lang="zh-CN" altLang="en-US" dirty="0">
                <a:latin typeface="+mn-ea"/>
                <a:ea typeface="+mn-ea"/>
              </a:rPr>
              <a:t>）先小后大。</a:t>
            </a:r>
            <a:endParaRPr lang="en-US" altLang="zh-CN" dirty="0">
              <a:latin typeface="+mn-ea"/>
              <a:ea typeface="+mn-ea"/>
            </a:endParaRPr>
          </a:p>
          <a:p>
            <a:pPr>
              <a:lnSpc>
                <a:spcPct val="150000"/>
              </a:lnSpc>
              <a:buFont typeface="Arial" panose="020B0604020202020204" pitchFamily="34" charset="0"/>
              <a:buNone/>
              <a:defRPr/>
            </a:pPr>
            <a:r>
              <a:rPr lang="zh-CN" altLang="en-US" dirty="0">
                <a:latin typeface="+mn-ea"/>
                <a:ea typeface="+mn-ea"/>
              </a:rPr>
              <a:t>（</a:t>
            </a:r>
            <a:r>
              <a:rPr lang="en-US" altLang="zh-CN" dirty="0">
                <a:latin typeface="+mn-ea"/>
                <a:ea typeface="+mn-ea"/>
              </a:rPr>
              <a:t>3</a:t>
            </a:r>
            <a:r>
              <a:rPr lang="zh-CN" altLang="en-US" dirty="0">
                <a:latin typeface="+mn-ea"/>
                <a:ea typeface="+mn-ea"/>
              </a:rPr>
              <a:t>）先建筑后结构。</a:t>
            </a:r>
            <a:endParaRPr lang="en-US" altLang="zh-CN" dirty="0">
              <a:latin typeface="+mn-ea"/>
              <a:ea typeface="+mn-ea"/>
            </a:endParaRPr>
          </a:p>
          <a:p>
            <a:pPr>
              <a:lnSpc>
                <a:spcPct val="150000"/>
              </a:lnSpc>
              <a:buFont typeface="Arial" panose="020B0604020202020204" pitchFamily="34" charset="0"/>
              <a:buNone/>
              <a:defRPr/>
            </a:pPr>
            <a:r>
              <a:rPr lang="zh-CN" altLang="en-US" dirty="0">
                <a:latin typeface="+mn-ea"/>
                <a:ea typeface="+mn-ea"/>
              </a:rPr>
              <a:t>（</a:t>
            </a:r>
            <a:r>
              <a:rPr lang="en-US" altLang="zh-CN" dirty="0">
                <a:latin typeface="+mn-ea"/>
                <a:ea typeface="+mn-ea"/>
              </a:rPr>
              <a:t>4</a:t>
            </a:r>
            <a:r>
              <a:rPr lang="zh-CN" altLang="en-US" dirty="0">
                <a:latin typeface="+mn-ea"/>
                <a:ea typeface="+mn-ea"/>
              </a:rPr>
              <a:t>）先一般后特殊。</a:t>
            </a:r>
            <a:endParaRPr lang="en-US" altLang="zh-CN" dirty="0">
              <a:latin typeface="+mn-ea"/>
              <a:ea typeface="+mn-ea"/>
            </a:endParaRPr>
          </a:p>
          <a:p>
            <a:pPr>
              <a:lnSpc>
                <a:spcPct val="150000"/>
              </a:lnSpc>
              <a:buFont typeface="Arial" panose="020B0604020202020204" pitchFamily="34" charset="0"/>
              <a:buNone/>
              <a:defRPr/>
            </a:pPr>
            <a:r>
              <a:rPr lang="zh-CN" altLang="en-US" dirty="0">
                <a:latin typeface="+mn-ea"/>
                <a:ea typeface="+mn-ea"/>
              </a:rPr>
              <a:t>（</a:t>
            </a:r>
            <a:r>
              <a:rPr lang="en-US" altLang="zh-CN" dirty="0">
                <a:latin typeface="+mn-ea"/>
                <a:ea typeface="+mn-ea"/>
              </a:rPr>
              <a:t>5</a:t>
            </a:r>
            <a:r>
              <a:rPr lang="zh-CN" altLang="en-US" dirty="0">
                <a:latin typeface="+mn-ea"/>
                <a:ea typeface="+mn-ea"/>
              </a:rPr>
              <a:t>）图纸与说明相结合。</a:t>
            </a:r>
            <a:endParaRPr lang="en-US" altLang="zh-CN" dirty="0">
              <a:latin typeface="+mn-ea"/>
              <a:ea typeface="+mn-ea"/>
            </a:endParaRPr>
          </a:p>
          <a:p>
            <a:pPr>
              <a:lnSpc>
                <a:spcPct val="150000"/>
              </a:lnSpc>
              <a:buFont typeface="Arial" panose="020B0604020202020204" pitchFamily="34" charset="0"/>
              <a:buNone/>
              <a:defRPr/>
            </a:pPr>
            <a:r>
              <a:rPr lang="zh-CN" altLang="en-US" dirty="0">
                <a:latin typeface="+mn-ea"/>
                <a:ea typeface="+mn-ea"/>
              </a:rPr>
              <a:t>（</a:t>
            </a:r>
            <a:r>
              <a:rPr lang="en-US" altLang="zh-CN" dirty="0">
                <a:latin typeface="+mn-ea"/>
                <a:ea typeface="+mn-ea"/>
              </a:rPr>
              <a:t>6</a:t>
            </a:r>
            <a:r>
              <a:rPr lang="zh-CN" altLang="en-US" dirty="0">
                <a:latin typeface="+mn-ea"/>
                <a:ea typeface="+mn-ea"/>
              </a:rPr>
              <a:t>）土建与安装相结合。</a:t>
            </a:r>
            <a:endParaRPr lang="en-US" altLang="zh-CN" dirty="0">
              <a:latin typeface="+mn-ea"/>
              <a:ea typeface="+mn-ea"/>
            </a:endParaRPr>
          </a:p>
          <a:p>
            <a:pPr>
              <a:lnSpc>
                <a:spcPct val="150000"/>
              </a:lnSpc>
              <a:buFont typeface="Arial" panose="020B0604020202020204" pitchFamily="34" charset="0"/>
              <a:buNone/>
              <a:defRPr/>
            </a:pPr>
            <a:r>
              <a:rPr lang="zh-CN" altLang="en-US" dirty="0">
                <a:latin typeface="+mn-ea"/>
                <a:ea typeface="+mn-ea"/>
              </a:rPr>
              <a:t>（</a:t>
            </a:r>
            <a:r>
              <a:rPr lang="en-US" altLang="zh-CN" dirty="0">
                <a:latin typeface="+mn-ea"/>
                <a:ea typeface="+mn-ea"/>
              </a:rPr>
              <a:t>7</a:t>
            </a:r>
            <a:r>
              <a:rPr lang="zh-CN" altLang="en-US" dirty="0">
                <a:latin typeface="+mn-ea"/>
                <a:ea typeface="+mn-ea"/>
              </a:rPr>
              <a:t>）图纸要求与实际情况相结合。</a:t>
            </a:r>
            <a:endParaRPr lang="zh-CN" altLang="en-US" dirty="0">
              <a:latin typeface="+mn-ea"/>
              <a:ea typeface="+mn-ea"/>
            </a:endParaRPr>
          </a:p>
        </p:txBody>
      </p:sp>
      <p:pic>
        <p:nvPicPr>
          <p:cNvPr id="2050" name="Picture 2"/>
          <p:cNvPicPr>
            <a:picLocks noChangeAspect="1" noChangeArrowheads="1"/>
          </p:cNvPicPr>
          <p:nvPr/>
        </p:nvPicPr>
        <p:blipFill>
          <a:blip r:embed="rId1" cstate="print"/>
          <a:srcRect/>
          <a:stretch>
            <a:fillRect/>
          </a:stretch>
        </p:blipFill>
        <p:spPr bwMode="auto">
          <a:xfrm>
            <a:off x="5738342" y="1556792"/>
            <a:ext cx="5760640" cy="3807540"/>
          </a:xfrm>
          <a:prstGeom prst="rect">
            <a:avLst/>
          </a:prstGeom>
          <a:noFill/>
          <a:ln w="9525">
            <a:noFill/>
            <a:miter lim="800000"/>
            <a:headEnd/>
            <a:tailEnd/>
          </a:ln>
        </p:spPr>
      </p:pic>
      <p:sp>
        <p:nvSpPr>
          <p:cNvPr id="9" name="TextBox 55"/>
          <p:cNvSpPr txBox="1">
            <a:spLocks noChangeArrowheads="1"/>
          </p:cNvSpPr>
          <p:nvPr/>
        </p:nvSpPr>
        <p:spPr bwMode="auto">
          <a:xfrm>
            <a:off x="-238323" y="108452"/>
            <a:ext cx="1497013" cy="369332"/>
          </a:xfrm>
          <a:prstGeom prst="rect">
            <a:avLst/>
          </a:prstGeom>
          <a:noFill/>
          <a:ln w="9525">
            <a:noFill/>
            <a:miter lim="800000"/>
          </a:ln>
        </p:spPr>
        <p:txBody>
          <a:bodyPr>
            <a:spAutoFit/>
          </a:bodyPr>
          <a:lstStyle/>
          <a:p>
            <a:pPr algn="r">
              <a:buFont typeface="Arial" panose="020B0604020202020204" pitchFamily="34" charset="0"/>
              <a:buNone/>
            </a:pPr>
            <a:r>
              <a:rPr lang="zh-CN" altLang="en-US" dirty="0">
                <a:solidFill>
                  <a:schemeClr val="accent2"/>
                </a:solidFill>
                <a:latin typeface="华文细黑" panose="02010600040101010101" pitchFamily="2" charset="-122"/>
                <a:ea typeface="华文细黑" panose="02010600040101010101" pitchFamily="2" charset="-122"/>
                <a:cs typeface="华文细黑" panose="02010600040101010101" pitchFamily="2" charset="-122"/>
              </a:rPr>
              <a:t>学习任务</a:t>
            </a:r>
            <a:r>
              <a:rPr lang="en-US" altLang="zh-CN" dirty="0">
                <a:solidFill>
                  <a:schemeClr val="accent2"/>
                </a:solidFill>
                <a:latin typeface="华文细黑" panose="02010600040101010101" pitchFamily="2" charset="-122"/>
                <a:ea typeface="华文细黑" panose="02010600040101010101" pitchFamily="2" charset="-122"/>
                <a:cs typeface="华文细黑" panose="02010600040101010101" pitchFamily="2" charset="-122"/>
              </a:rPr>
              <a:t>2</a:t>
            </a:r>
            <a:endParaRPr lang="zh-CN" altLang="en-US" dirty="0">
              <a:solidFill>
                <a:schemeClr val="accent2"/>
              </a:solidFill>
              <a:latin typeface="华文细黑" panose="02010600040101010101" pitchFamily="2" charset="-122"/>
              <a:ea typeface="华文细黑" panose="02010600040101010101" pitchFamily="2" charset="-122"/>
              <a:cs typeface="华文细黑" panose="02010600040101010101" pitchFamily="2" charset="-122"/>
            </a:endParaRPr>
          </a:p>
        </p:txBody>
      </p:sp>
      <p:sp>
        <p:nvSpPr>
          <p:cNvPr id="10" name="TextBox 7"/>
          <p:cNvSpPr txBox="1">
            <a:spLocks noChangeArrowheads="1"/>
          </p:cNvSpPr>
          <p:nvPr/>
        </p:nvSpPr>
        <p:spPr bwMode="auto">
          <a:xfrm>
            <a:off x="1357640" y="106363"/>
            <a:ext cx="5041900" cy="646331"/>
          </a:xfrm>
          <a:prstGeom prst="rect">
            <a:avLst/>
          </a:prstGeom>
          <a:noFill/>
          <a:ln w="9525">
            <a:noFill/>
            <a:miter lim="800000"/>
          </a:ln>
        </p:spPr>
        <p:txBody>
          <a:bodyPr>
            <a:spAutoFit/>
          </a:bodyPr>
          <a:lstStyle/>
          <a:p>
            <a:pPr marL="0" lvl="1">
              <a:buFont typeface="Arial" panose="020B0604020202020204" pitchFamily="34" charset="0"/>
              <a:buNone/>
            </a:pPr>
            <a:r>
              <a:rPr lang="zh-CN" altLang="en-US" dirty="0">
                <a:solidFill>
                  <a:schemeClr val="accent2"/>
                </a:solidFill>
                <a:latin typeface="微软雅黑" panose="020B0503020204020204" pitchFamily="34" charset="-122"/>
                <a:ea typeface="微软雅黑" panose="020B0503020204020204" pitchFamily="34" charset="-122"/>
              </a:rPr>
              <a:t>技术资料准备</a:t>
            </a:r>
            <a:endParaRPr lang="zh-CN" altLang="en-US" dirty="0">
              <a:solidFill>
                <a:schemeClr val="accent2"/>
              </a:solidFill>
              <a:latin typeface="微软雅黑" panose="020B0503020204020204" pitchFamily="34" charset="-122"/>
              <a:ea typeface="微软雅黑" panose="020B0503020204020204" pitchFamily="34" charset="-122"/>
            </a:endParaRPr>
          </a:p>
          <a:p>
            <a:pPr>
              <a:buFont typeface="Arial" panose="020B0604020202020204" pitchFamily="34" charset="0"/>
              <a:buNone/>
            </a:pPr>
            <a:endParaRPr lang="zh-CN" altLang="en-US" dirty="0">
              <a:solidFill>
                <a:schemeClr val="accent2"/>
              </a:solidFill>
              <a:latin typeface="微软雅黑" panose="020B0503020204020204" pitchFamily="34" charset="-122"/>
              <a:ea typeface="微软雅黑" panose="020B0503020204020204" pitchFamily="34" charset="-122"/>
            </a:endParaRPr>
          </a:p>
        </p:txBody>
      </p:sp>
    </p:spTree>
  </p:cSld>
  <p:clrMapOvr>
    <a:masterClrMapping/>
  </p:clrMapOvr>
  <p:transition spd="slow">
    <p:wip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777999" y="1484313"/>
            <a:ext cx="7704757" cy="4247317"/>
          </a:xfrm>
          <a:prstGeom prst="rect">
            <a:avLst/>
          </a:prstGeom>
          <a:noFill/>
        </p:spPr>
        <p:txBody>
          <a:bodyPr wrap="square">
            <a:spAutoFit/>
          </a:bodyPr>
          <a:lstStyle/>
          <a:p>
            <a:pPr>
              <a:lnSpc>
                <a:spcPct val="150000"/>
              </a:lnSpc>
              <a:buFont typeface="Arial" panose="020B0604020202020204" pitchFamily="34" charset="0"/>
              <a:buNone/>
              <a:defRPr/>
            </a:pPr>
            <a:r>
              <a:rPr lang="zh-CN" altLang="en-US" dirty="0">
                <a:latin typeface="+mn-ea"/>
                <a:ea typeface="+mn-ea"/>
              </a:rPr>
              <a:t>（二）图纸自审阶段</a:t>
            </a:r>
            <a:endParaRPr lang="en-US" altLang="zh-CN" dirty="0">
              <a:latin typeface="+mn-ea"/>
              <a:ea typeface="+mn-ea"/>
            </a:endParaRPr>
          </a:p>
          <a:p>
            <a:pPr>
              <a:lnSpc>
                <a:spcPct val="150000"/>
              </a:lnSpc>
              <a:buFont typeface="Arial" panose="020B0604020202020204" pitchFamily="34" charset="0"/>
              <a:buNone/>
              <a:defRPr/>
            </a:pPr>
            <a:endParaRPr lang="en-US" altLang="zh-CN" dirty="0">
              <a:latin typeface="+mn-ea"/>
              <a:ea typeface="+mn-ea"/>
            </a:endParaRPr>
          </a:p>
          <a:p>
            <a:pPr marL="342900" indent="-342900">
              <a:lnSpc>
                <a:spcPct val="150000"/>
              </a:lnSpc>
              <a:buFont typeface="Arial" panose="020B0604020202020204" pitchFamily="34" charset="0"/>
              <a:buAutoNum type="arabicPeriod"/>
              <a:defRPr/>
            </a:pPr>
            <a:r>
              <a:rPr lang="zh-CN" altLang="en-US" dirty="0">
                <a:latin typeface="+mn-ea"/>
                <a:ea typeface="+mn-ea"/>
              </a:rPr>
              <a:t>图纸自审的组织</a:t>
            </a:r>
            <a:endParaRPr lang="en-US" altLang="zh-CN" dirty="0">
              <a:latin typeface="+mn-ea"/>
              <a:ea typeface="+mn-ea"/>
            </a:endParaRPr>
          </a:p>
          <a:p>
            <a:pPr>
              <a:lnSpc>
                <a:spcPct val="150000"/>
              </a:lnSpc>
              <a:buFont typeface="Arial" panose="020B0604020202020204" pitchFamily="34" charset="0"/>
              <a:buNone/>
              <a:defRPr/>
            </a:pPr>
            <a:r>
              <a:rPr lang="zh-CN" altLang="en-US" dirty="0">
                <a:latin typeface="+mn-ea"/>
                <a:ea typeface="+mn-ea"/>
              </a:rPr>
              <a:t>由施工单位项目经理部组织各工种人员对本工种的有关图纸进行审查，掌握和了解图纸中的细节；在此基础上，由总承包单位内部的土建与水、暖、电等专业，共同核对图纸，消除差错，协商施工配合事项；最后，总承包单位与外分包单位（如桩基施工、设备安装施工等）在各自审查图纸的基础上，共同核对图纸中的差错及协商有关施工配合问题。</a:t>
            </a:r>
            <a:endParaRPr lang="en-US" altLang="zh-CN" dirty="0">
              <a:latin typeface="+mn-ea"/>
              <a:ea typeface="+mn-ea"/>
            </a:endParaRPr>
          </a:p>
          <a:p>
            <a:pPr marL="342900" indent="-342900">
              <a:lnSpc>
                <a:spcPct val="150000"/>
              </a:lnSpc>
              <a:buFont typeface="Arial" panose="020B0604020202020204" pitchFamily="34" charset="0"/>
              <a:buNone/>
              <a:defRPr/>
            </a:pPr>
            <a:r>
              <a:rPr lang="en-US" altLang="zh-CN" dirty="0">
                <a:latin typeface="+mn-ea"/>
                <a:ea typeface="+mn-ea"/>
              </a:rPr>
              <a:t>2. </a:t>
            </a:r>
            <a:r>
              <a:rPr lang="zh-CN" altLang="en-US" dirty="0">
                <a:latin typeface="+mn-ea"/>
                <a:ea typeface="+mn-ea"/>
              </a:rPr>
              <a:t>图纸自审的要求</a:t>
            </a:r>
            <a:endParaRPr lang="en-US" altLang="zh-CN" dirty="0">
              <a:latin typeface="+mn-ea"/>
              <a:ea typeface="+mn-ea"/>
            </a:endParaRPr>
          </a:p>
          <a:p>
            <a:pPr marL="342900" indent="-342900">
              <a:lnSpc>
                <a:spcPct val="150000"/>
              </a:lnSpc>
              <a:buFont typeface="Arial" panose="020B0604020202020204" pitchFamily="34" charset="0"/>
              <a:buNone/>
              <a:defRPr/>
            </a:pPr>
            <a:endParaRPr lang="zh-CN" altLang="en-US" dirty="0">
              <a:latin typeface="+mn-ea"/>
              <a:ea typeface="+mn-ea"/>
            </a:endParaRPr>
          </a:p>
        </p:txBody>
      </p:sp>
      <p:sp>
        <p:nvSpPr>
          <p:cNvPr id="5" name="TextBox 55"/>
          <p:cNvSpPr txBox="1">
            <a:spLocks noChangeArrowheads="1"/>
          </p:cNvSpPr>
          <p:nvPr/>
        </p:nvSpPr>
        <p:spPr bwMode="auto">
          <a:xfrm>
            <a:off x="-238323" y="108452"/>
            <a:ext cx="1497013" cy="369332"/>
          </a:xfrm>
          <a:prstGeom prst="rect">
            <a:avLst/>
          </a:prstGeom>
          <a:noFill/>
          <a:ln w="9525">
            <a:noFill/>
            <a:miter lim="800000"/>
          </a:ln>
        </p:spPr>
        <p:txBody>
          <a:bodyPr>
            <a:spAutoFit/>
          </a:bodyPr>
          <a:lstStyle/>
          <a:p>
            <a:pPr algn="r">
              <a:buFont typeface="Arial" panose="020B0604020202020204" pitchFamily="34" charset="0"/>
              <a:buNone/>
            </a:pPr>
            <a:r>
              <a:rPr lang="zh-CN" altLang="en-US" dirty="0">
                <a:solidFill>
                  <a:schemeClr val="accent2"/>
                </a:solidFill>
                <a:latin typeface="华文细黑" panose="02010600040101010101" pitchFamily="2" charset="-122"/>
                <a:ea typeface="华文细黑" panose="02010600040101010101" pitchFamily="2" charset="-122"/>
                <a:cs typeface="华文细黑" panose="02010600040101010101" pitchFamily="2" charset="-122"/>
              </a:rPr>
              <a:t>学习任务</a:t>
            </a:r>
            <a:r>
              <a:rPr lang="en-US" altLang="zh-CN" dirty="0">
                <a:solidFill>
                  <a:schemeClr val="accent2"/>
                </a:solidFill>
                <a:latin typeface="华文细黑" panose="02010600040101010101" pitchFamily="2" charset="-122"/>
                <a:ea typeface="华文细黑" panose="02010600040101010101" pitchFamily="2" charset="-122"/>
                <a:cs typeface="华文细黑" panose="02010600040101010101" pitchFamily="2" charset="-122"/>
              </a:rPr>
              <a:t>2</a:t>
            </a:r>
            <a:endParaRPr lang="zh-CN" altLang="en-US" dirty="0">
              <a:solidFill>
                <a:schemeClr val="accent2"/>
              </a:solidFill>
              <a:latin typeface="华文细黑" panose="02010600040101010101" pitchFamily="2" charset="-122"/>
              <a:ea typeface="华文细黑" panose="02010600040101010101" pitchFamily="2" charset="-122"/>
              <a:cs typeface="华文细黑" panose="02010600040101010101" pitchFamily="2" charset="-122"/>
            </a:endParaRPr>
          </a:p>
        </p:txBody>
      </p:sp>
      <p:sp>
        <p:nvSpPr>
          <p:cNvPr id="9" name="TextBox 7"/>
          <p:cNvSpPr txBox="1">
            <a:spLocks noChangeArrowheads="1"/>
          </p:cNvSpPr>
          <p:nvPr/>
        </p:nvSpPr>
        <p:spPr bwMode="auto">
          <a:xfrm>
            <a:off x="1357640" y="106363"/>
            <a:ext cx="5041900" cy="646331"/>
          </a:xfrm>
          <a:prstGeom prst="rect">
            <a:avLst/>
          </a:prstGeom>
          <a:noFill/>
          <a:ln w="9525">
            <a:noFill/>
            <a:miter lim="800000"/>
          </a:ln>
        </p:spPr>
        <p:txBody>
          <a:bodyPr>
            <a:spAutoFit/>
          </a:bodyPr>
          <a:lstStyle/>
          <a:p>
            <a:pPr marL="0" lvl="1">
              <a:buFont typeface="Arial" panose="020B0604020202020204" pitchFamily="34" charset="0"/>
              <a:buNone/>
            </a:pPr>
            <a:r>
              <a:rPr lang="zh-CN" altLang="en-US" dirty="0">
                <a:solidFill>
                  <a:schemeClr val="accent2"/>
                </a:solidFill>
                <a:latin typeface="微软雅黑" panose="020B0503020204020204" pitchFamily="34" charset="-122"/>
                <a:ea typeface="微软雅黑" panose="020B0503020204020204" pitchFamily="34" charset="-122"/>
              </a:rPr>
              <a:t>技术资料准备</a:t>
            </a:r>
            <a:endParaRPr lang="zh-CN" altLang="en-US" dirty="0">
              <a:solidFill>
                <a:schemeClr val="accent2"/>
              </a:solidFill>
              <a:latin typeface="微软雅黑" panose="020B0503020204020204" pitchFamily="34" charset="-122"/>
              <a:ea typeface="微软雅黑" panose="020B0503020204020204" pitchFamily="34" charset="-122"/>
            </a:endParaRPr>
          </a:p>
          <a:p>
            <a:pPr>
              <a:buFont typeface="Arial" panose="020B0604020202020204" pitchFamily="34" charset="0"/>
              <a:buNone/>
            </a:pPr>
            <a:endParaRPr lang="zh-CN" altLang="en-US" dirty="0">
              <a:solidFill>
                <a:schemeClr val="accent2"/>
              </a:solidFill>
              <a:latin typeface="微软雅黑" panose="020B0503020204020204" pitchFamily="34" charset="-122"/>
              <a:ea typeface="微软雅黑" panose="020B0503020204020204" pitchFamily="34" charset="-122"/>
            </a:endParaRPr>
          </a:p>
        </p:txBody>
      </p:sp>
    </p:spTree>
  </p:cSld>
  <p:clrMapOvr>
    <a:masterClrMapping/>
  </p:clrMapOvr>
  <p:transition spd="slow">
    <p:wip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087120" y="2176780"/>
            <a:ext cx="3531870" cy="2353310"/>
          </a:xfrm>
          <a:prstGeom prst="rect">
            <a:avLst/>
          </a:prstGeom>
          <a:noFill/>
        </p:spPr>
        <p:txBody>
          <a:bodyPr wrap="square">
            <a:spAutoFit/>
          </a:bodyPr>
          <a:lstStyle/>
          <a:p>
            <a:pPr indent="457200" algn="just" eaLnBrk="1" latinLnBrk="0" hangingPunct="1">
              <a:lnSpc>
                <a:spcPct val="150000"/>
              </a:lnSpc>
              <a:buFont typeface="Arial" panose="020B0604020202020204" pitchFamily="34" charset="0"/>
              <a:buNone/>
              <a:defRPr/>
              <a:extLst>
                <a:ext uri="{35155182-B16C-46BC-9424-99874614C6A1}">
                  <wpsdc:indentchars xmlns:wpsdc="http://www.wps.cn/officeDocument/2017/drawingmlCustomData" val="200" checksum="59296752"/>
                </a:ext>
              </a:extLst>
            </a:pPr>
            <a:r>
              <a:rPr lang="zh-CN" altLang="en-US" dirty="0">
                <a:latin typeface="+mn-ea"/>
                <a:ea typeface="+mn-ea"/>
              </a:rPr>
              <a:t>（三）图纸会审阶段</a:t>
            </a:r>
            <a:endParaRPr lang="zh-CN" altLang="en-US" dirty="0">
              <a:latin typeface="+mn-ea"/>
              <a:ea typeface="+mn-ea"/>
            </a:endParaRPr>
          </a:p>
          <a:p>
            <a:pPr marL="0" indent="406400" algn="just" eaLnBrk="1" latinLnBrk="0" hangingPunct="1">
              <a:lnSpc>
                <a:spcPct val="150000"/>
              </a:lnSpc>
              <a:buFont typeface="Arial" panose="020B0604020202020204" pitchFamily="34" charset="0"/>
              <a:buNone/>
              <a:defRPr/>
              <a:extLst>
                <a:ext uri="{35155182-B16C-46BC-9424-99874614C6A1}">
                  <wpsdc:indentchars xmlns:wpsdc="http://www.wps.cn/officeDocument/2017/drawingmlCustomData" val="200" checksum="1740828767"/>
                </a:ext>
              </a:extLst>
            </a:pPr>
            <a:r>
              <a:rPr lang="en-US" altLang="zh-CN" sz="1600" dirty="0">
                <a:latin typeface="+mn-ea"/>
                <a:ea typeface="+mn-ea"/>
              </a:rPr>
              <a:t>1.</a:t>
            </a:r>
            <a:r>
              <a:rPr lang="zh-CN" altLang="en-US" sz="1600" dirty="0">
                <a:latin typeface="+mn-ea"/>
                <a:ea typeface="+mn-ea"/>
              </a:rPr>
              <a:t>图纸会审的组织</a:t>
            </a:r>
            <a:endParaRPr lang="en-US" altLang="zh-CN" sz="1600" dirty="0">
              <a:latin typeface="+mn-ea"/>
              <a:ea typeface="+mn-ea"/>
            </a:endParaRPr>
          </a:p>
          <a:p>
            <a:pPr marL="0" indent="406400" algn="just" eaLnBrk="1" latinLnBrk="0" hangingPunct="1">
              <a:lnSpc>
                <a:spcPct val="150000"/>
              </a:lnSpc>
              <a:buNone/>
              <a:defRPr/>
              <a:extLst>
                <a:ext uri="{35155182-B16C-46BC-9424-99874614C6A1}">
                  <wpsdc:indentchars xmlns:wpsdc="http://www.wps.cn/officeDocument/2017/drawingmlCustomData" val="200" checksum="1740828767"/>
                </a:ext>
              </a:extLst>
            </a:pPr>
            <a:r>
              <a:rPr lang="zh-CN" altLang="en-US" sz="1600" dirty="0">
                <a:latin typeface="+mn-ea"/>
                <a:ea typeface="+mn-ea"/>
              </a:rPr>
              <a:t>一般工程由建设单位组织并主持会议，设计单位交底，施工单位、监理单位参加。</a:t>
            </a:r>
            <a:endParaRPr lang="en-US" altLang="zh-CN" sz="1600" dirty="0">
              <a:latin typeface="+mn-ea"/>
              <a:ea typeface="+mn-ea"/>
            </a:endParaRPr>
          </a:p>
          <a:p>
            <a:pPr marL="0" indent="406400" algn="just" eaLnBrk="1" latinLnBrk="0" hangingPunct="1">
              <a:lnSpc>
                <a:spcPct val="150000"/>
              </a:lnSpc>
              <a:buFont typeface="Arial" panose="020B0604020202020204" pitchFamily="34" charset="0"/>
              <a:buNone/>
              <a:defRPr/>
              <a:extLst>
                <a:ext uri="{35155182-B16C-46BC-9424-99874614C6A1}">
                  <wpsdc:indentchars xmlns:wpsdc="http://www.wps.cn/officeDocument/2017/drawingmlCustomData" val="200" checksum="1740828767"/>
                </a:ext>
              </a:extLst>
            </a:pPr>
            <a:r>
              <a:rPr lang="en-US" altLang="zh-CN" sz="1600" dirty="0">
                <a:latin typeface="+mn-ea"/>
                <a:ea typeface="+mn-ea"/>
              </a:rPr>
              <a:t>2. </a:t>
            </a:r>
            <a:r>
              <a:rPr lang="zh-CN" altLang="en-US" sz="1600" dirty="0">
                <a:latin typeface="+mn-ea"/>
                <a:ea typeface="+mn-ea"/>
              </a:rPr>
              <a:t>图纸会审的要求</a:t>
            </a:r>
            <a:endParaRPr lang="zh-CN" altLang="en-US" sz="1600" dirty="0">
              <a:latin typeface="+mn-ea"/>
              <a:ea typeface="+mn-ea"/>
            </a:endParaRPr>
          </a:p>
        </p:txBody>
      </p:sp>
      <p:pic>
        <p:nvPicPr>
          <p:cNvPr id="54276" name="Picture 2"/>
          <p:cNvPicPr>
            <a:picLocks noChangeAspect="1" noChangeArrowheads="1"/>
          </p:cNvPicPr>
          <p:nvPr/>
        </p:nvPicPr>
        <p:blipFill>
          <a:blip r:embed="rId1" cstate="print">
            <a:clrChange>
              <a:clrFrom>
                <a:srgbClr val="FFFFFF"/>
              </a:clrFrom>
              <a:clrTo>
                <a:srgbClr val="FFFFFF">
                  <a:alpha val="0"/>
                </a:srgbClr>
              </a:clrTo>
            </a:clrChange>
          </a:blip>
          <a:srcRect/>
          <a:stretch>
            <a:fillRect/>
          </a:stretch>
        </p:blipFill>
        <p:spPr bwMode="auto">
          <a:xfrm>
            <a:off x="4730229" y="2176686"/>
            <a:ext cx="6357937" cy="3484562"/>
          </a:xfrm>
          <a:prstGeom prst="rect">
            <a:avLst/>
          </a:prstGeom>
          <a:noFill/>
          <a:ln w="9525">
            <a:noFill/>
            <a:miter lim="800000"/>
            <a:headEnd/>
            <a:tailEnd/>
          </a:ln>
        </p:spPr>
      </p:pic>
      <p:sp>
        <p:nvSpPr>
          <p:cNvPr id="7" name="TextBox 6"/>
          <p:cNvSpPr txBox="1"/>
          <p:nvPr/>
        </p:nvSpPr>
        <p:spPr>
          <a:xfrm>
            <a:off x="6864940" y="1868577"/>
            <a:ext cx="2087563" cy="307975"/>
          </a:xfrm>
          <a:prstGeom prst="rect">
            <a:avLst/>
          </a:prstGeom>
          <a:noFill/>
        </p:spPr>
        <p:txBody>
          <a:bodyPr>
            <a:spAutoFit/>
          </a:bodyPr>
          <a:lstStyle/>
          <a:p>
            <a:pPr algn="ctr">
              <a:buFont typeface="Arial" panose="020B0604020202020204" pitchFamily="34" charset="0"/>
              <a:buNone/>
              <a:defRPr/>
            </a:pPr>
            <a:r>
              <a:rPr lang="zh-CN" altLang="en-US" sz="1400" dirty="0">
                <a:latin typeface="+mn-ea"/>
                <a:ea typeface="+mn-ea"/>
              </a:rPr>
              <a:t>图纸会审记录</a:t>
            </a:r>
            <a:endParaRPr lang="zh-CN" altLang="en-US" sz="1400" dirty="0">
              <a:latin typeface="+mn-ea"/>
              <a:ea typeface="+mn-ea"/>
            </a:endParaRPr>
          </a:p>
        </p:txBody>
      </p:sp>
      <p:sp>
        <p:nvSpPr>
          <p:cNvPr id="8" name="TextBox 55"/>
          <p:cNvSpPr txBox="1">
            <a:spLocks noChangeArrowheads="1"/>
          </p:cNvSpPr>
          <p:nvPr/>
        </p:nvSpPr>
        <p:spPr bwMode="auto">
          <a:xfrm>
            <a:off x="-238323" y="108452"/>
            <a:ext cx="1497013" cy="369332"/>
          </a:xfrm>
          <a:prstGeom prst="rect">
            <a:avLst/>
          </a:prstGeom>
          <a:noFill/>
          <a:ln w="9525">
            <a:noFill/>
            <a:miter lim="800000"/>
          </a:ln>
        </p:spPr>
        <p:txBody>
          <a:bodyPr>
            <a:spAutoFit/>
          </a:bodyPr>
          <a:lstStyle/>
          <a:p>
            <a:pPr algn="r">
              <a:buFont typeface="Arial" panose="020B0604020202020204" pitchFamily="34" charset="0"/>
              <a:buNone/>
            </a:pPr>
            <a:r>
              <a:rPr lang="zh-CN" altLang="en-US" dirty="0">
                <a:solidFill>
                  <a:schemeClr val="accent2"/>
                </a:solidFill>
                <a:latin typeface="华文细黑" panose="02010600040101010101" pitchFamily="2" charset="-122"/>
                <a:ea typeface="华文细黑" panose="02010600040101010101" pitchFamily="2" charset="-122"/>
                <a:cs typeface="华文细黑" panose="02010600040101010101" pitchFamily="2" charset="-122"/>
              </a:rPr>
              <a:t>学习任务</a:t>
            </a:r>
            <a:r>
              <a:rPr lang="en-US" altLang="zh-CN" dirty="0">
                <a:solidFill>
                  <a:schemeClr val="accent2"/>
                </a:solidFill>
                <a:latin typeface="华文细黑" panose="02010600040101010101" pitchFamily="2" charset="-122"/>
                <a:ea typeface="华文细黑" panose="02010600040101010101" pitchFamily="2" charset="-122"/>
                <a:cs typeface="华文细黑" panose="02010600040101010101" pitchFamily="2" charset="-122"/>
              </a:rPr>
              <a:t>2</a:t>
            </a:r>
            <a:endParaRPr lang="zh-CN" altLang="en-US" dirty="0">
              <a:solidFill>
                <a:schemeClr val="accent2"/>
              </a:solidFill>
              <a:latin typeface="华文细黑" panose="02010600040101010101" pitchFamily="2" charset="-122"/>
              <a:ea typeface="华文细黑" panose="02010600040101010101" pitchFamily="2" charset="-122"/>
              <a:cs typeface="华文细黑" panose="02010600040101010101" pitchFamily="2" charset="-122"/>
            </a:endParaRPr>
          </a:p>
        </p:txBody>
      </p:sp>
      <p:sp>
        <p:nvSpPr>
          <p:cNvPr id="11" name="TextBox 7"/>
          <p:cNvSpPr txBox="1">
            <a:spLocks noChangeArrowheads="1"/>
          </p:cNvSpPr>
          <p:nvPr/>
        </p:nvSpPr>
        <p:spPr bwMode="auto">
          <a:xfrm>
            <a:off x="1357640" y="106363"/>
            <a:ext cx="5041900" cy="646331"/>
          </a:xfrm>
          <a:prstGeom prst="rect">
            <a:avLst/>
          </a:prstGeom>
          <a:noFill/>
          <a:ln w="9525">
            <a:noFill/>
            <a:miter lim="800000"/>
          </a:ln>
        </p:spPr>
        <p:txBody>
          <a:bodyPr>
            <a:spAutoFit/>
          </a:bodyPr>
          <a:lstStyle/>
          <a:p>
            <a:pPr marL="0" lvl="1">
              <a:buFont typeface="Arial" panose="020B0604020202020204" pitchFamily="34" charset="0"/>
              <a:buNone/>
            </a:pPr>
            <a:r>
              <a:rPr lang="zh-CN" altLang="en-US" dirty="0">
                <a:solidFill>
                  <a:schemeClr val="accent2"/>
                </a:solidFill>
                <a:latin typeface="微软雅黑" panose="020B0503020204020204" pitchFamily="34" charset="-122"/>
                <a:ea typeface="微软雅黑" panose="020B0503020204020204" pitchFamily="34" charset="-122"/>
              </a:rPr>
              <a:t>技术资料准备</a:t>
            </a:r>
            <a:endParaRPr lang="zh-CN" altLang="en-US" dirty="0">
              <a:solidFill>
                <a:schemeClr val="accent2"/>
              </a:solidFill>
              <a:latin typeface="微软雅黑" panose="020B0503020204020204" pitchFamily="34" charset="-122"/>
              <a:ea typeface="微软雅黑" panose="020B0503020204020204" pitchFamily="34" charset="-122"/>
            </a:endParaRPr>
          </a:p>
          <a:p>
            <a:pPr>
              <a:buFont typeface="Arial" panose="020B0604020202020204" pitchFamily="34" charset="0"/>
              <a:buNone/>
            </a:pPr>
            <a:endParaRPr lang="zh-CN" altLang="en-US" dirty="0">
              <a:solidFill>
                <a:schemeClr val="accent2"/>
              </a:solidFill>
              <a:latin typeface="微软雅黑" panose="020B0503020204020204" pitchFamily="34" charset="-122"/>
              <a:ea typeface="微软雅黑" panose="020B0503020204020204" pitchFamily="34" charset="-122"/>
            </a:endParaRPr>
          </a:p>
        </p:txBody>
      </p:sp>
    </p:spTree>
  </p:cSld>
  <p:clrMapOvr>
    <a:masterClrMapping/>
  </p:clrMapOvr>
  <p:transition spd="slow">
    <p:wip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5233988" y="1916113"/>
            <a:ext cx="6192837" cy="2540000"/>
          </a:xfrm>
          <a:prstGeom prst="rect">
            <a:avLst/>
          </a:prstGeom>
          <a:noFill/>
        </p:spPr>
        <p:txBody>
          <a:bodyPr>
            <a:spAutoFit/>
          </a:bodyPr>
          <a:lstStyle/>
          <a:p>
            <a:pPr>
              <a:lnSpc>
                <a:spcPct val="150000"/>
              </a:lnSpc>
              <a:buFont typeface="Arial" panose="020B0604020202020204" pitchFamily="34" charset="0"/>
              <a:buNone/>
              <a:defRPr/>
            </a:pPr>
            <a:r>
              <a:rPr lang="zh-CN" altLang="en-US" sz="2400" dirty="0">
                <a:latin typeface="+mn-ea"/>
                <a:ea typeface="+mn-ea"/>
              </a:rPr>
              <a:t>二、编制中标后的施工组织设计及其报审</a:t>
            </a:r>
            <a:endParaRPr lang="en-US" altLang="zh-CN" dirty="0">
              <a:latin typeface="+mn-ea"/>
              <a:ea typeface="+mn-ea"/>
            </a:endParaRPr>
          </a:p>
          <a:p>
            <a:pPr>
              <a:lnSpc>
                <a:spcPct val="150000"/>
              </a:lnSpc>
              <a:buFont typeface="Arial" panose="020B0604020202020204" pitchFamily="34" charset="0"/>
              <a:buNone/>
              <a:defRPr/>
            </a:pPr>
            <a:endParaRPr lang="en-US" altLang="zh-CN" dirty="0">
              <a:latin typeface="+mn-ea"/>
              <a:ea typeface="+mn-ea"/>
            </a:endParaRPr>
          </a:p>
          <a:p>
            <a:pPr>
              <a:lnSpc>
                <a:spcPct val="150000"/>
              </a:lnSpc>
              <a:buFont typeface="Arial" panose="020B0604020202020204" pitchFamily="34" charset="0"/>
              <a:buNone/>
              <a:defRPr/>
            </a:pPr>
            <a:r>
              <a:rPr lang="zh-CN" altLang="en-US" sz="1600" dirty="0">
                <a:latin typeface="+mn-ea"/>
                <a:ea typeface="+mn-ea"/>
              </a:rPr>
              <a:t>中标后施工组织设计是施工单位在施工准备阶段编制的指导拟建工程从施工准备到竣工验收乃至保修回访的技术、经济、组织的综合性文件，也是编制施工预算、实行项目管理的依据，是施工准备工作的主要文件。</a:t>
            </a:r>
            <a:endParaRPr lang="en-US" altLang="zh-CN" sz="1600" dirty="0">
              <a:latin typeface="+mn-ea"/>
              <a:ea typeface="+mn-ea"/>
            </a:endParaRPr>
          </a:p>
        </p:txBody>
      </p:sp>
      <p:pic>
        <p:nvPicPr>
          <p:cNvPr id="3074" name="Picture 2"/>
          <p:cNvPicPr>
            <a:picLocks noChangeAspect="1" noChangeArrowheads="1"/>
          </p:cNvPicPr>
          <p:nvPr/>
        </p:nvPicPr>
        <p:blipFill>
          <a:blip r:embed="rId1" cstate="print"/>
          <a:srcRect/>
          <a:stretch>
            <a:fillRect/>
          </a:stretch>
        </p:blipFill>
        <p:spPr bwMode="auto">
          <a:xfrm>
            <a:off x="697782" y="1628800"/>
            <a:ext cx="4180834" cy="3505200"/>
          </a:xfrm>
          <a:prstGeom prst="rect">
            <a:avLst/>
          </a:prstGeom>
          <a:noFill/>
          <a:ln w="9525">
            <a:noFill/>
            <a:miter lim="800000"/>
            <a:headEnd/>
            <a:tailEnd/>
          </a:ln>
        </p:spPr>
      </p:pic>
      <p:sp>
        <p:nvSpPr>
          <p:cNvPr id="9" name="TextBox 55"/>
          <p:cNvSpPr txBox="1">
            <a:spLocks noChangeArrowheads="1"/>
          </p:cNvSpPr>
          <p:nvPr/>
        </p:nvSpPr>
        <p:spPr bwMode="auto">
          <a:xfrm>
            <a:off x="-238323" y="108452"/>
            <a:ext cx="1497013" cy="369332"/>
          </a:xfrm>
          <a:prstGeom prst="rect">
            <a:avLst/>
          </a:prstGeom>
          <a:noFill/>
          <a:ln w="9525">
            <a:noFill/>
            <a:miter lim="800000"/>
          </a:ln>
        </p:spPr>
        <p:txBody>
          <a:bodyPr>
            <a:spAutoFit/>
          </a:bodyPr>
          <a:lstStyle/>
          <a:p>
            <a:pPr algn="r">
              <a:buFont typeface="Arial" panose="020B0604020202020204" pitchFamily="34" charset="0"/>
              <a:buNone/>
            </a:pPr>
            <a:r>
              <a:rPr lang="zh-CN" altLang="en-US" dirty="0">
                <a:solidFill>
                  <a:schemeClr val="accent2"/>
                </a:solidFill>
                <a:latin typeface="华文细黑" panose="02010600040101010101" pitchFamily="2" charset="-122"/>
                <a:ea typeface="华文细黑" panose="02010600040101010101" pitchFamily="2" charset="-122"/>
                <a:cs typeface="华文细黑" panose="02010600040101010101" pitchFamily="2" charset="-122"/>
              </a:rPr>
              <a:t>学习任务</a:t>
            </a:r>
            <a:r>
              <a:rPr lang="en-US" altLang="zh-CN" dirty="0">
                <a:solidFill>
                  <a:schemeClr val="accent2"/>
                </a:solidFill>
                <a:latin typeface="华文细黑" panose="02010600040101010101" pitchFamily="2" charset="-122"/>
                <a:ea typeface="华文细黑" panose="02010600040101010101" pitchFamily="2" charset="-122"/>
                <a:cs typeface="华文细黑" panose="02010600040101010101" pitchFamily="2" charset="-122"/>
              </a:rPr>
              <a:t>2</a:t>
            </a:r>
            <a:endParaRPr lang="zh-CN" altLang="en-US" dirty="0">
              <a:solidFill>
                <a:schemeClr val="accent2"/>
              </a:solidFill>
              <a:latin typeface="华文细黑" panose="02010600040101010101" pitchFamily="2" charset="-122"/>
              <a:ea typeface="华文细黑" panose="02010600040101010101" pitchFamily="2" charset="-122"/>
              <a:cs typeface="华文细黑" panose="02010600040101010101" pitchFamily="2" charset="-122"/>
            </a:endParaRPr>
          </a:p>
        </p:txBody>
      </p:sp>
      <p:sp>
        <p:nvSpPr>
          <p:cNvPr id="10" name="TextBox 7"/>
          <p:cNvSpPr txBox="1">
            <a:spLocks noChangeArrowheads="1"/>
          </p:cNvSpPr>
          <p:nvPr/>
        </p:nvSpPr>
        <p:spPr bwMode="auto">
          <a:xfrm>
            <a:off x="1357640" y="106363"/>
            <a:ext cx="5041900" cy="646331"/>
          </a:xfrm>
          <a:prstGeom prst="rect">
            <a:avLst/>
          </a:prstGeom>
          <a:noFill/>
          <a:ln w="9525">
            <a:noFill/>
            <a:miter lim="800000"/>
          </a:ln>
        </p:spPr>
        <p:txBody>
          <a:bodyPr>
            <a:spAutoFit/>
          </a:bodyPr>
          <a:lstStyle/>
          <a:p>
            <a:pPr marL="0" lvl="1">
              <a:buFont typeface="Arial" panose="020B0604020202020204" pitchFamily="34" charset="0"/>
              <a:buNone/>
            </a:pPr>
            <a:r>
              <a:rPr lang="zh-CN" altLang="en-US" dirty="0">
                <a:solidFill>
                  <a:schemeClr val="accent2"/>
                </a:solidFill>
                <a:latin typeface="微软雅黑" panose="020B0503020204020204" pitchFamily="34" charset="-122"/>
                <a:ea typeface="微软雅黑" panose="020B0503020204020204" pitchFamily="34" charset="-122"/>
              </a:rPr>
              <a:t>技术资料准备</a:t>
            </a:r>
            <a:endParaRPr lang="zh-CN" altLang="en-US" dirty="0">
              <a:solidFill>
                <a:schemeClr val="accent2"/>
              </a:solidFill>
              <a:latin typeface="微软雅黑" panose="020B0503020204020204" pitchFamily="34" charset="-122"/>
              <a:ea typeface="微软雅黑" panose="020B0503020204020204" pitchFamily="34" charset="-122"/>
            </a:endParaRPr>
          </a:p>
          <a:p>
            <a:pPr>
              <a:buFont typeface="Arial" panose="020B0604020202020204" pitchFamily="34" charset="0"/>
              <a:buNone/>
            </a:pPr>
            <a:endParaRPr lang="zh-CN" altLang="en-US" dirty="0">
              <a:solidFill>
                <a:schemeClr val="accent2"/>
              </a:solidFill>
              <a:latin typeface="微软雅黑" panose="020B0503020204020204" pitchFamily="34" charset="-122"/>
              <a:ea typeface="微软雅黑" panose="020B0503020204020204" pitchFamily="34" charset="-122"/>
            </a:endParaRPr>
          </a:p>
        </p:txBody>
      </p:sp>
    </p:spTree>
  </p:cSld>
  <p:clrMapOvr>
    <a:masterClrMapping/>
  </p:clrMapOvr>
  <p:transition spd="slow">
    <p:wip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985838" y="2133600"/>
            <a:ext cx="5616575" cy="2492375"/>
          </a:xfrm>
          <a:prstGeom prst="rect">
            <a:avLst/>
          </a:prstGeom>
          <a:noFill/>
        </p:spPr>
        <p:txBody>
          <a:bodyPr>
            <a:spAutoFit/>
          </a:bodyPr>
          <a:lstStyle/>
          <a:p>
            <a:pPr>
              <a:lnSpc>
                <a:spcPct val="150000"/>
              </a:lnSpc>
              <a:buFont typeface="Arial" panose="020B0604020202020204" pitchFamily="34" charset="0"/>
              <a:buNone/>
              <a:defRPr/>
            </a:pPr>
            <a:r>
              <a:rPr lang="zh-CN" altLang="en-US" sz="2400" dirty="0">
                <a:latin typeface="+mn-ea"/>
                <a:ea typeface="+mn-ea"/>
              </a:rPr>
              <a:t>三、编制施工预算及其作用</a:t>
            </a:r>
            <a:endParaRPr lang="zh-CN" altLang="en-US" sz="2400" dirty="0">
              <a:latin typeface="+mn-ea"/>
              <a:ea typeface="+mn-ea"/>
            </a:endParaRPr>
          </a:p>
          <a:p>
            <a:pPr>
              <a:lnSpc>
                <a:spcPct val="150000"/>
              </a:lnSpc>
              <a:buFont typeface="Arial" panose="020B0604020202020204" pitchFamily="34" charset="0"/>
              <a:buNone/>
              <a:defRPr/>
            </a:pPr>
            <a:endParaRPr lang="en-US" altLang="zh-CN" sz="1600" dirty="0">
              <a:latin typeface="+mn-ea"/>
              <a:ea typeface="+mn-ea"/>
            </a:endParaRPr>
          </a:p>
          <a:p>
            <a:pPr>
              <a:lnSpc>
                <a:spcPct val="150000"/>
              </a:lnSpc>
              <a:buFont typeface="Arial" panose="020B0604020202020204" pitchFamily="34" charset="0"/>
              <a:buNone/>
              <a:defRPr/>
            </a:pPr>
            <a:r>
              <a:rPr lang="zh-CN" altLang="en-US" sz="1600" dirty="0">
                <a:latin typeface="+mn-ea"/>
                <a:ea typeface="+mn-ea"/>
              </a:rPr>
              <a:t>施工预算是施工单位根据施工合同价款、施工图纸、施工组织设计或施工方案、施工定额等文件进行编制的企业内部经济文件，它直接受施工合同中合同价款的控制，是施工前的一项重要准备工作。</a:t>
            </a:r>
            <a:endParaRPr lang="en-US" altLang="zh-CN" sz="1600" dirty="0">
              <a:latin typeface="+mn-ea"/>
              <a:ea typeface="+mn-ea"/>
            </a:endParaRPr>
          </a:p>
        </p:txBody>
      </p:sp>
      <p:pic>
        <p:nvPicPr>
          <p:cNvPr id="4098" name="Picture 2"/>
          <p:cNvPicPr>
            <a:picLocks noChangeAspect="1" noChangeArrowheads="1"/>
          </p:cNvPicPr>
          <p:nvPr/>
        </p:nvPicPr>
        <p:blipFill>
          <a:blip r:embed="rId1" cstate="print"/>
          <a:srcRect/>
          <a:stretch>
            <a:fillRect/>
          </a:stretch>
        </p:blipFill>
        <p:spPr bwMode="auto">
          <a:xfrm>
            <a:off x="7250509" y="2133600"/>
            <a:ext cx="4106863" cy="2735263"/>
          </a:xfrm>
          <a:prstGeom prst="rect">
            <a:avLst/>
          </a:prstGeom>
          <a:noFill/>
          <a:ln w="9525">
            <a:noFill/>
            <a:miter lim="800000"/>
            <a:headEnd/>
            <a:tailEnd/>
          </a:ln>
        </p:spPr>
      </p:pic>
      <p:sp>
        <p:nvSpPr>
          <p:cNvPr id="9" name="TextBox 55"/>
          <p:cNvSpPr txBox="1">
            <a:spLocks noChangeArrowheads="1"/>
          </p:cNvSpPr>
          <p:nvPr/>
        </p:nvSpPr>
        <p:spPr bwMode="auto">
          <a:xfrm>
            <a:off x="-238323" y="108452"/>
            <a:ext cx="1497013" cy="369332"/>
          </a:xfrm>
          <a:prstGeom prst="rect">
            <a:avLst/>
          </a:prstGeom>
          <a:noFill/>
          <a:ln w="9525">
            <a:noFill/>
            <a:miter lim="800000"/>
          </a:ln>
        </p:spPr>
        <p:txBody>
          <a:bodyPr>
            <a:spAutoFit/>
          </a:bodyPr>
          <a:lstStyle/>
          <a:p>
            <a:pPr algn="r">
              <a:buFont typeface="Arial" panose="020B0604020202020204" pitchFamily="34" charset="0"/>
              <a:buNone/>
            </a:pPr>
            <a:r>
              <a:rPr lang="zh-CN" altLang="en-US" dirty="0">
                <a:solidFill>
                  <a:schemeClr val="accent2"/>
                </a:solidFill>
                <a:latin typeface="华文细黑" panose="02010600040101010101" pitchFamily="2" charset="-122"/>
                <a:ea typeface="华文细黑" panose="02010600040101010101" pitchFamily="2" charset="-122"/>
                <a:cs typeface="华文细黑" panose="02010600040101010101" pitchFamily="2" charset="-122"/>
              </a:rPr>
              <a:t>学习任务</a:t>
            </a:r>
            <a:r>
              <a:rPr lang="en-US" altLang="zh-CN" dirty="0">
                <a:solidFill>
                  <a:schemeClr val="accent2"/>
                </a:solidFill>
                <a:latin typeface="华文细黑" panose="02010600040101010101" pitchFamily="2" charset="-122"/>
                <a:ea typeface="华文细黑" panose="02010600040101010101" pitchFamily="2" charset="-122"/>
                <a:cs typeface="华文细黑" panose="02010600040101010101" pitchFamily="2" charset="-122"/>
              </a:rPr>
              <a:t>2</a:t>
            </a:r>
            <a:endParaRPr lang="zh-CN" altLang="en-US" dirty="0">
              <a:solidFill>
                <a:schemeClr val="accent2"/>
              </a:solidFill>
              <a:latin typeface="华文细黑" panose="02010600040101010101" pitchFamily="2" charset="-122"/>
              <a:ea typeface="华文细黑" panose="02010600040101010101" pitchFamily="2" charset="-122"/>
              <a:cs typeface="华文细黑" panose="02010600040101010101" pitchFamily="2" charset="-122"/>
            </a:endParaRPr>
          </a:p>
        </p:txBody>
      </p:sp>
      <p:sp>
        <p:nvSpPr>
          <p:cNvPr id="10" name="TextBox 7"/>
          <p:cNvSpPr txBox="1">
            <a:spLocks noChangeArrowheads="1"/>
          </p:cNvSpPr>
          <p:nvPr/>
        </p:nvSpPr>
        <p:spPr bwMode="auto">
          <a:xfrm>
            <a:off x="1357640" y="106363"/>
            <a:ext cx="5041900" cy="646331"/>
          </a:xfrm>
          <a:prstGeom prst="rect">
            <a:avLst/>
          </a:prstGeom>
          <a:noFill/>
          <a:ln w="9525">
            <a:noFill/>
            <a:miter lim="800000"/>
          </a:ln>
        </p:spPr>
        <p:txBody>
          <a:bodyPr>
            <a:spAutoFit/>
          </a:bodyPr>
          <a:lstStyle/>
          <a:p>
            <a:pPr marL="0" lvl="1">
              <a:buFont typeface="Arial" panose="020B0604020202020204" pitchFamily="34" charset="0"/>
              <a:buNone/>
            </a:pPr>
            <a:r>
              <a:rPr lang="zh-CN" altLang="en-US" dirty="0">
                <a:solidFill>
                  <a:schemeClr val="accent2"/>
                </a:solidFill>
                <a:latin typeface="微软雅黑" panose="020B0503020204020204" pitchFamily="34" charset="-122"/>
                <a:ea typeface="微软雅黑" panose="020B0503020204020204" pitchFamily="34" charset="-122"/>
              </a:rPr>
              <a:t>技术资料准备</a:t>
            </a:r>
            <a:endParaRPr lang="zh-CN" altLang="en-US" dirty="0">
              <a:solidFill>
                <a:schemeClr val="accent2"/>
              </a:solidFill>
              <a:latin typeface="微软雅黑" panose="020B0503020204020204" pitchFamily="34" charset="-122"/>
              <a:ea typeface="微软雅黑" panose="020B0503020204020204" pitchFamily="34" charset="-122"/>
            </a:endParaRPr>
          </a:p>
          <a:p>
            <a:pPr>
              <a:buFont typeface="Arial" panose="020B0604020202020204" pitchFamily="34" charset="0"/>
              <a:buNone/>
            </a:pPr>
            <a:endParaRPr lang="zh-CN" altLang="en-US" dirty="0">
              <a:solidFill>
                <a:schemeClr val="accent2"/>
              </a:solidFill>
              <a:latin typeface="微软雅黑" panose="020B0503020204020204" pitchFamily="34" charset="-122"/>
              <a:ea typeface="微软雅黑" panose="020B0503020204020204" pitchFamily="34" charset="-122"/>
            </a:endParaRPr>
          </a:p>
        </p:txBody>
      </p:sp>
    </p:spTree>
  </p:cSld>
  <p:clrMapOvr>
    <a:masterClrMapping/>
  </p:clrMapOvr>
  <p:transition spd="slow">
    <p:wip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TextBox 44"/>
          <p:cNvSpPr txBox="1"/>
          <p:nvPr/>
        </p:nvSpPr>
        <p:spPr>
          <a:xfrm>
            <a:off x="1993900" y="549275"/>
            <a:ext cx="3744913" cy="830263"/>
          </a:xfrm>
          <a:prstGeom prst="rect">
            <a:avLst/>
          </a:prstGeom>
          <a:noFill/>
        </p:spPr>
        <p:txBody>
          <a:bodyPr>
            <a:spAutoFit/>
          </a:bodyPr>
          <a:lstStyle/>
          <a:p>
            <a:pPr>
              <a:buFont typeface="Arial" panose="020B0604020202020204" pitchFamily="34" charset="0"/>
              <a:buNone/>
              <a:defRPr/>
            </a:pPr>
            <a:r>
              <a:rPr lang="zh-CN" altLang="en-US" sz="4800" dirty="0">
                <a:solidFill>
                  <a:schemeClr val="accent1">
                    <a:lumMod val="50000"/>
                  </a:schemeClr>
                </a:solidFill>
                <a:latin typeface="方正粗黑宋简体" panose="02000000000000000000" pitchFamily="2" charset="-122"/>
                <a:ea typeface="方正粗黑宋简体" panose="02000000000000000000" pitchFamily="2" charset="-122"/>
              </a:rPr>
              <a:t>目    录</a:t>
            </a:r>
            <a:endParaRPr lang="zh-CN" altLang="en-US" sz="4800" dirty="0">
              <a:solidFill>
                <a:schemeClr val="accent1">
                  <a:lumMod val="50000"/>
                </a:schemeClr>
              </a:solidFill>
              <a:latin typeface="方正粗黑宋简体" panose="02000000000000000000" pitchFamily="2" charset="-122"/>
              <a:ea typeface="方正粗黑宋简体" panose="02000000000000000000" pitchFamily="2" charset="-122"/>
            </a:endParaRPr>
          </a:p>
        </p:txBody>
      </p:sp>
      <p:sp>
        <p:nvSpPr>
          <p:cNvPr id="52" name="Freeform 5"/>
          <p:cNvSpPr>
            <a:spLocks noChangeAspect="1"/>
          </p:cNvSpPr>
          <p:nvPr/>
        </p:nvSpPr>
        <p:spPr bwMode="auto">
          <a:xfrm>
            <a:off x="5594350" y="1306513"/>
            <a:ext cx="496888" cy="498475"/>
          </a:xfrm>
          <a:custGeom>
            <a:avLst/>
            <a:gdLst>
              <a:gd name="T0" fmla="*/ 84258 w 1114"/>
              <a:gd name="T1" fmla="*/ 396835 h 1116"/>
              <a:gd name="T2" fmla="*/ 101644 w 1114"/>
              <a:gd name="T3" fmla="*/ 74100 h 1116"/>
              <a:gd name="T4" fmla="*/ 343273 w 1114"/>
              <a:gd name="T5" fmla="*/ 33925 h 1116"/>
              <a:gd name="T6" fmla="*/ 474786 w 1114"/>
              <a:gd name="T7" fmla="*/ 40621 h 1116"/>
              <a:gd name="T8" fmla="*/ 473003 w 1114"/>
              <a:gd name="T9" fmla="*/ 179893 h 1116"/>
              <a:gd name="T10" fmla="*/ 406578 w 1114"/>
              <a:gd name="T11" fmla="*/ 413797 h 1116"/>
              <a:gd name="T12" fmla="*/ 84258 w 1114"/>
              <a:gd name="T13" fmla="*/ 396835 h 1116"/>
              <a:gd name="T14" fmla="*/ 0 60000 65536"/>
              <a:gd name="T15" fmla="*/ 0 60000 65536"/>
              <a:gd name="T16" fmla="*/ 0 60000 65536"/>
              <a:gd name="T17" fmla="*/ 0 60000 65536"/>
              <a:gd name="T18" fmla="*/ 0 60000 65536"/>
              <a:gd name="T19" fmla="*/ 0 60000 65536"/>
              <a:gd name="T20" fmla="*/ 0 60000 65536"/>
              <a:gd name="T21" fmla="*/ 0 w 1114"/>
              <a:gd name="T22" fmla="*/ 0 h 1116"/>
              <a:gd name="T23" fmla="*/ 1114 w 1114"/>
              <a:gd name="T24" fmla="*/ 1116 h 111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14" h="1116">
                <a:moveTo>
                  <a:pt x="189" y="889"/>
                </a:moveTo>
                <a:cubicBezTo>
                  <a:pt x="0" y="679"/>
                  <a:pt x="17" y="355"/>
                  <a:pt x="228" y="166"/>
                </a:cubicBezTo>
                <a:cubicBezTo>
                  <a:pt x="380" y="29"/>
                  <a:pt x="593" y="0"/>
                  <a:pt x="770" y="76"/>
                </a:cubicBezTo>
                <a:cubicBezTo>
                  <a:pt x="837" y="104"/>
                  <a:pt x="998" y="91"/>
                  <a:pt x="1065" y="91"/>
                </a:cubicBezTo>
                <a:cubicBezTo>
                  <a:pt x="1056" y="194"/>
                  <a:pt x="1040" y="332"/>
                  <a:pt x="1061" y="403"/>
                </a:cubicBezTo>
                <a:cubicBezTo>
                  <a:pt x="1114" y="586"/>
                  <a:pt x="1063" y="791"/>
                  <a:pt x="912" y="927"/>
                </a:cubicBezTo>
                <a:cubicBezTo>
                  <a:pt x="702" y="1116"/>
                  <a:pt x="378" y="1099"/>
                  <a:pt x="189" y="889"/>
                </a:cubicBezTo>
                <a:close/>
              </a:path>
            </a:pathLst>
          </a:custGeom>
          <a:solidFill>
            <a:schemeClr val="tx1"/>
          </a:solidFill>
          <a:ln w="9525">
            <a:noFill/>
            <a:round/>
          </a:ln>
        </p:spPr>
        <p:txBody>
          <a:bodyPr/>
          <a:lstStyle/>
          <a:p>
            <a:endParaRPr lang="zh-CN" altLang="en-US"/>
          </a:p>
        </p:txBody>
      </p:sp>
      <p:cxnSp>
        <p:nvCxnSpPr>
          <p:cNvPr id="53" name="直接连接符 52"/>
          <p:cNvCxnSpPr>
            <a:cxnSpLocks noChangeShapeType="1"/>
          </p:cNvCxnSpPr>
          <p:nvPr/>
        </p:nvCxnSpPr>
        <p:spPr bwMode="auto">
          <a:xfrm>
            <a:off x="6245392" y="1242995"/>
            <a:ext cx="0" cy="528637"/>
          </a:xfrm>
          <a:prstGeom prst="line">
            <a:avLst/>
          </a:prstGeom>
          <a:noFill/>
          <a:ln w="9525" algn="ctr">
            <a:solidFill>
              <a:schemeClr val="accent1"/>
            </a:solidFill>
            <a:round/>
          </a:ln>
        </p:spPr>
      </p:cxnSp>
      <p:sp>
        <p:nvSpPr>
          <p:cNvPr id="56" name="TextBox 55"/>
          <p:cNvSpPr txBox="1"/>
          <p:nvPr/>
        </p:nvSpPr>
        <p:spPr>
          <a:xfrm>
            <a:off x="6424613" y="1257502"/>
            <a:ext cx="3473450" cy="499624"/>
          </a:xfrm>
          <a:prstGeom prst="rect">
            <a:avLst/>
          </a:prstGeom>
          <a:noFill/>
        </p:spPr>
        <p:txBody>
          <a:bodyPr>
            <a:spAutoFit/>
          </a:bodyPr>
          <a:lstStyle>
            <a:defPPr>
              <a:defRPr lang="zh-CN"/>
            </a:defPPr>
            <a:lvl1pPr>
              <a:defRPr sz="2000">
                <a:solidFill>
                  <a:schemeClr val="accent2"/>
                </a:solidFill>
                <a:latin typeface="+mn-ea"/>
                <a:ea typeface="+mn-ea"/>
              </a:defRPr>
            </a:lvl1pPr>
          </a:lstStyle>
          <a:p>
            <a:pPr>
              <a:lnSpc>
                <a:spcPct val="150000"/>
              </a:lnSpc>
              <a:buFont typeface="Arial" panose="020B0604020202020204" pitchFamily="34" charset="0"/>
              <a:buNone/>
              <a:defRPr/>
            </a:pPr>
            <a:r>
              <a:rPr lang="zh-CN" altLang="en-US" dirty="0">
                <a:solidFill>
                  <a:srgbClr val="FF0000"/>
                </a:solidFill>
              </a:rPr>
              <a:t>单元一　施工准备工作</a:t>
            </a:r>
            <a:endParaRPr lang="zh-CN" altLang="en-US" dirty="0">
              <a:solidFill>
                <a:srgbClr val="FF0000"/>
              </a:solidFill>
            </a:endParaRPr>
          </a:p>
        </p:txBody>
      </p:sp>
      <p:sp>
        <p:nvSpPr>
          <p:cNvPr id="57" name="Freeform 5"/>
          <p:cNvSpPr>
            <a:spLocks noChangeAspect="1"/>
          </p:cNvSpPr>
          <p:nvPr/>
        </p:nvSpPr>
        <p:spPr bwMode="auto">
          <a:xfrm>
            <a:off x="5594350" y="2173038"/>
            <a:ext cx="496888" cy="498475"/>
          </a:xfrm>
          <a:custGeom>
            <a:avLst/>
            <a:gdLst>
              <a:gd name="T0" fmla="*/ 84258 w 1114"/>
              <a:gd name="T1" fmla="*/ 396835 h 1116"/>
              <a:gd name="T2" fmla="*/ 101644 w 1114"/>
              <a:gd name="T3" fmla="*/ 74100 h 1116"/>
              <a:gd name="T4" fmla="*/ 343273 w 1114"/>
              <a:gd name="T5" fmla="*/ 33925 h 1116"/>
              <a:gd name="T6" fmla="*/ 474786 w 1114"/>
              <a:gd name="T7" fmla="*/ 40621 h 1116"/>
              <a:gd name="T8" fmla="*/ 473003 w 1114"/>
              <a:gd name="T9" fmla="*/ 179893 h 1116"/>
              <a:gd name="T10" fmla="*/ 406578 w 1114"/>
              <a:gd name="T11" fmla="*/ 413797 h 1116"/>
              <a:gd name="T12" fmla="*/ 84258 w 1114"/>
              <a:gd name="T13" fmla="*/ 396835 h 1116"/>
              <a:gd name="T14" fmla="*/ 0 60000 65536"/>
              <a:gd name="T15" fmla="*/ 0 60000 65536"/>
              <a:gd name="T16" fmla="*/ 0 60000 65536"/>
              <a:gd name="T17" fmla="*/ 0 60000 65536"/>
              <a:gd name="T18" fmla="*/ 0 60000 65536"/>
              <a:gd name="T19" fmla="*/ 0 60000 65536"/>
              <a:gd name="T20" fmla="*/ 0 60000 65536"/>
              <a:gd name="T21" fmla="*/ 0 w 1114"/>
              <a:gd name="T22" fmla="*/ 0 h 1116"/>
              <a:gd name="T23" fmla="*/ 1114 w 1114"/>
              <a:gd name="T24" fmla="*/ 1116 h 111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14" h="1116">
                <a:moveTo>
                  <a:pt x="189" y="889"/>
                </a:moveTo>
                <a:cubicBezTo>
                  <a:pt x="0" y="679"/>
                  <a:pt x="17" y="355"/>
                  <a:pt x="228" y="166"/>
                </a:cubicBezTo>
                <a:cubicBezTo>
                  <a:pt x="380" y="29"/>
                  <a:pt x="593" y="0"/>
                  <a:pt x="770" y="76"/>
                </a:cubicBezTo>
                <a:cubicBezTo>
                  <a:pt x="837" y="104"/>
                  <a:pt x="998" y="91"/>
                  <a:pt x="1065" y="91"/>
                </a:cubicBezTo>
                <a:cubicBezTo>
                  <a:pt x="1056" y="194"/>
                  <a:pt x="1040" y="332"/>
                  <a:pt x="1061" y="403"/>
                </a:cubicBezTo>
                <a:cubicBezTo>
                  <a:pt x="1114" y="586"/>
                  <a:pt x="1063" y="791"/>
                  <a:pt x="912" y="927"/>
                </a:cubicBezTo>
                <a:cubicBezTo>
                  <a:pt x="702" y="1116"/>
                  <a:pt x="378" y="1099"/>
                  <a:pt x="189" y="889"/>
                </a:cubicBezTo>
                <a:close/>
              </a:path>
            </a:pathLst>
          </a:custGeom>
          <a:solidFill>
            <a:schemeClr val="bg1"/>
          </a:solidFill>
          <a:ln w="9525">
            <a:noFill/>
            <a:round/>
          </a:ln>
        </p:spPr>
        <p:txBody>
          <a:bodyPr/>
          <a:lstStyle/>
          <a:p>
            <a:endParaRPr lang="zh-CN" altLang="en-US"/>
          </a:p>
        </p:txBody>
      </p:sp>
      <p:sp>
        <p:nvSpPr>
          <p:cNvPr id="59" name="TextBox 58"/>
          <p:cNvSpPr txBox="1"/>
          <p:nvPr/>
        </p:nvSpPr>
        <p:spPr>
          <a:xfrm>
            <a:off x="6424613" y="2085975"/>
            <a:ext cx="3671887" cy="498475"/>
          </a:xfrm>
          <a:prstGeom prst="rect">
            <a:avLst/>
          </a:prstGeom>
          <a:noFill/>
        </p:spPr>
        <p:txBody>
          <a:bodyPr>
            <a:spAutoFit/>
          </a:bodyPr>
          <a:lstStyle>
            <a:defPPr>
              <a:defRPr lang="zh-CN"/>
            </a:defPPr>
            <a:lvl1pPr>
              <a:lnSpc>
                <a:spcPct val="150000"/>
              </a:lnSpc>
              <a:defRPr sz="2000">
                <a:solidFill>
                  <a:schemeClr val="accent2"/>
                </a:solidFill>
                <a:latin typeface="+mn-ea"/>
                <a:ea typeface="+mn-ea"/>
              </a:defRPr>
            </a:lvl1pPr>
          </a:lstStyle>
          <a:p>
            <a:pPr>
              <a:buFont typeface="Arial" panose="020B0604020202020204" pitchFamily="34" charset="0"/>
              <a:buNone/>
              <a:defRPr/>
            </a:pPr>
            <a:r>
              <a:rPr lang="zh-CN" altLang="en-US" dirty="0">
                <a:solidFill>
                  <a:schemeClr val="accent1">
                    <a:lumMod val="50000"/>
                  </a:schemeClr>
                </a:solidFill>
              </a:rPr>
              <a:t>单元二　流水施工</a:t>
            </a:r>
            <a:endParaRPr lang="zh-CN" altLang="en-US" dirty="0">
              <a:solidFill>
                <a:schemeClr val="accent1"/>
              </a:solidFill>
            </a:endParaRPr>
          </a:p>
        </p:txBody>
      </p:sp>
      <p:sp>
        <p:nvSpPr>
          <p:cNvPr id="60" name="Freeform 5"/>
          <p:cNvSpPr>
            <a:spLocks noChangeAspect="1"/>
          </p:cNvSpPr>
          <p:nvPr/>
        </p:nvSpPr>
        <p:spPr bwMode="auto">
          <a:xfrm>
            <a:off x="5594350" y="2974975"/>
            <a:ext cx="496888" cy="496888"/>
          </a:xfrm>
          <a:custGeom>
            <a:avLst/>
            <a:gdLst>
              <a:gd name="T0" fmla="*/ 84258 w 1114"/>
              <a:gd name="T1" fmla="*/ 396835 h 1116"/>
              <a:gd name="T2" fmla="*/ 101644 w 1114"/>
              <a:gd name="T3" fmla="*/ 74100 h 1116"/>
              <a:gd name="T4" fmla="*/ 343273 w 1114"/>
              <a:gd name="T5" fmla="*/ 33925 h 1116"/>
              <a:gd name="T6" fmla="*/ 474786 w 1114"/>
              <a:gd name="T7" fmla="*/ 40621 h 1116"/>
              <a:gd name="T8" fmla="*/ 473003 w 1114"/>
              <a:gd name="T9" fmla="*/ 179893 h 1116"/>
              <a:gd name="T10" fmla="*/ 406578 w 1114"/>
              <a:gd name="T11" fmla="*/ 413797 h 1116"/>
              <a:gd name="T12" fmla="*/ 84258 w 1114"/>
              <a:gd name="T13" fmla="*/ 396835 h 1116"/>
              <a:gd name="T14" fmla="*/ 0 60000 65536"/>
              <a:gd name="T15" fmla="*/ 0 60000 65536"/>
              <a:gd name="T16" fmla="*/ 0 60000 65536"/>
              <a:gd name="T17" fmla="*/ 0 60000 65536"/>
              <a:gd name="T18" fmla="*/ 0 60000 65536"/>
              <a:gd name="T19" fmla="*/ 0 60000 65536"/>
              <a:gd name="T20" fmla="*/ 0 60000 65536"/>
              <a:gd name="T21" fmla="*/ 0 w 1114"/>
              <a:gd name="T22" fmla="*/ 0 h 1116"/>
              <a:gd name="T23" fmla="*/ 1114 w 1114"/>
              <a:gd name="T24" fmla="*/ 1116 h 111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14" h="1116">
                <a:moveTo>
                  <a:pt x="189" y="889"/>
                </a:moveTo>
                <a:cubicBezTo>
                  <a:pt x="0" y="679"/>
                  <a:pt x="17" y="355"/>
                  <a:pt x="228" y="166"/>
                </a:cubicBezTo>
                <a:cubicBezTo>
                  <a:pt x="380" y="29"/>
                  <a:pt x="593" y="0"/>
                  <a:pt x="770" y="76"/>
                </a:cubicBezTo>
                <a:cubicBezTo>
                  <a:pt x="837" y="104"/>
                  <a:pt x="998" y="91"/>
                  <a:pt x="1065" y="91"/>
                </a:cubicBezTo>
                <a:cubicBezTo>
                  <a:pt x="1056" y="194"/>
                  <a:pt x="1040" y="332"/>
                  <a:pt x="1061" y="403"/>
                </a:cubicBezTo>
                <a:cubicBezTo>
                  <a:pt x="1114" y="586"/>
                  <a:pt x="1063" y="791"/>
                  <a:pt x="912" y="927"/>
                </a:cubicBezTo>
                <a:cubicBezTo>
                  <a:pt x="702" y="1116"/>
                  <a:pt x="378" y="1099"/>
                  <a:pt x="189" y="889"/>
                </a:cubicBezTo>
                <a:close/>
              </a:path>
            </a:pathLst>
          </a:custGeom>
          <a:solidFill>
            <a:schemeClr val="tx2"/>
          </a:solidFill>
          <a:ln w="9525">
            <a:noFill/>
            <a:round/>
          </a:ln>
        </p:spPr>
        <p:txBody>
          <a:bodyPr/>
          <a:lstStyle/>
          <a:p>
            <a:endParaRPr lang="zh-CN" altLang="en-US"/>
          </a:p>
        </p:txBody>
      </p:sp>
      <p:sp>
        <p:nvSpPr>
          <p:cNvPr id="64" name="Freeform 5"/>
          <p:cNvSpPr>
            <a:spLocks noChangeAspect="1"/>
          </p:cNvSpPr>
          <p:nvPr/>
        </p:nvSpPr>
        <p:spPr bwMode="auto">
          <a:xfrm>
            <a:off x="5607635" y="3767638"/>
            <a:ext cx="496888" cy="553035"/>
          </a:xfrm>
          <a:custGeom>
            <a:avLst/>
            <a:gdLst>
              <a:gd name="T0" fmla="*/ 84258 w 1114"/>
              <a:gd name="T1" fmla="*/ 396835 h 1116"/>
              <a:gd name="T2" fmla="*/ 101644 w 1114"/>
              <a:gd name="T3" fmla="*/ 74100 h 1116"/>
              <a:gd name="T4" fmla="*/ 343273 w 1114"/>
              <a:gd name="T5" fmla="*/ 33925 h 1116"/>
              <a:gd name="T6" fmla="*/ 474786 w 1114"/>
              <a:gd name="T7" fmla="*/ 40621 h 1116"/>
              <a:gd name="T8" fmla="*/ 473003 w 1114"/>
              <a:gd name="T9" fmla="*/ 179893 h 1116"/>
              <a:gd name="T10" fmla="*/ 406578 w 1114"/>
              <a:gd name="T11" fmla="*/ 413797 h 1116"/>
              <a:gd name="T12" fmla="*/ 84258 w 1114"/>
              <a:gd name="T13" fmla="*/ 396835 h 1116"/>
              <a:gd name="T14" fmla="*/ 0 60000 65536"/>
              <a:gd name="T15" fmla="*/ 0 60000 65536"/>
              <a:gd name="T16" fmla="*/ 0 60000 65536"/>
              <a:gd name="T17" fmla="*/ 0 60000 65536"/>
              <a:gd name="T18" fmla="*/ 0 60000 65536"/>
              <a:gd name="T19" fmla="*/ 0 60000 65536"/>
              <a:gd name="T20" fmla="*/ 0 60000 65536"/>
              <a:gd name="T21" fmla="*/ 0 w 1114"/>
              <a:gd name="T22" fmla="*/ 0 h 1116"/>
              <a:gd name="T23" fmla="*/ 1114 w 1114"/>
              <a:gd name="T24" fmla="*/ 1116 h 111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14" h="1116">
                <a:moveTo>
                  <a:pt x="189" y="889"/>
                </a:moveTo>
                <a:cubicBezTo>
                  <a:pt x="0" y="679"/>
                  <a:pt x="17" y="355"/>
                  <a:pt x="228" y="166"/>
                </a:cubicBezTo>
                <a:cubicBezTo>
                  <a:pt x="380" y="29"/>
                  <a:pt x="593" y="0"/>
                  <a:pt x="770" y="76"/>
                </a:cubicBezTo>
                <a:cubicBezTo>
                  <a:pt x="837" y="104"/>
                  <a:pt x="998" y="91"/>
                  <a:pt x="1065" y="91"/>
                </a:cubicBezTo>
                <a:cubicBezTo>
                  <a:pt x="1056" y="194"/>
                  <a:pt x="1040" y="332"/>
                  <a:pt x="1061" y="403"/>
                </a:cubicBezTo>
                <a:cubicBezTo>
                  <a:pt x="1114" y="586"/>
                  <a:pt x="1063" y="791"/>
                  <a:pt x="912" y="927"/>
                </a:cubicBezTo>
                <a:cubicBezTo>
                  <a:pt x="702" y="1116"/>
                  <a:pt x="378" y="1099"/>
                  <a:pt x="189" y="889"/>
                </a:cubicBezTo>
                <a:close/>
              </a:path>
            </a:pathLst>
          </a:custGeom>
          <a:solidFill>
            <a:srgbClr val="EE6B00"/>
          </a:solidFill>
          <a:ln w="9525">
            <a:noFill/>
            <a:round/>
          </a:ln>
        </p:spPr>
        <p:txBody>
          <a:bodyPr/>
          <a:lstStyle/>
          <a:p>
            <a:endParaRPr lang="zh-CN" altLang="en-US"/>
          </a:p>
        </p:txBody>
      </p:sp>
      <p:cxnSp>
        <p:nvCxnSpPr>
          <p:cNvPr id="67" name="直接连接符 66"/>
          <p:cNvCxnSpPr>
            <a:cxnSpLocks noChangeShapeType="1"/>
          </p:cNvCxnSpPr>
          <p:nvPr/>
        </p:nvCxnSpPr>
        <p:spPr bwMode="auto">
          <a:xfrm>
            <a:off x="6251909" y="2131763"/>
            <a:ext cx="0" cy="539750"/>
          </a:xfrm>
          <a:prstGeom prst="line">
            <a:avLst/>
          </a:prstGeom>
          <a:noFill/>
          <a:ln w="9525" algn="ctr">
            <a:solidFill>
              <a:schemeClr val="accent1"/>
            </a:solidFill>
            <a:round/>
          </a:ln>
        </p:spPr>
      </p:cxnSp>
      <p:cxnSp>
        <p:nvCxnSpPr>
          <p:cNvPr id="68" name="直接连接符 67"/>
          <p:cNvCxnSpPr>
            <a:cxnSpLocks noChangeShapeType="1"/>
          </p:cNvCxnSpPr>
          <p:nvPr/>
        </p:nvCxnSpPr>
        <p:spPr bwMode="auto">
          <a:xfrm>
            <a:off x="6237371" y="2946400"/>
            <a:ext cx="0" cy="525463"/>
          </a:xfrm>
          <a:prstGeom prst="line">
            <a:avLst/>
          </a:prstGeom>
          <a:noFill/>
          <a:ln w="9525" algn="ctr">
            <a:solidFill>
              <a:schemeClr val="accent1"/>
            </a:solidFill>
            <a:round/>
          </a:ln>
        </p:spPr>
      </p:cxnSp>
      <p:cxnSp>
        <p:nvCxnSpPr>
          <p:cNvPr id="69" name="直接连接符 68"/>
          <p:cNvCxnSpPr>
            <a:cxnSpLocks noChangeShapeType="1"/>
          </p:cNvCxnSpPr>
          <p:nvPr/>
        </p:nvCxnSpPr>
        <p:spPr bwMode="auto">
          <a:xfrm>
            <a:off x="6238875" y="3736975"/>
            <a:ext cx="0" cy="614363"/>
          </a:xfrm>
          <a:prstGeom prst="line">
            <a:avLst/>
          </a:prstGeom>
          <a:noFill/>
          <a:ln w="9525" algn="ctr">
            <a:solidFill>
              <a:schemeClr val="accent1"/>
            </a:solidFill>
            <a:round/>
          </a:ln>
        </p:spPr>
      </p:cxnSp>
      <p:pic>
        <p:nvPicPr>
          <p:cNvPr id="72" name="Picture 2" descr="E:\我的文档\鼎.png"/>
          <p:cNvPicPr>
            <a:picLocks noChangeAspect="1" noChangeArrowheads="1"/>
          </p:cNvPicPr>
          <p:nvPr/>
        </p:nvPicPr>
        <p:blipFill>
          <a:blip r:embed="rId1" cstate="print"/>
          <a:srcRect/>
          <a:stretch>
            <a:fillRect/>
          </a:stretch>
        </p:blipFill>
        <p:spPr bwMode="auto">
          <a:xfrm>
            <a:off x="871538" y="2090738"/>
            <a:ext cx="3786187" cy="4021137"/>
          </a:xfrm>
          <a:prstGeom prst="rect">
            <a:avLst/>
          </a:prstGeom>
          <a:noFill/>
          <a:ln w="9525">
            <a:noFill/>
            <a:miter lim="800000"/>
            <a:headEnd/>
            <a:tailEnd/>
          </a:ln>
        </p:spPr>
      </p:pic>
      <p:sp>
        <p:nvSpPr>
          <p:cNvPr id="79" name="Freeform 5"/>
          <p:cNvSpPr>
            <a:spLocks noChangeAspect="1"/>
          </p:cNvSpPr>
          <p:nvPr/>
        </p:nvSpPr>
        <p:spPr bwMode="auto">
          <a:xfrm>
            <a:off x="5601493" y="4616450"/>
            <a:ext cx="496888" cy="498475"/>
          </a:xfrm>
          <a:custGeom>
            <a:avLst/>
            <a:gdLst>
              <a:gd name="T0" fmla="*/ 84258 w 1114"/>
              <a:gd name="T1" fmla="*/ 396835 h 1116"/>
              <a:gd name="T2" fmla="*/ 101644 w 1114"/>
              <a:gd name="T3" fmla="*/ 74100 h 1116"/>
              <a:gd name="T4" fmla="*/ 343273 w 1114"/>
              <a:gd name="T5" fmla="*/ 33925 h 1116"/>
              <a:gd name="T6" fmla="*/ 474786 w 1114"/>
              <a:gd name="T7" fmla="*/ 40621 h 1116"/>
              <a:gd name="T8" fmla="*/ 473003 w 1114"/>
              <a:gd name="T9" fmla="*/ 179893 h 1116"/>
              <a:gd name="T10" fmla="*/ 406578 w 1114"/>
              <a:gd name="T11" fmla="*/ 413797 h 1116"/>
              <a:gd name="T12" fmla="*/ 84258 w 1114"/>
              <a:gd name="T13" fmla="*/ 396835 h 1116"/>
              <a:gd name="T14" fmla="*/ 0 60000 65536"/>
              <a:gd name="T15" fmla="*/ 0 60000 65536"/>
              <a:gd name="T16" fmla="*/ 0 60000 65536"/>
              <a:gd name="T17" fmla="*/ 0 60000 65536"/>
              <a:gd name="T18" fmla="*/ 0 60000 65536"/>
              <a:gd name="T19" fmla="*/ 0 60000 65536"/>
              <a:gd name="T20" fmla="*/ 0 60000 65536"/>
              <a:gd name="T21" fmla="*/ 0 w 1114"/>
              <a:gd name="T22" fmla="*/ 0 h 1116"/>
              <a:gd name="T23" fmla="*/ 1114 w 1114"/>
              <a:gd name="T24" fmla="*/ 1116 h 111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14" h="1116">
                <a:moveTo>
                  <a:pt x="189" y="889"/>
                </a:moveTo>
                <a:cubicBezTo>
                  <a:pt x="0" y="679"/>
                  <a:pt x="17" y="355"/>
                  <a:pt x="228" y="166"/>
                </a:cubicBezTo>
                <a:cubicBezTo>
                  <a:pt x="380" y="29"/>
                  <a:pt x="593" y="0"/>
                  <a:pt x="770" y="76"/>
                </a:cubicBezTo>
                <a:cubicBezTo>
                  <a:pt x="837" y="104"/>
                  <a:pt x="998" y="91"/>
                  <a:pt x="1065" y="91"/>
                </a:cubicBezTo>
                <a:cubicBezTo>
                  <a:pt x="1056" y="194"/>
                  <a:pt x="1040" y="332"/>
                  <a:pt x="1061" y="403"/>
                </a:cubicBezTo>
                <a:cubicBezTo>
                  <a:pt x="1114" y="586"/>
                  <a:pt x="1063" y="791"/>
                  <a:pt x="912" y="927"/>
                </a:cubicBezTo>
                <a:cubicBezTo>
                  <a:pt x="702" y="1116"/>
                  <a:pt x="378" y="1099"/>
                  <a:pt x="189" y="889"/>
                </a:cubicBezTo>
                <a:close/>
              </a:path>
            </a:pathLst>
          </a:custGeom>
          <a:solidFill>
            <a:schemeClr val="tx1"/>
          </a:solidFill>
          <a:ln w="9525">
            <a:noFill/>
            <a:round/>
          </a:ln>
        </p:spPr>
        <p:txBody>
          <a:bodyPr/>
          <a:lstStyle/>
          <a:p>
            <a:endParaRPr lang="zh-CN" altLang="en-US"/>
          </a:p>
        </p:txBody>
      </p:sp>
      <p:cxnSp>
        <p:nvCxnSpPr>
          <p:cNvPr id="80" name="直接连接符 79"/>
          <p:cNvCxnSpPr>
            <a:cxnSpLocks noChangeShapeType="1"/>
          </p:cNvCxnSpPr>
          <p:nvPr/>
        </p:nvCxnSpPr>
        <p:spPr bwMode="auto">
          <a:xfrm>
            <a:off x="6251909" y="4603750"/>
            <a:ext cx="0" cy="528638"/>
          </a:xfrm>
          <a:prstGeom prst="line">
            <a:avLst/>
          </a:prstGeom>
          <a:noFill/>
          <a:ln w="9525" algn="ctr">
            <a:solidFill>
              <a:schemeClr val="accent1"/>
            </a:solidFill>
            <a:round/>
          </a:ln>
        </p:spPr>
      </p:cxnSp>
      <p:sp>
        <p:nvSpPr>
          <p:cNvPr id="81" name="Freeform 5"/>
          <p:cNvSpPr>
            <a:spLocks noChangeAspect="1"/>
          </p:cNvSpPr>
          <p:nvPr/>
        </p:nvSpPr>
        <p:spPr bwMode="auto">
          <a:xfrm>
            <a:off x="5635625" y="5491163"/>
            <a:ext cx="496888" cy="498475"/>
          </a:xfrm>
          <a:custGeom>
            <a:avLst/>
            <a:gdLst>
              <a:gd name="T0" fmla="*/ 84258 w 1114"/>
              <a:gd name="T1" fmla="*/ 396835 h 1116"/>
              <a:gd name="T2" fmla="*/ 101644 w 1114"/>
              <a:gd name="T3" fmla="*/ 74100 h 1116"/>
              <a:gd name="T4" fmla="*/ 343273 w 1114"/>
              <a:gd name="T5" fmla="*/ 33925 h 1116"/>
              <a:gd name="T6" fmla="*/ 474786 w 1114"/>
              <a:gd name="T7" fmla="*/ 40621 h 1116"/>
              <a:gd name="T8" fmla="*/ 473003 w 1114"/>
              <a:gd name="T9" fmla="*/ 179893 h 1116"/>
              <a:gd name="T10" fmla="*/ 406578 w 1114"/>
              <a:gd name="T11" fmla="*/ 413797 h 1116"/>
              <a:gd name="T12" fmla="*/ 84258 w 1114"/>
              <a:gd name="T13" fmla="*/ 396835 h 1116"/>
              <a:gd name="T14" fmla="*/ 0 60000 65536"/>
              <a:gd name="T15" fmla="*/ 0 60000 65536"/>
              <a:gd name="T16" fmla="*/ 0 60000 65536"/>
              <a:gd name="T17" fmla="*/ 0 60000 65536"/>
              <a:gd name="T18" fmla="*/ 0 60000 65536"/>
              <a:gd name="T19" fmla="*/ 0 60000 65536"/>
              <a:gd name="T20" fmla="*/ 0 60000 65536"/>
              <a:gd name="T21" fmla="*/ 0 w 1114"/>
              <a:gd name="T22" fmla="*/ 0 h 1116"/>
              <a:gd name="T23" fmla="*/ 1114 w 1114"/>
              <a:gd name="T24" fmla="*/ 1116 h 111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14" h="1116">
                <a:moveTo>
                  <a:pt x="189" y="889"/>
                </a:moveTo>
                <a:cubicBezTo>
                  <a:pt x="0" y="679"/>
                  <a:pt x="17" y="355"/>
                  <a:pt x="228" y="166"/>
                </a:cubicBezTo>
                <a:cubicBezTo>
                  <a:pt x="380" y="29"/>
                  <a:pt x="593" y="0"/>
                  <a:pt x="770" y="76"/>
                </a:cubicBezTo>
                <a:cubicBezTo>
                  <a:pt x="837" y="104"/>
                  <a:pt x="998" y="91"/>
                  <a:pt x="1065" y="91"/>
                </a:cubicBezTo>
                <a:cubicBezTo>
                  <a:pt x="1056" y="194"/>
                  <a:pt x="1040" y="332"/>
                  <a:pt x="1061" y="403"/>
                </a:cubicBezTo>
                <a:cubicBezTo>
                  <a:pt x="1114" y="586"/>
                  <a:pt x="1063" y="791"/>
                  <a:pt x="912" y="927"/>
                </a:cubicBezTo>
                <a:cubicBezTo>
                  <a:pt x="702" y="1116"/>
                  <a:pt x="378" y="1099"/>
                  <a:pt x="189" y="889"/>
                </a:cubicBezTo>
                <a:close/>
              </a:path>
            </a:pathLst>
          </a:custGeom>
          <a:solidFill>
            <a:schemeClr val="bg1"/>
          </a:solidFill>
          <a:ln w="9525">
            <a:noFill/>
            <a:round/>
          </a:ln>
        </p:spPr>
        <p:txBody>
          <a:bodyPr/>
          <a:lstStyle/>
          <a:p>
            <a:endParaRPr lang="zh-CN" altLang="en-US"/>
          </a:p>
        </p:txBody>
      </p:sp>
      <p:cxnSp>
        <p:nvCxnSpPr>
          <p:cNvPr id="82" name="直接连接符 81"/>
          <p:cNvCxnSpPr>
            <a:cxnSpLocks noChangeShapeType="1"/>
          </p:cNvCxnSpPr>
          <p:nvPr/>
        </p:nvCxnSpPr>
        <p:spPr bwMode="auto">
          <a:xfrm>
            <a:off x="6246562" y="5354638"/>
            <a:ext cx="0" cy="539750"/>
          </a:xfrm>
          <a:prstGeom prst="line">
            <a:avLst/>
          </a:prstGeom>
          <a:noFill/>
          <a:ln w="9525" algn="ctr">
            <a:solidFill>
              <a:schemeClr val="accent1"/>
            </a:solidFill>
            <a:round/>
          </a:ln>
        </p:spPr>
      </p:cxnSp>
      <p:sp>
        <p:nvSpPr>
          <p:cNvPr id="83" name="TextBox 82"/>
          <p:cNvSpPr txBox="1"/>
          <p:nvPr/>
        </p:nvSpPr>
        <p:spPr>
          <a:xfrm>
            <a:off x="6424613" y="3016250"/>
            <a:ext cx="2749550" cy="400050"/>
          </a:xfrm>
          <a:prstGeom prst="rect">
            <a:avLst/>
          </a:prstGeom>
          <a:noFill/>
        </p:spPr>
        <p:txBody>
          <a:bodyPr wrap="none">
            <a:spAutoFit/>
          </a:bodyPr>
          <a:lstStyle/>
          <a:p>
            <a:pPr>
              <a:buFont typeface="Arial" panose="020B0604020202020204" pitchFamily="34" charset="0"/>
              <a:buNone/>
              <a:defRPr/>
            </a:pPr>
            <a:r>
              <a:rPr lang="zh-CN" altLang="en-US" sz="2000" dirty="0">
                <a:solidFill>
                  <a:schemeClr val="accent1">
                    <a:lumMod val="50000"/>
                  </a:schemeClr>
                </a:solidFill>
                <a:latin typeface="+mn-ea"/>
                <a:ea typeface="+mn-ea"/>
              </a:rPr>
              <a:t>单元三　网络计划技术</a:t>
            </a:r>
            <a:endParaRPr lang="zh-CN" altLang="en-US" sz="2000" dirty="0">
              <a:latin typeface="+mn-ea"/>
              <a:ea typeface="+mn-ea"/>
            </a:endParaRPr>
          </a:p>
        </p:txBody>
      </p:sp>
      <p:sp>
        <p:nvSpPr>
          <p:cNvPr id="84" name="TextBox 83"/>
          <p:cNvSpPr txBox="1"/>
          <p:nvPr/>
        </p:nvSpPr>
        <p:spPr>
          <a:xfrm>
            <a:off x="6424613" y="3592513"/>
            <a:ext cx="3005137" cy="708025"/>
          </a:xfrm>
          <a:prstGeom prst="rect">
            <a:avLst/>
          </a:prstGeom>
          <a:noFill/>
        </p:spPr>
        <p:txBody>
          <a:bodyPr>
            <a:spAutoFit/>
          </a:bodyPr>
          <a:lstStyle/>
          <a:p>
            <a:pPr>
              <a:lnSpc>
                <a:spcPct val="200000"/>
              </a:lnSpc>
              <a:buFont typeface="Arial" panose="020B0604020202020204" pitchFamily="34" charset="0"/>
              <a:buNone/>
              <a:defRPr/>
            </a:pPr>
            <a:r>
              <a:rPr lang="zh-CN" altLang="en-US" sz="2000" dirty="0">
                <a:solidFill>
                  <a:schemeClr val="accent1">
                    <a:lumMod val="50000"/>
                  </a:schemeClr>
                </a:solidFill>
                <a:latin typeface="+mn-ea"/>
                <a:ea typeface="+mn-ea"/>
              </a:rPr>
              <a:t>单元四　施工组织总设计</a:t>
            </a:r>
            <a:endParaRPr lang="en-US" altLang="zh-CN" sz="2000" dirty="0">
              <a:solidFill>
                <a:schemeClr val="accent1">
                  <a:lumMod val="50000"/>
                </a:schemeClr>
              </a:solidFill>
              <a:latin typeface="+mn-ea"/>
              <a:ea typeface="+mn-ea"/>
            </a:endParaRPr>
          </a:p>
        </p:txBody>
      </p:sp>
      <p:sp>
        <p:nvSpPr>
          <p:cNvPr id="85" name="TextBox 84"/>
          <p:cNvSpPr txBox="1"/>
          <p:nvPr/>
        </p:nvSpPr>
        <p:spPr>
          <a:xfrm>
            <a:off x="6424613" y="4456113"/>
            <a:ext cx="4137025" cy="708025"/>
          </a:xfrm>
          <a:prstGeom prst="rect">
            <a:avLst/>
          </a:prstGeom>
          <a:noFill/>
        </p:spPr>
        <p:txBody>
          <a:bodyPr>
            <a:spAutoFit/>
          </a:bodyPr>
          <a:lstStyle>
            <a:defPPr>
              <a:defRPr lang="zh-CN"/>
            </a:defPPr>
            <a:lvl1pPr>
              <a:defRPr sz="2000">
                <a:solidFill>
                  <a:schemeClr val="accent2"/>
                </a:solidFill>
                <a:latin typeface="+mn-ea"/>
                <a:ea typeface="+mn-ea"/>
              </a:defRPr>
            </a:lvl1pPr>
          </a:lstStyle>
          <a:p>
            <a:pPr>
              <a:lnSpc>
                <a:spcPct val="200000"/>
              </a:lnSpc>
              <a:buFont typeface="Arial" panose="020B0604020202020204" pitchFamily="34" charset="0"/>
              <a:buNone/>
              <a:defRPr/>
            </a:pPr>
            <a:r>
              <a:rPr lang="zh-CN" altLang="en-US" dirty="0">
                <a:solidFill>
                  <a:schemeClr val="accent1">
                    <a:lumMod val="50000"/>
                  </a:schemeClr>
                </a:solidFill>
              </a:rPr>
              <a:t>单元五　单位工程施工组织设计</a:t>
            </a:r>
            <a:endParaRPr lang="en-US" altLang="zh-CN" dirty="0">
              <a:solidFill>
                <a:schemeClr val="accent1">
                  <a:lumMod val="50000"/>
                </a:schemeClr>
              </a:solidFill>
            </a:endParaRPr>
          </a:p>
        </p:txBody>
      </p:sp>
      <p:sp>
        <p:nvSpPr>
          <p:cNvPr id="86" name="TextBox 85"/>
          <p:cNvSpPr txBox="1"/>
          <p:nvPr/>
        </p:nvSpPr>
        <p:spPr>
          <a:xfrm>
            <a:off x="6424613" y="5354638"/>
            <a:ext cx="4408487" cy="554037"/>
          </a:xfrm>
          <a:prstGeom prst="rect">
            <a:avLst/>
          </a:prstGeom>
          <a:noFill/>
        </p:spPr>
        <p:txBody>
          <a:bodyPr>
            <a:spAutoFit/>
          </a:bodyPr>
          <a:lstStyle>
            <a:defPPr>
              <a:defRPr lang="zh-CN"/>
            </a:defPPr>
            <a:lvl1pPr>
              <a:defRPr sz="2000">
                <a:solidFill>
                  <a:schemeClr val="accent2"/>
                </a:solidFill>
                <a:latin typeface="+mn-ea"/>
                <a:ea typeface="+mn-ea"/>
              </a:defRPr>
            </a:lvl1pPr>
          </a:lstStyle>
          <a:p>
            <a:pPr>
              <a:lnSpc>
                <a:spcPct val="150000"/>
              </a:lnSpc>
              <a:buFont typeface="Arial" panose="020B0604020202020204" pitchFamily="34" charset="0"/>
              <a:buNone/>
              <a:defRPr/>
            </a:pPr>
            <a:r>
              <a:rPr lang="zh-CN" altLang="en-US" dirty="0">
                <a:solidFill>
                  <a:schemeClr val="accent1">
                    <a:lumMod val="50000"/>
                  </a:schemeClr>
                </a:solidFill>
              </a:rPr>
              <a:t>单元六　单位工程施工组织设计实例</a:t>
            </a:r>
            <a:endParaRPr lang="zh-CN" altLang="en-US" dirty="0">
              <a:solidFill>
                <a:schemeClr val="accent1"/>
              </a:solidFill>
            </a:endParaRPr>
          </a:p>
        </p:txBody>
      </p:sp>
    </p:spTree>
  </p:cSld>
  <p:clrMapOvr>
    <a:masterClrMapping/>
  </p:clrMapOvr>
  <p:transition spd="slow">
    <p:push dir="u"/>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0417" name="图片 22"/>
          <p:cNvPicPr>
            <a:picLocks noChangeAspect="1"/>
          </p:cNvPicPr>
          <p:nvPr/>
        </p:nvPicPr>
        <p:blipFill>
          <a:blip r:embed="rId1" cstate="print"/>
          <a:srcRect/>
          <a:stretch>
            <a:fillRect/>
          </a:stretch>
        </p:blipFill>
        <p:spPr bwMode="auto">
          <a:xfrm>
            <a:off x="1588" y="0"/>
            <a:ext cx="12192000" cy="6858000"/>
          </a:xfrm>
          <a:prstGeom prst="rect">
            <a:avLst/>
          </a:prstGeom>
          <a:noFill/>
          <a:ln w="9525">
            <a:noFill/>
            <a:miter lim="800000"/>
            <a:headEnd/>
            <a:tailEnd/>
          </a:ln>
        </p:spPr>
      </p:pic>
      <p:cxnSp>
        <p:nvCxnSpPr>
          <p:cNvPr id="15" name="直接连接符 14"/>
          <p:cNvCxnSpPr/>
          <p:nvPr>
            <p:custDataLst>
              <p:tags r:id="rId2"/>
            </p:custDataLst>
          </p:nvPr>
        </p:nvCxnSpPr>
        <p:spPr>
          <a:xfrm>
            <a:off x="1588" y="3060700"/>
            <a:ext cx="12192000" cy="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custDataLst>
              <p:tags r:id="rId3"/>
            </p:custDataLst>
          </p:nvPr>
        </p:nvCxnSpPr>
        <p:spPr>
          <a:xfrm>
            <a:off x="9145588" y="0"/>
            <a:ext cx="0" cy="68580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7" name="椭圆 16"/>
          <p:cNvSpPr/>
          <p:nvPr>
            <p:custDataLst>
              <p:tags r:id="rId4"/>
            </p:custDataLst>
          </p:nvPr>
        </p:nvSpPr>
        <p:spPr>
          <a:xfrm>
            <a:off x="8491538" y="2398713"/>
            <a:ext cx="1279525" cy="1276350"/>
          </a:xfrm>
          <a:prstGeom prst="ellipse">
            <a:avLst/>
          </a:prstGeom>
          <a:solidFill>
            <a:srgbClr val="FFFFFF"/>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 typeface="Arial" panose="020B0604020202020204" pitchFamily="34" charset="0"/>
              <a:buNone/>
              <a:defRPr/>
            </a:pPr>
            <a:endParaRPr lang="zh-CN" altLang="en-US" dirty="0">
              <a:latin typeface="Impact" panose="020B0806030902050204" pitchFamily="34" charset="0"/>
              <a:ea typeface="黑体" panose="02010609060101010101" pitchFamily="49" charset="-122"/>
            </a:endParaRPr>
          </a:p>
        </p:txBody>
      </p:sp>
      <p:sp>
        <p:nvSpPr>
          <p:cNvPr id="18" name="椭圆 17"/>
          <p:cNvSpPr/>
          <p:nvPr>
            <p:custDataLst>
              <p:tags r:id="rId5"/>
            </p:custDataLst>
          </p:nvPr>
        </p:nvSpPr>
        <p:spPr>
          <a:xfrm>
            <a:off x="8597900" y="2501900"/>
            <a:ext cx="1065213" cy="10668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 typeface="Arial" panose="020B0604020202020204" pitchFamily="34" charset="0"/>
              <a:buNone/>
              <a:defRPr/>
            </a:pPr>
            <a:r>
              <a:rPr lang="en-US" altLang="zh-CN" sz="5865" dirty="0">
                <a:solidFill>
                  <a:srgbClr val="FFFFFF"/>
                </a:solidFill>
                <a:latin typeface="Impact" panose="020B0806030902050204" pitchFamily="34" charset="0"/>
                <a:ea typeface="黑体" panose="02010609060101010101" pitchFamily="49" charset="-122"/>
              </a:rPr>
              <a:t>3</a:t>
            </a:r>
            <a:endParaRPr lang="zh-CN" altLang="en-US" sz="5865" dirty="0">
              <a:solidFill>
                <a:srgbClr val="FFFFFF"/>
              </a:solidFill>
              <a:latin typeface="Impact" panose="020B0806030902050204" pitchFamily="34" charset="0"/>
              <a:ea typeface="黑体" panose="02010609060101010101" pitchFamily="49" charset="-122"/>
            </a:endParaRPr>
          </a:p>
        </p:txBody>
      </p:sp>
      <p:sp>
        <p:nvSpPr>
          <p:cNvPr id="8" name="TextBox 7"/>
          <p:cNvSpPr txBox="1"/>
          <p:nvPr/>
        </p:nvSpPr>
        <p:spPr>
          <a:xfrm>
            <a:off x="3794125" y="2012950"/>
            <a:ext cx="2441575" cy="769938"/>
          </a:xfrm>
          <a:prstGeom prst="rect">
            <a:avLst/>
          </a:prstGeom>
          <a:noFill/>
        </p:spPr>
        <p:txBody>
          <a:bodyPr wrap="none">
            <a:spAutoFit/>
          </a:bodyPr>
          <a:lstStyle/>
          <a:p>
            <a:pPr marL="0" lvl="1">
              <a:buFont typeface="Arial" panose="020B0604020202020204" pitchFamily="34" charset="0"/>
              <a:buNone/>
              <a:defRPr/>
            </a:pPr>
            <a:r>
              <a:rPr lang="zh-CN" altLang="en-US" sz="4400" dirty="0">
                <a:latin typeface="+mn-ea"/>
                <a:ea typeface="+mn-ea"/>
              </a:rPr>
              <a:t>现场准备</a:t>
            </a:r>
            <a:endParaRPr lang="zh-CN" altLang="en-US" sz="4400" dirty="0">
              <a:latin typeface="+mn-ea"/>
              <a:ea typeface="+mn-ea"/>
            </a:endParaRPr>
          </a:p>
        </p:txBody>
      </p:sp>
      <p:sp>
        <p:nvSpPr>
          <p:cNvPr id="9" name="文本框 9"/>
          <p:cNvSpPr txBox="1">
            <a:spLocks noChangeArrowheads="1"/>
          </p:cNvSpPr>
          <p:nvPr/>
        </p:nvSpPr>
        <p:spPr bwMode="auto">
          <a:xfrm>
            <a:off x="1706880" y="4076700"/>
            <a:ext cx="6675755" cy="984885"/>
          </a:xfrm>
          <a:prstGeom prst="rect">
            <a:avLst/>
          </a:prstGeom>
          <a:noFill/>
          <a:ln w="9525">
            <a:noFill/>
            <a:miter lim="800000"/>
          </a:ln>
        </p:spPr>
        <p:txBody>
          <a:bodyPr wrap="square" lIns="0" tIns="0" rIns="0" bIns="0">
            <a:spAutoFit/>
          </a:bodyPr>
          <a:lstStyle/>
          <a:p>
            <a:pPr>
              <a:lnSpc>
                <a:spcPct val="200000"/>
              </a:lnSpc>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rPr>
              <a:t>掌握障碍物的拆除现场准备的各项事宜，会建立测量控制网，会搭设临时设施。掌握现场准备工作的范围及各方职责。掌握“七通一平”的内容。</a:t>
            </a:r>
            <a:endParaRPr lang="zh-CN" altLang="en-US" sz="1600">
              <a:latin typeface="微软雅黑" panose="020B0503020204020204" pitchFamily="34" charset="-122"/>
              <a:ea typeface="微软雅黑" panose="020B0503020204020204" pitchFamily="34" charset="-122"/>
            </a:endParaRPr>
          </a:p>
        </p:txBody>
      </p:sp>
      <p:grpSp>
        <p:nvGrpSpPr>
          <p:cNvPr id="25" name="组合 24"/>
          <p:cNvGrpSpPr/>
          <p:nvPr/>
        </p:nvGrpSpPr>
        <p:grpSpPr bwMode="auto">
          <a:xfrm>
            <a:off x="9771063" y="4365625"/>
            <a:ext cx="1905000" cy="696913"/>
            <a:chOff x="1812154" y="1905182"/>
            <a:chExt cx="3233738" cy="696912"/>
          </a:xfrm>
        </p:grpSpPr>
        <p:sp>
          <p:nvSpPr>
            <p:cNvPr id="26" name="Freeform 5"/>
            <p:cNvSpPr/>
            <p:nvPr/>
          </p:nvSpPr>
          <p:spPr bwMode="auto">
            <a:xfrm>
              <a:off x="1812154" y="1905182"/>
              <a:ext cx="3233738" cy="696912"/>
            </a:xfrm>
            <a:custGeom>
              <a:avLst/>
              <a:gdLst>
                <a:gd name="T0" fmla="*/ 156 w 4587"/>
                <a:gd name="T1" fmla="*/ 0 h 986"/>
                <a:gd name="T2" fmla="*/ 4432 w 4587"/>
                <a:gd name="T3" fmla="*/ 0 h 986"/>
                <a:gd name="T4" fmla="*/ 4587 w 4587"/>
                <a:gd name="T5" fmla="*/ 156 h 986"/>
                <a:gd name="T6" fmla="*/ 4587 w 4587"/>
                <a:gd name="T7" fmla="*/ 830 h 986"/>
                <a:gd name="T8" fmla="*/ 4432 w 4587"/>
                <a:gd name="T9" fmla="*/ 986 h 986"/>
                <a:gd name="T10" fmla="*/ 156 w 4587"/>
                <a:gd name="T11" fmla="*/ 986 h 986"/>
                <a:gd name="T12" fmla="*/ 0 w 4587"/>
                <a:gd name="T13" fmla="*/ 830 h 986"/>
                <a:gd name="T14" fmla="*/ 0 w 4587"/>
                <a:gd name="T15" fmla="*/ 156 h 986"/>
                <a:gd name="T16" fmla="*/ 156 w 4587"/>
                <a:gd name="T17" fmla="*/ 0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87" h="986">
                  <a:moveTo>
                    <a:pt x="156" y="0"/>
                  </a:moveTo>
                  <a:lnTo>
                    <a:pt x="4432" y="0"/>
                  </a:lnTo>
                  <a:cubicBezTo>
                    <a:pt x="4517" y="0"/>
                    <a:pt x="4587" y="70"/>
                    <a:pt x="4587" y="156"/>
                  </a:cubicBezTo>
                  <a:lnTo>
                    <a:pt x="4587" y="830"/>
                  </a:lnTo>
                  <a:cubicBezTo>
                    <a:pt x="4587" y="916"/>
                    <a:pt x="4517" y="986"/>
                    <a:pt x="4432" y="986"/>
                  </a:cubicBezTo>
                  <a:lnTo>
                    <a:pt x="156" y="986"/>
                  </a:lnTo>
                  <a:cubicBezTo>
                    <a:pt x="70" y="986"/>
                    <a:pt x="0" y="916"/>
                    <a:pt x="0" y="830"/>
                  </a:cubicBezTo>
                  <a:lnTo>
                    <a:pt x="0" y="156"/>
                  </a:lnTo>
                  <a:cubicBezTo>
                    <a:pt x="0" y="70"/>
                    <a:pt x="70" y="0"/>
                    <a:pt x="156" y="0"/>
                  </a:cubicBezTo>
                  <a:close/>
                </a:path>
              </a:pathLst>
            </a:custGeom>
            <a:solidFill>
              <a:srgbClr val="FFFFFF"/>
            </a:solidFill>
            <a:ln w="10" cap="flat">
              <a:solidFill>
                <a:schemeClr val="accent1">
                  <a:lumMod val="60000"/>
                  <a:lumOff val="40000"/>
                </a:schemeClr>
              </a:solidFill>
              <a:prstDash val="solid"/>
              <a:miter lim="800000"/>
            </a:ln>
          </p:spPr>
          <p:txBody>
            <a:bodyPr/>
            <a:lstStyle/>
            <a:p>
              <a:pPr>
                <a:buFont typeface="Arial" panose="020B0604020202020204" pitchFamily="34" charset="0"/>
                <a:buNone/>
                <a:defRPr/>
              </a:pPr>
              <a:endParaRPr lang="zh-CN" altLang="en-US">
                <a:solidFill>
                  <a:schemeClr val="accent1"/>
                </a:solidFill>
              </a:endParaRPr>
            </a:p>
          </p:txBody>
        </p:sp>
        <p:sp>
          <p:nvSpPr>
            <p:cNvPr id="60427" name="TextBox 28"/>
            <p:cNvSpPr txBox="1">
              <a:spLocks noChangeArrowheads="1"/>
            </p:cNvSpPr>
            <p:nvPr/>
          </p:nvSpPr>
          <p:spPr bwMode="auto">
            <a:xfrm>
              <a:off x="2143460" y="2022805"/>
              <a:ext cx="2535991" cy="461665"/>
            </a:xfrm>
            <a:prstGeom prst="rect">
              <a:avLst/>
            </a:prstGeom>
            <a:noFill/>
            <a:ln w="9525">
              <a:noFill/>
              <a:miter lim="800000"/>
            </a:ln>
          </p:spPr>
          <p:txBody>
            <a:bodyPr>
              <a:spAutoFit/>
            </a:bodyPr>
            <a:lstStyle/>
            <a:p>
              <a:pPr algn="ctr">
                <a:buFont typeface="Arial" panose="020B0604020202020204" pitchFamily="34" charset="0"/>
                <a:buNone/>
              </a:pPr>
              <a:r>
                <a:rPr lang="zh-CN" altLang="en-US" sz="2400" b="1">
                  <a:solidFill>
                    <a:schemeClr val="accent1"/>
                  </a:solidFill>
                  <a:latin typeface="微软雅黑" panose="020B0503020204020204" pitchFamily="34" charset="-122"/>
                  <a:ea typeface="微软雅黑" panose="020B0503020204020204" pitchFamily="34" charset="-122"/>
                </a:rPr>
                <a:t>任务目标</a:t>
              </a:r>
              <a:endParaRPr lang="zh-CN" altLang="en-US" sz="2400" b="1">
                <a:solidFill>
                  <a:schemeClr val="accent1"/>
                </a:solidFill>
                <a:latin typeface="微软雅黑" panose="020B0503020204020204" pitchFamily="34" charset="-122"/>
                <a:ea typeface="微软雅黑" panose="020B0503020204020204" pitchFamily="34" charset="-122"/>
              </a:endParaRPr>
            </a:p>
          </p:txBody>
        </p:sp>
      </p:grpSp>
      <p:sp>
        <p:nvSpPr>
          <p:cNvPr id="12" name="TextBox 11"/>
          <p:cNvSpPr txBox="1"/>
          <p:nvPr/>
        </p:nvSpPr>
        <p:spPr>
          <a:xfrm>
            <a:off x="554038" y="1052513"/>
            <a:ext cx="3024187" cy="769937"/>
          </a:xfrm>
          <a:prstGeom prst="rect">
            <a:avLst/>
          </a:prstGeom>
          <a:noFill/>
        </p:spPr>
        <p:txBody>
          <a:bodyPr>
            <a:spAutoFit/>
          </a:bodyPr>
          <a:lstStyle/>
          <a:p>
            <a:pPr>
              <a:buFont typeface="Arial" panose="020B0604020202020204" pitchFamily="34" charset="0"/>
              <a:buNone/>
              <a:defRPr/>
            </a:pPr>
            <a:r>
              <a:rPr lang="zh-CN" altLang="en-US" sz="4400" dirty="0">
                <a:latin typeface="+mn-ea"/>
                <a:ea typeface="+mn-ea"/>
              </a:rPr>
              <a:t>学习任务</a:t>
            </a:r>
            <a:r>
              <a:rPr lang="en-US" altLang="zh-CN" sz="4400" dirty="0">
                <a:latin typeface="+mn-ea"/>
                <a:ea typeface="+mn-ea"/>
              </a:rPr>
              <a:t>3</a:t>
            </a:r>
            <a:endParaRPr lang="zh-CN" altLang="en-US" sz="4400" dirty="0">
              <a:latin typeface="+mn-ea"/>
              <a:ea typeface="+mn-ea"/>
            </a:endParaRPr>
          </a:p>
        </p:txBody>
      </p:sp>
    </p:spTree>
  </p:cSld>
  <p:clrMapOvr>
    <a:masterClrMapping/>
  </p:clrMapOvr>
  <p:transition spd="slow">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extBox 54"/>
          <p:cNvSpPr txBox="1">
            <a:spLocks noChangeArrowheads="1"/>
          </p:cNvSpPr>
          <p:nvPr/>
        </p:nvSpPr>
        <p:spPr bwMode="auto">
          <a:xfrm>
            <a:off x="1391658" y="137201"/>
            <a:ext cx="5041900" cy="646331"/>
          </a:xfrm>
          <a:prstGeom prst="rect">
            <a:avLst/>
          </a:prstGeom>
          <a:noFill/>
          <a:ln w="9525">
            <a:noFill/>
            <a:miter lim="800000"/>
          </a:ln>
        </p:spPr>
        <p:txBody>
          <a:bodyPr>
            <a:spAutoFit/>
          </a:bodyPr>
          <a:lstStyle/>
          <a:p>
            <a:pPr marL="0" lvl="1">
              <a:buFont typeface="Arial" panose="020B0604020202020204" pitchFamily="34" charset="0"/>
              <a:buNone/>
            </a:pPr>
            <a:r>
              <a:rPr lang="zh-CN" altLang="en-US" dirty="0">
                <a:solidFill>
                  <a:schemeClr val="accent2"/>
                </a:solidFill>
                <a:latin typeface="微软雅黑" panose="020B0503020204020204" pitchFamily="34" charset="-122"/>
                <a:ea typeface="微软雅黑" panose="020B0503020204020204" pitchFamily="34" charset="-122"/>
              </a:rPr>
              <a:t>现场准备</a:t>
            </a:r>
            <a:endParaRPr lang="zh-CN" altLang="en-US" dirty="0">
              <a:solidFill>
                <a:schemeClr val="accent2"/>
              </a:solidFill>
              <a:latin typeface="微软雅黑" panose="020B0503020204020204" pitchFamily="34" charset="-122"/>
              <a:ea typeface="微软雅黑" panose="020B0503020204020204" pitchFamily="34" charset="-122"/>
            </a:endParaRPr>
          </a:p>
          <a:p>
            <a:pPr>
              <a:buFont typeface="Arial" panose="020B0604020202020204" pitchFamily="34" charset="0"/>
              <a:buNone/>
            </a:pPr>
            <a:endParaRPr lang="zh-CN" altLang="en-US" dirty="0">
              <a:solidFill>
                <a:schemeClr val="accent2"/>
              </a:solidFill>
              <a:latin typeface="微软雅黑" panose="020B0503020204020204" pitchFamily="34" charset="-122"/>
              <a:ea typeface="微软雅黑" panose="020B0503020204020204" pitchFamily="34" charset="-122"/>
            </a:endParaRPr>
          </a:p>
        </p:txBody>
      </p:sp>
      <p:sp>
        <p:nvSpPr>
          <p:cNvPr id="4" name="Freeform 6"/>
          <p:cNvSpPr/>
          <p:nvPr/>
        </p:nvSpPr>
        <p:spPr bwMode="auto">
          <a:xfrm>
            <a:off x="654050" y="1135063"/>
            <a:ext cx="2996059" cy="412750"/>
          </a:xfrm>
          <a:custGeom>
            <a:avLst/>
            <a:gdLst>
              <a:gd name="T0" fmla="*/ 75 w 12630"/>
              <a:gd name="T1" fmla="*/ 0 h 856"/>
              <a:gd name="T2" fmla="*/ 12555 w 12630"/>
              <a:gd name="T3" fmla="*/ 0 h 856"/>
              <a:gd name="T4" fmla="*/ 12630 w 12630"/>
              <a:gd name="T5" fmla="*/ 94 h 856"/>
              <a:gd name="T6" fmla="*/ 12630 w 12630"/>
              <a:gd name="T7" fmla="*/ 763 h 856"/>
              <a:gd name="T8" fmla="*/ 12555 w 12630"/>
              <a:gd name="T9" fmla="*/ 856 h 856"/>
              <a:gd name="T10" fmla="*/ 75 w 12630"/>
              <a:gd name="T11" fmla="*/ 856 h 856"/>
              <a:gd name="T12" fmla="*/ 0 w 12630"/>
              <a:gd name="T13" fmla="*/ 763 h 856"/>
              <a:gd name="T14" fmla="*/ 0 w 12630"/>
              <a:gd name="T15" fmla="*/ 94 h 856"/>
              <a:gd name="T16" fmla="*/ 75 w 12630"/>
              <a:gd name="T17" fmla="*/ 0 h 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630" h="856">
                <a:moveTo>
                  <a:pt x="75" y="0"/>
                </a:moveTo>
                <a:lnTo>
                  <a:pt x="12555" y="0"/>
                </a:lnTo>
                <a:cubicBezTo>
                  <a:pt x="12597" y="0"/>
                  <a:pt x="12630" y="43"/>
                  <a:pt x="12630" y="94"/>
                </a:cubicBezTo>
                <a:lnTo>
                  <a:pt x="12630" y="763"/>
                </a:lnTo>
                <a:cubicBezTo>
                  <a:pt x="12630" y="814"/>
                  <a:pt x="12597" y="856"/>
                  <a:pt x="12555" y="856"/>
                </a:cubicBezTo>
                <a:lnTo>
                  <a:pt x="75" y="856"/>
                </a:lnTo>
                <a:cubicBezTo>
                  <a:pt x="34" y="856"/>
                  <a:pt x="0" y="814"/>
                  <a:pt x="0" y="763"/>
                </a:cubicBezTo>
                <a:lnTo>
                  <a:pt x="0" y="94"/>
                </a:lnTo>
                <a:cubicBezTo>
                  <a:pt x="0" y="43"/>
                  <a:pt x="34" y="0"/>
                  <a:pt x="75" y="0"/>
                </a:cubicBezTo>
                <a:close/>
              </a:path>
            </a:pathLst>
          </a:custGeom>
          <a:solidFill>
            <a:schemeClr val="accent1">
              <a:lumMod val="20000"/>
              <a:lumOff val="80000"/>
            </a:schemeClr>
          </a:solidFill>
          <a:ln w="10" cap="flat">
            <a:solidFill>
              <a:schemeClr val="accent1">
                <a:lumMod val="40000"/>
                <a:lumOff val="60000"/>
              </a:schemeClr>
            </a:solidFill>
            <a:prstDash val="solid"/>
            <a:miter lim="800000"/>
          </a:ln>
        </p:spPr>
        <p:txBody>
          <a:bodyPr/>
          <a:lstStyle/>
          <a:p>
            <a:pPr>
              <a:buFont typeface="Arial" panose="020B0604020202020204" pitchFamily="34" charset="0"/>
              <a:buNone/>
              <a:defRPr/>
            </a:pPr>
            <a:endParaRPr lang="zh-CN" altLang="en-US"/>
          </a:p>
        </p:txBody>
      </p:sp>
      <p:sp>
        <p:nvSpPr>
          <p:cNvPr id="5" name="Freeform 7"/>
          <p:cNvSpPr/>
          <p:nvPr/>
        </p:nvSpPr>
        <p:spPr bwMode="auto">
          <a:xfrm>
            <a:off x="654050" y="2287588"/>
            <a:ext cx="2996059" cy="411162"/>
          </a:xfrm>
          <a:custGeom>
            <a:avLst/>
            <a:gdLst>
              <a:gd name="T0" fmla="*/ 75 w 12630"/>
              <a:gd name="T1" fmla="*/ 0 h 856"/>
              <a:gd name="T2" fmla="*/ 12555 w 12630"/>
              <a:gd name="T3" fmla="*/ 0 h 856"/>
              <a:gd name="T4" fmla="*/ 12630 w 12630"/>
              <a:gd name="T5" fmla="*/ 94 h 856"/>
              <a:gd name="T6" fmla="*/ 12630 w 12630"/>
              <a:gd name="T7" fmla="*/ 763 h 856"/>
              <a:gd name="T8" fmla="*/ 12555 w 12630"/>
              <a:gd name="T9" fmla="*/ 856 h 856"/>
              <a:gd name="T10" fmla="*/ 75 w 12630"/>
              <a:gd name="T11" fmla="*/ 856 h 856"/>
              <a:gd name="T12" fmla="*/ 0 w 12630"/>
              <a:gd name="T13" fmla="*/ 763 h 856"/>
              <a:gd name="T14" fmla="*/ 0 w 12630"/>
              <a:gd name="T15" fmla="*/ 94 h 856"/>
              <a:gd name="T16" fmla="*/ 75 w 12630"/>
              <a:gd name="T17" fmla="*/ 0 h 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630" h="856">
                <a:moveTo>
                  <a:pt x="75" y="0"/>
                </a:moveTo>
                <a:lnTo>
                  <a:pt x="12555" y="0"/>
                </a:lnTo>
                <a:cubicBezTo>
                  <a:pt x="12597" y="0"/>
                  <a:pt x="12630" y="42"/>
                  <a:pt x="12630" y="94"/>
                </a:cubicBezTo>
                <a:lnTo>
                  <a:pt x="12630" y="763"/>
                </a:lnTo>
                <a:cubicBezTo>
                  <a:pt x="12630" y="814"/>
                  <a:pt x="12597" y="856"/>
                  <a:pt x="12555" y="856"/>
                </a:cubicBezTo>
                <a:lnTo>
                  <a:pt x="75" y="856"/>
                </a:lnTo>
                <a:cubicBezTo>
                  <a:pt x="34" y="856"/>
                  <a:pt x="0" y="814"/>
                  <a:pt x="0" y="763"/>
                </a:cubicBezTo>
                <a:lnTo>
                  <a:pt x="0" y="94"/>
                </a:lnTo>
                <a:cubicBezTo>
                  <a:pt x="0" y="42"/>
                  <a:pt x="34" y="0"/>
                  <a:pt x="75" y="0"/>
                </a:cubicBezTo>
                <a:close/>
              </a:path>
            </a:pathLst>
          </a:custGeom>
          <a:solidFill>
            <a:schemeClr val="accent1">
              <a:lumMod val="20000"/>
              <a:lumOff val="80000"/>
            </a:schemeClr>
          </a:solidFill>
          <a:ln w="10" cap="flat">
            <a:solidFill>
              <a:schemeClr val="accent1">
                <a:lumMod val="40000"/>
                <a:lumOff val="60000"/>
              </a:schemeClr>
            </a:solidFill>
            <a:prstDash val="solid"/>
            <a:miter lim="800000"/>
          </a:ln>
        </p:spPr>
        <p:txBody>
          <a:bodyPr/>
          <a:lstStyle/>
          <a:p>
            <a:pPr>
              <a:buFont typeface="Arial" panose="020B0604020202020204" pitchFamily="34" charset="0"/>
              <a:buNone/>
              <a:defRPr/>
            </a:pPr>
            <a:endParaRPr lang="zh-CN" altLang="en-US"/>
          </a:p>
        </p:txBody>
      </p:sp>
      <p:sp>
        <p:nvSpPr>
          <p:cNvPr id="6" name="Freeform 8"/>
          <p:cNvSpPr/>
          <p:nvPr/>
        </p:nvSpPr>
        <p:spPr bwMode="auto">
          <a:xfrm>
            <a:off x="654050" y="3446463"/>
            <a:ext cx="2996059" cy="412750"/>
          </a:xfrm>
          <a:custGeom>
            <a:avLst/>
            <a:gdLst>
              <a:gd name="T0" fmla="*/ 75 w 12630"/>
              <a:gd name="T1" fmla="*/ 0 h 856"/>
              <a:gd name="T2" fmla="*/ 12555 w 12630"/>
              <a:gd name="T3" fmla="*/ 0 h 856"/>
              <a:gd name="T4" fmla="*/ 12630 w 12630"/>
              <a:gd name="T5" fmla="*/ 93 h 856"/>
              <a:gd name="T6" fmla="*/ 12630 w 12630"/>
              <a:gd name="T7" fmla="*/ 762 h 856"/>
              <a:gd name="T8" fmla="*/ 12555 w 12630"/>
              <a:gd name="T9" fmla="*/ 856 h 856"/>
              <a:gd name="T10" fmla="*/ 75 w 12630"/>
              <a:gd name="T11" fmla="*/ 856 h 856"/>
              <a:gd name="T12" fmla="*/ 0 w 12630"/>
              <a:gd name="T13" fmla="*/ 762 h 856"/>
              <a:gd name="T14" fmla="*/ 0 w 12630"/>
              <a:gd name="T15" fmla="*/ 93 h 856"/>
              <a:gd name="T16" fmla="*/ 75 w 12630"/>
              <a:gd name="T17" fmla="*/ 0 h 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630" h="856">
                <a:moveTo>
                  <a:pt x="75" y="0"/>
                </a:moveTo>
                <a:lnTo>
                  <a:pt x="12555" y="0"/>
                </a:lnTo>
                <a:cubicBezTo>
                  <a:pt x="12597" y="0"/>
                  <a:pt x="12630" y="42"/>
                  <a:pt x="12630" y="93"/>
                </a:cubicBezTo>
                <a:lnTo>
                  <a:pt x="12630" y="762"/>
                </a:lnTo>
                <a:cubicBezTo>
                  <a:pt x="12630" y="814"/>
                  <a:pt x="12597" y="856"/>
                  <a:pt x="12555" y="856"/>
                </a:cubicBezTo>
                <a:lnTo>
                  <a:pt x="75" y="856"/>
                </a:lnTo>
                <a:cubicBezTo>
                  <a:pt x="34" y="856"/>
                  <a:pt x="0" y="814"/>
                  <a:pt x="0" y="762"/>
                </a:cubicBezTo>
                <a:lnTo>
                  <a:pt x="0" y="93"/>
                </a:lnTo>
                <a:cubicBezTo>
                  <a:pt x="0" y="42"/>
                  <a:pt x="34" y="0"/>
                  <a:pt x="75" y="0"/>
                </a:cubicBezTo>
                <a:close/>
              </a:path>
            </a:pathLst>
          </a:custGeom>
          <a:solidFill>
            <a:schemeClr val="accent1">
              <a:lumMod val="20000"/>
              <a:lumOff val="80000"/>
            </a:schemeClr>
          </a:solidFill>
          <a:ln w="10" cap="flat">
            <a:solidFill>
              <a:schemeClr val="accent1">
                <a:lumMod val="40000"/>
                <a:lumOff val="60000"/>
              </a:schemeClr>
            </a:solidFill>
            <a:prstDash val="solid"/>
            <a:miter lim="800000"/>
          </a:ln>
        </p:spPr>
        <p:txBody>
          <a:bodyPr/>
          <a:lstStyle/>
          <a:p>
            <a:pPr>
              <a:buFont typeface="Arial" panose="020B0604020202020204" pitchFamily="34" charset="0"/>
              <a:buNone/>
              <a:defRPr/>
            </a:pPr>
            <a:endParaRPr lang="zh-CN" altLang="en-US"/>
          </a:p>
        </p:txBody>
      </p:sp>
      <p:sp>
        <p:nvSpPr>
          <p:cNvPr id="7" name="Freeform 9"/>
          <p:cNvSpPr/>
          <p:nvPr/>
        </p:nvSpPr>
        <p:spPr bwMode="auto">
          <a:xfrm>
            <a:off x="654050" y="4668838"/>
            <a:ext cx="2996059" cy="412750"/>
          </a:xfrm>
          <a:custGeom>
            <a:avLst/>
            <a:gdLst>
              <a:gd name="T0" fmla="*/ 75 w 12630"/>
              <a:gd name="T1" fmla="*/ 0 h 856"/>
              <a:gd name="T2" fmla="*/ 12555 w 12630"/>
              <a:gd name="T3" fmla="*/ 0 h 856"/>
              <a:gd name="T4" fmla="*/ 12630 w 12630"/>
              <a:gd name="T5" fmla="*/ 93 h 856"/>
              <a:gd name="T6" fmla="*/ 12630 w 12630"/>
              <a:gd name="T7" fmla="*/ 762 h 856"/>
              <a:gd name="T8" fmla="*/ 12555 w 12630"/>
              <a:gd name="T9" fmla="*/ 856 h 856"/>
              <a:gd name="T10" fmla="*/ 75 w 12630"/>
              <a:gd name="T11" fmla="*/ 856 h 856"/>
              <a:gd name="T12" fmla="*/ 0 w 12630"/>
              <a:gd name="T13" fmla="*/ 762 h 856"/>
              <a:gd name="T14" fmla="*/ 0 w 12630"/>
              <a:gd name="T15" fmla="*/ 93 h 856"/>
              <a:gd name="T16" fmla="*/ 75 w 12630"/>
              <a:gd name="T17" fmla="*/ 0 h 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630" h="856">
                <a:moveTo>
                  <a:pt x="75" y="0"/>
                </a:moveTo>
                <a:lnTo>
                  <a:pt x="12555" y="0"/>
                </a:lnTo>
                <a:cubicBezTo>
                  <a:pt x="12597" y="0"/>
                  <a:pt x="12630" y="42"/>
                  <a:pt x="12630" y="93"/>
                </a:cubicBezTo>
                <a:lnTo>
                  <a:pt x="12630" y="762"/>
                </a:lnTo>
                <a:cubicBezTo>
                  <a:pt x="12630" y="814"/>
                  <a:pt x="12597" y="856"/>
                  <a:pt x="12555" y="856"/>
                </a:cubicBezTo>
                <a:lnTo>
                  <a:pt x="75" y="856"/>
                </a:lnTo>
                <a:cubicBezTo>
                  <a:pt x="34" y="856"/>
                  <a:pt x="0" y="814"/>
                  <a:pt x="0" y="762"/>
                </a:cubicBezTo>
                <a:lnTo>
                  <a:pt x="0" y="93"/>
                </a:lnTo>
                <a:cubicBezTo>
                  <a:pt x="0" y="42"/>
                  <a:pt x="34" y="0"/>
                  <a:pt x="75" y="0"/>
                </a:cubicBezTo>
                <a:close/>
              </a:path>
            </a:pathLst>
          </a:custGeom>
          <a:solidFill>
            <a:schemeClr val="accent1">
              <a:lumMod val="20000"/>
              <a:lumOff val="80000"/>
            </a:schemeClr>
          </a:solidFill>
          <a:ln w="10" cap="flat">
            <a:solidFill>
              <a:schemeClr val="accent1">
                <a:lumMod val="40000"/>
                <a:lumOff val="60000"/>
              </a:schemeClr>
            </a:solidFill>
            <a:prstDash val="solid"/>
            <a:miter lim="800000"/>
          </a:ln>
        </p:spPr>
        <p:txBody>
          <a:bodyPr/>
          <a:lstStyle/>
          <a:p>
            <a:pPr>
              <a:buFont typeface="Arial" panose="020B0604020202020204" pitchFamily="34" charset="0"/>
              <a:buNone/>
              <a:defRPr/>
            </a:pPr>
            <a:endParaRPr lang="zh-CN" altLang="en-US"/>
          </a:p>
        </p:txBody>
      </p:sp>
      <p:sp>
        <p:nvSpPr>
          <p:cNvPr id="13" name="TextBox 12"/>
          <p:cNvSpPr txBox="1"/>
          <p:nvPr/>
        </p:nvSpPr>
        <p:spPr>
          <a:xfrm>
            <a:off x="805925" y="1177258"/>
            <a:ext cx="3115618" cy="338554"/>
          </a:xfrm>
          <a:prstGeom prst="rect">
            <a:avLst/>
          </a:prstGeom>
          <a:noFill/>
        </p:spPr>
        <p:txBody>
          <a:bodyPr wrap="square">
            <a:spAutoFit/>
          </a:bodyPr>
          <a:lstStyle/>
          <a:p>
            <a:pPr algn="ctr">
              <a:buFont typeface="Arial" panose="020B0604020202020204" pitchFamily="34" charset="0"/>
              <a:buNone/>
              <a:defRPr/>
            </a:pPr>
            <a:r>
              <a:rPr lang="zh-CN" altLang="en-US" sz="1600" dirty="0">
                <a:solidFill>
                  <a:schemeClr val="accent1"/>
                </a:solidFill>
                <a:latin typeface="+mn-ea"/>
                <a:ea typeface="+mn-ea"/>
              </a:rPr>
              <a:t>现场准备工作的范围</a:t>
            </a:r>
            <a:endParaRPr lang="en-US" altLang="zh-CN" sz="1600" dirty="0">
              <a:solidFill>
                <a:schemeClr val="accent1"/>
              </a:solidFill>
              <a:latin typeface="+mn-ea"/>
              <a:ea typeface="+mn-ea"/>
            </a:endParaRPr>
          </a:p>
        </p:txBody>
      </p:sp>
      <p:sp>
        <p:nvSpPr>
          <p:cNvPr id="14" name="TextBox 13"/>
          <p:cNvSpPr txBox="1"/>
          <p:nvPr/>
        </p:nvSpPr>
        <p:spPr>
          <a:xfrm>
            <a:off x="1253427" y="2304633"/>
            <a:ext cx="1397000" cy="338137"/>
          </a:xfrm>
          <a:prstGeom prst="rect">
            <a:avLst/>
          </a:prstGeom>
          <a:noFill/>
        </p:spPr>
        <p:txBody>
          <a:bodyPr>
            <a:spAutoFit/>
          </a:bodyPr>
          <a:lstStyle/>
          <a:p>
            <a:pPr algn="ctr">
              <a:buFont typeface="Arial" panose="020B0604020202020204" pitchFamily="34" charset="0"/>
              <a:buNone/>
              <a:defRPr/>
            </a:pPr>
            <a:r>
              <a:rPr lang="zh-CN" altLang="en-US" sz="1600" dirty="0">
                <a:solidFill>
                  <a:schemeClr val="accent1">
                    <a:lumMod val="50000"/>
                  </a:schemeClr>
                </a:solidFill>
                <a:latin typeface="+mn-ea"/>
                <a:ea typeface="+mn-ea"/>
              </a:rPr>
              <a:t>拆除障碍物</a:t>
            </a:r>
            <a:endParaRPr lang="en-US" altLang="zh-CN" sz="1600" dirty="0">
              <a:solidFill>
                <a:schemeClr val="accent1">
                  <a:lumMod val="50000"/>
                </a:schemeClr>
              </a:solidFill>
              <a:latin typeface="+mn-ea"/>
              <a:ea typeface="+mn-ea"/>
            </a:endParaRPr>
          </a:p>
        </p:txBody>
      </p:sp>
      <p:sp>
        <p:nvSpPr>
          <p:cNvPr id="15" name="TextBox 14"/>
          <p:cNvSpPr txBox="1"/>
          <p:nvPr/>
        </p:nvSpPr>
        <p:spPr>
          <a:xfrm>
            <a:off x="1253427" y="3483769"/>
            <a:ext cx="1690687" cy="338137"/>
          </a:xfrm>
          <a:prstGeom prst="rect">
            <a:avLst/>
          </a:prstGeom>
          <a:noFill/>
        </p:spPr>
        <p:txBody>
          <a:bodyPr>
            <a:spAutoFit/>
          </a:bodyPr>
          <a:lstStyle/>
          <a:p>
            <a:pPr algn="ctr">
              <a:buFont typeface="Arial" panose="020B0604020202020204" pitchFamily="34" charset="0"/>
              <a:buNone/>
              <a:defRPr/>
            </a:pPr>
            <a:r>
              <a:rPr lang="zh-CN" altLang="en-US" sz="1600" dirty="0">
                <a:solidFill>
                  <a:schemeClr val="accent1">
                    <a:lumMod val="50000"/>
                  </a:schemeClr>
                </a:solidFill>
                <a:latin typeface="+mn-ea"/>
                <a:ea typeface="+mn-ea"/>
              </a:rPr>
              <a:t>建立测量控制网</a:t>
            </a:r>
            <a:endParaRPr lang="en-US" altLang="zh-CN" sz="1600" dirty="0">
              <a:solidFill>
                <a:schemeClr val="accent1">
                  <a:lumMod val="50000"/>
                </a:schemeClr>
              </a:solidFill>
              <a:latin typeface="+mn-ea"/>
              <a:ea typeface="+mn-ea"/>
            </a:endParaRPr>
          </a:p>
        </p:txBody>
      </p:sp>
      <p:sp>
        <p:nvSpPr>
          <p:cNvPr id="16" name="TextBox 15"/>
          <p:cNvSpPr txBox="1"/>
          <p:nvPr/>
        </p:nvSpPr>
        <p:spPr>
          <a:xfrm>
            <a:off x="1283473" y="4716462"/>
            <a:ext cx="1125537" cy="338138"/>
          </a:xfrm>
          <a:prstGeom prst="rect">
            <a:avLst/>
          </a:prstGeom>
          <a:noFill/>
        </p:spPr>
        <p:txBody>
          <a:bodyPr>
            <a:spAutoFit/>
          </a:bodyPr>
          <a:lstStyle/>
          <a:p>
            <a:pPr algn="ctr">
              <a:buFont typeface="Arial" panose="020B0604020202020204" pitchFamily="34" charset="0"/>
              <a:buNone/>
              <a:defRPr/>
            </a:pPr>
            <a:r>
              <a:rPr lang="zh-CN" altLang="en-US" sz="1600" dirty="0">
                <a:solidFill>
                  <a:schemeClr val="accent1">
                    <a:lumMod val="50000"/>
                  </a:schemeClr>
                </a:solidFill>
                <a:latin typeface="+mn-ea"/>
                <a:ea typeface="+mn-ea"/>
              </a:rPr>
              <a:t>七通一平</a:t>
            </a:r>
            <a:endParaRPr lang="en-US" altLang="zh-CN" sz="1600" dirty="0">
              <a:solidFill>
                <a:schemeClr val="accent1">
                  <a:lumMod val="50000"/>
                </a:schemeClr>
              </a:solidFill>
              <a:latin typeface="+mn-ea"/>
              <a:ea typeface="+mn-ea"/>
            </a:endParaRPr>
          </a:p>
        </p:txBody>
      </p:sp>
      <p:sp>
        <p:nvSpPr>
          <p:cNvPr id="20" name="TextBox 19"/>
          <p:cNvSpPr txBox="1"/>
          <p:nvPr/>
        </p:nvSpPr>
        <p:spPr>
          <a:xfrm>
            <a:off x="704850" y="992188"/>
            <a:ext cx="434975" cy="708025"/>
          </a:xfrm>
          <a:prstGeom prst="rect">
            <a:avLst/>
          </a:prstGeom>
          <a:noFill/>
        </p:spPr>
        <p:txBody>
          <a:bodyPr>
            <a:spAutoFit/>
          </a:bodyPr>
          <a:lstStyle/>
          <a:p>
            <a:pPr algn="ctr">
              <a:buFont typeface="Arial" panose="020B0604020202020204" pitchFamily="34" charset="0"/>
              <a:buNone/>
              <a:defRPr/>
            </a:pPr>
            <a:r>
              <a:rPr lang="en-US" altLang="zh-CN" sz="4000" dirty="0">
                <a:solidFill>
                  <a:schemeClr val="accent1"/>
                </a:solidFill>
                <a:latin typeface="+mn-ea"/>
                <a:ea typeface="+mn-ea"/>
              </a:rPr>
              <a:t>1</a:t>
            </a:r>
            <a:endParaRPr lang="en-US" altLang="zh-CN" sz="4000" dirty="0">
              <a:solidFill>
                <a:schemeClr val="accent1"/>
              </a:solidFill>
              <a:latin typeface="+mn-ea"/>
              <a:ea typeface="+mn-ea"/>
            </a:endParaRPr>
          </a:p>
        </p:txBody>
      </p:sp>
      <p:sp>
        <p:nvSpPr>
          <p:cNvPr id="21" name="TextBox 20"/>
          <p:cNvSpPr txBox="1"/>
          <p:nvPr/>
        </p:nvSpPr>
        <p:spPr>
          <a:xfrm>
            <a:off x="704850" y="2133600"/>
            <a:ext cx="434975" cy="706438"/>
          </a:xfrm>
          <a:prstGeom prst="rect">
            <a:avLst/>
          </a:prstGeom>
          <a:noFill/>
        </p:spPr>
        <p:txBody>
          <a:bodyPr>
            <a:spAutoFit/>
          </a:bodyPr>
          <a:lstStyle/>
          <a:p>
            <a:pPr algn="ctr">
              <a:buFont typeface="Arial" panose="020B0604020202020204" pitchFamily="34" charset="0"/>
              <a:buNone/>
              <a:defRPr/>
            </a:pPr>
            <a:r>
              <a:rPr lang="en-US" altLang="zh-CN" sz="4000" dirty="0">
                <a:solidFill>
                  <a:schemeClr val="accent1"/>
                </a:solidFill>
                <a:latin typeface="+mn-ea"/>
                <a:ea typeface="+mn-ea"/>
              </a:rPr>
              <a:t>2</a:t>
            </a:r>
            <a:endParaRPr lang="en-US" altLang="zh-CN" sz="4000" dirty="0">
              <a:solidFill>
                <a:schemeClr val="accent1"/>
              </a:solidFill>
              <a:latin typeface="+mn-ea"/>
              <a:ea typeface="+mn-ea"/>
            </a:endParaRPr>
          </a:p>
        </p:txBody>
      </p:sp>
      <p:sp>
        <p:nvSpPr>
          <p:cNvPr id="22" name="TextBox 21"/>
          <p:cNvSpPr txBox="1"/>
          <p:nvPr/>
        </p:nvSpPr>
        <p:spPr>
          <a:xfrm>
            <a:off x="704850" y="3336925"/>
            <a:ext cx="434975" cy="706438"/>
          </a:xfrm>
          <a:prstGeom prst="rect">
            <a:avLst/>
          </a:prstGeom>
          <a:noFill/>
        </p:spPr>
        <p:txBody>
          <a:bodyPr>
            <a:spAutoFit/>
          </a:bodyPr>
          <a:lstStyle/>
          <a:p>
            <a:pPr algn="ctr">
              <a:buFont typeface="Arial" panose="020B0604020202020204" pitchFamily="34" charset="0"/>
              <a:buNone/>
              <a:defRPr/>
            </a:pPr>
            <a:r>
              <a:rPr lang="en-US" altLang="zh-CN" sz="4000" dirty="0">
                <a:solidFill>
                  <a:schemeClr val="accent1"/>
                </a:solidFill>
                <a:latin typeface="+mn-ea"/>
                <a:ea typeface="+mn-ea"/>
              </a:rPr>
              <a:t>3</a:t>
            </a:r>
            <a:endParaRPr lang="en-US" altLang="zh-CN" sz="4000" dirty="0">
              <a:solidFill>
                <a:schemeClr val="accent1"/>
              </a:solidFill>
              <a:latin typeface="+mn-ea"/>
              <a:ea typeface="+mn-ea"/>
            </a:endParaRPr>
          </a:p>
        </p:txBody>
      </p:sp>
      <p:sp>
        <p:nvSpPr>
          <p:cNvPr id="23" name="TextBox 22"/>
          <p:cNvSpPr txBox="1"/>
          <p:nvPr/>
        </p:nvSpPr>
        <p:spPr>
          <a:xfrm>
            <a:off x="704850" y="4560888"/>
            <a:ext cx="434975" cy="708025"/>
          </a:xfrm>
          <a:prstGeom prst="rect">
            <a:avLst/>
          </a:prstGeom>
          <a:noFill/>
        </p:spPr>
        <p:txBody>
          <a:bodyPr>
            <a:spAutoFit/>
          </a:bodyPr>
          <a:lstStyle/>
          <a:p>
            <a:pPr algn="ctr">
              <a:buFont typeface="Arial" panose="020B0604020202020204" pitchFamily="34" charset="0"/>
              <a:buNone/>
              <a:defRPr/>
            </a:pPr>
            <a:r>
              <a:rPr lang="en-US" altLang="zh-CN" sz="4000" dirty="0">
                <a:solidFill>
                  <a:schemeClr val="accent1"/>
                </a:solidFill>
                <a:latin typeface="+mn-ea"/>
                <a:ea typeface="+mn-ea"/>
              </a:rPr>
              <a:t>4</a:t>
            </a:r>
            <a:endParaRPr lang="en-US" altLang="zh-CN" sz="4000" dirty="0">
              <a:solidFill>
                <a:schemeClr val="accent1"/>
              </a:solidFill>
              <a:latin typeface="+mn-ea"/>
              <a:ea typeface="+mn-ea"/>
            </a:endParaRPr>
          </a:p>
        </p:txBody>
      </p:sp>
      <p:sp>
        <p:nvSpPr>
          <p:cNvPr id="29" name="Freeform 8"/>
          <p:cNvSpPr/>
          <p:nvPr/>
        </p:nvSpPr>
        <p:spPr bwMode="auto">
          <a:xfrm>
            <a:off x="654050" y="5876925"/>
            <a:ext cx="2996059" cy="412750"/>
          </a:xfrm>
          <a:custGeom>
            <a:avLst/>
            <a:gdLst>
              <a:gd name="T0" fmla="*/ 75 w 12630"/>
              <a:gd name="T1" fmla="*/ 0 h 856"/>
              <a:gd name="T2" fmla="*/ 12555 w 12630"/>
              <a:gd name="T3" fmla="*/ 0 h 856"/>
              <a:gd name="T4" fmla="*/ 12630 w 12630"/>
              <a:gd name="T5" fmla="*/ 93 h 856"/>
              <a:gd name="T6" fmla="*/ 12630 w 12630"/>
              <a:gd name="T7" fmla="*/ 762 h 856"/>
              <a:gd name="T8" fmla="*/ 12555 w 12630"/>
              <a:gd name="T9" fmla="*/ 856 h 856"/>
              <a:gd name="T10" fmla="*/ 75 w 12630"/>
              <a:gd name="T11" fmla="*/ 856 h 856"/>
              <a:gd name="T12" fmla="*/ 0 w 12630"/>
              <a:gd name="T13" fmla="*/ 762 h 856"/>
              <a:gd name="T14" fmla="*/ 0 w 12630"/>
              <a:gd name="T15" fmla="*/ 93 h 856"/>
              <a:gd name="T16" fmla="*/ 75 w 12630"/>
              <a:gd name="T17" fmla="*/ 0 h 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630" h="856">
                <a:moveTo>
                  <a:pt x="75" y="0"/>
                </a:moveTo>
                <a:lnTo>
                  <a:pt x="12555" y="0"/>
                </a:lnTo>
                <a:cubicBezTo>
                  <a:pt x="12597" y="0"/>
                  <a:pt x="12630" y="42"/>
                  <a:pt x="12630" y="93"/>
                </a:cubicBezTo>
                <a:lnTo>
                  <a:pt x="12630" y="762"/>
                </a:lnTo>
                <a:cubicBezTo>
                  <a:pt x="12630" y="814"/>
                  <a:pt x="12597" y="856"/>
                  <a:pt x="12555" y="856"/>
                </a:cubicBezTo>
                <a:lnTo>
                  <a:pt x="75" y="856"/>
                </a:lnTo>
                <a:cubicBezTo>
                  <a:pt x="34" y="856"/>
                  <a:pt x="0" y="814"/>
                  <a:pt x="0" y="762"/>
                </a:cubicBezTo>
                <a:lnTo>
                  <a:pt x="0" y="93"/>
                </a:lnTo>
                <a:cubicBezTo>
                  <a:pt x="0" y="42"/>
                  <a:pt x="34" y="0"/>
                  <a:pt x="75" y="0"/>
                </a:cubicBezTo>
                <a:close/>
              </a:path>
            </a:pathLst>
          </a:custGeom>
          <a:solidFill>
            <a:schemeClr val="accent1">
              <a:lumMod val="20000"/>
              <a:lumOff val="80000"/>
            </a:schemeClr>
          </a:solidFill>
          <a:ln w="10" cap="flat">
            <a:solidFill>
              <a:schemeClr val="accent1">
                <a:lumMod val="40000"/>
                <a:lumOff val="60000"/>
              </a:schemeClr>
            </a:solidFill>
            <a:prstDash val="solid"/>
            <a:miter lim="800000"/>
          </a:ln>
        </p:spPr>
        <p:txBody>
          <a:bodyPr/>
          <a:lstStyle/>
          <a:p>
            <a:pPr>
              <a:buFont typeface="Arial" panose="020B0604020202020204" pitchFamily="34" charset="0"/>
              <a:buNone/>
              <a:defRPr/>
            </a:pPr>
            <a:endParaRPr lang="zh-CN" altLang="en-US"/>
          </a:p>
        </p:txBody>
      </p:sp>
      <p:sp>
        <p:nvSpPr>
          <p:cNvPr id="31" name="TextBox 14"/>
          <p:cNvSpPr txBox="1"/>
          <p:nvPr/>
        </p:nvSpPr>
        <p:spPr>
          <a:xfrm>
            <a:off x="1148556" y="5911056"/>
            <a:ext cx="1690687" cy="338138"/>
          </a:xfrm>
          <a:prstGeom prst="rect">
            <a:avLst/>
          </a:prstGeom>
          <a:noFill/>
        </p:spPr>
        <p:txBody>
          <a:bodyPr>
            <a:spAutoFit/>
          </a:bodyPr>
          <a:lstStyle/>
          <a:p>
            <a:pPr algn="ctr">
              <a:buFont typeface="Arial" panose="020B0604020202020204" pitchFamily="34" charset="0"/>
              <a:buNone/>
              <a:defRPr/>
            </a:pPr>
            <a:r>
              <a:rPr lang="zh-CN" altLang="en-US" sz="1600" dirty="0">
                <a:solidFill>
                  <a:schemeClr val="accent1">
                    <a:lumMod val="50000"/>
                  </a:schemeClr>
                </a:solidFill>
                <a:latin typeface="+mn-ea"/>
                <a:ea typeface="+mn-ea"/>
              </a:rPr>
              <a:t>搭设临时设施</a:t>
            </a:r>
            <a:endParaRPr lang="en-US" altLang="zh-CN" sz="1600" dirty="0">
              <a:solidFill>
                <a:schemeClr val="accent1">
                  <a:lumMod val="50000"/>
                </a:schemeClr>
              </a:solidFill>
              <a:latin typeface="+mn-ea"/>
              <a:ea typeface="+mn-ea"/>
            </a:endParaRPr>
          </a:p>
        </p:txBody>
      </p:sp>
      <p:sp>
        <p:nvSpPr>
          <p:cNvPr id="33" name="TextBox 21"/>
          <p:cNvSpPr txBox="1"/>
          <p:nvPr/>
        </p:nvSpPr>
        <p:spPr>
          <a:xfrm>
            <a:off x="704850" y="5724525"/>
            <a:ext cx="434975" cy="708025"/>
          </a:xfrm>
          <a:prstGeom prst="rect">
            <a:avLst/>
          </a:prstGeom>
          <a:noFill/>
        </p:spPr>
        <p:txBody>
          <a:bodyPr>
            <a:spAutoFit/>
          </a:bodyPr>
          <a:lstStyle/>
          <a:p>
            <a:pPr algn="ctr">
              <a:buFont typeface="Arial" panose="020B0604020202020204" pitchFamily="34" charset="0"/>
              <a:buNone/>
              <a:defRPr/>
            </a:pPr>
            <a:r>
              <a:rPr lang="en-US" altLang="zh-CN" sz="4000" dirty="0">
                <a:solidFill>
                  <a:schemeClr val="accent1"/>
                </a:solidFill>
                <a:latin typeface="+mn-ea"/>
                <a:ea typeface="+mn-ea"/>
              </a:rPr>
              <a:t>5</a:t>
            </a:r>
            <a:endParaRPr lang="en-US" altLang="zh-CN" sz="4000" dirty="0">
              <a:solidFill>
                <a:schemeClr val="accent1"/>
              </a:solidFill>
              <a:latin typeface="+mn-ea"/>
              <a:ea typeface="+mn-ea"/>
            </a:endParaRPr>
          </a:p>
        </p:txBody>
      </p:sp>
      <p:sp>
        <p:nvSpPr>
          <p:cNvPr id="35" name="Freeform 14"/>
          <p:cNvSpPr/>
          <p:nvPr/>
        </p:nvSpPr>
        <p:spPr bwMode="auto">
          <a:xfrm>
            <a:off x="4294188" y="3556000"/>
            <a:ext cx="663575" cy="2605088"/>
          </a:xfrm>
          <a:custGeom>
            <a:avLst/>
            <a:gdLst>
              <a:gd name="T0" fmla="*/ 0 w 820"/>
              <a:gd name="T1" fmla="*/ 1338047 h 3366"/>
              <a:gd name="T2" fmla="*/ 211211 w 820"/>
              <a:gd name="T3" fmla="*/ 1435613 h 3366"/>
              <a:gd name="T4" fmla="*/ 265430 w 820"/>
              <a:gd name="T5" fmla="*/ 1660170 h 3366"/>
              <a:gd name="T6" fmla="*/ 265430 w 820"/>
              <a:gd name="T7" fmla="*/ 2156518 h 3366"/>
              <a:gd name="T8" fmla="*/ 362539 w 820"/>
              <a:gd name="T9" fmla="*/ 2508065 h 3366"/>
              <a:gd name="T10" fmla="*/ 663575 w 820"/>
              <a:gd name="T11" fmla="*/ 2606405 h 3366"/>
              <a:gd name="T12" fmla="*/ 663575 w 820"/>
              <a:gd name="T13" fmla="*/ 2525874 h 3366"/>
              <a:gd name="T14" fmla="*/ 434561 w 820"/>
              <a:gd name="T15" fmla="*/ 2439149 h 3366"/>
              <a:gd name="T16" fmla="*/ 373868 w 820"/>
              <a:gd name="T17" fmla="*/ 2202978 h 3366"/>
              <a:gd name="T18" fmla="*/ 373868 w 820"/>
              <a:gd name="T19" fmla="*/ 1637715 h 3366"/>
              <a:gd name="T20" fmla="*/ 296181 w 820"/>
              <a:gd name="T21" fmla="*/ 1395348 h 3366"/>
              <a:gd name="T22" fmla="*/ 108438 w 820"/>
              <a:gd name="T23" fmla="*/ 1314817 h 3366"/>
              <a:gd name="T24" fmla="*/ 108438 w 820"/>
              <a:gd name="T25" fmla="*/ 1291588 h 3366"/>
              <a:gd name="T26" fmla="*/ 289707 w 820"/>
              <a:gd name="T27" fmla="*/ 1221898 h 3366"/>
              <a:gd name="T28" fmla="*/ 373868 w 820"/>
              <a:gd name="T29" fmla="*/ 968691 h 3366"/>
              <a:gd name="T30" fmla="*/ 373868 w 820"/>
              <a:gd name="T31" fmla="*/ 403428 h 3366"/>
              <a:gd name="T32" fmla="*/ 434561 w 820"/>
              <a:gd name="T33" fmla="*/ 161061 h 3366"/>
              <a:gd name="T34" fmla="*/ 663575 w 820"/>
              <a:gd name="T35" fmla="*/ 80531 h 3366"/>
              <a:gd name="T36" fmla="*/ 663575 w 820"/>
              <a:gd name="T37" fmla="*/ 0 h 3366"/>
              <a:gd name="T38" fmla="*/ 362539 w 820"/>
              <a:gd name="T39" fmla="*/ 97566 h 3366"/>
              <a:gd name="T40" fmla="*/ 265430 w 820"/>
              <a:gd name="T41" fmla="*/ 449888 h 3366"/>
              <a:gd name="T42" fmla="*/ 265430 w 820"/>
              <a:gd name="T43" fmla="*/ 945461 h 3366"/>
              <a:gd name="T44" fmla="*/ 205546 w 820"/>
              <a:gd name="T45" fmla="*/ 1176212 h 3366"/>
              <a:gd name="T46" fmla="*/ 0 w 820"/>
              <a:gd name="T47" fmla="*/ 1268358 h 3366"/>
              <a:gd name="T48" fmla="*/ 0 w 820"/>
              <a:gd name="T49" fmla="*/ 1338047 h 336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20"/>
              <a:gd name="T76" fmla="*/ 0 h 3366"/>
              <a:gd name="T77" fmla="*/ 820 w 820"/>
              <a:gd name="T78" fmla="*/ 3366 h 336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20" h="3366">
                <a:moveTo>
                  <a:pt x="0" y="1728"/>
                </a:moveTo>
                <a:cubicBezTo>
                  <a:pt x="129" y="1738"/>
                  <a:pt x="216" y="1780"/>
                  <a:pt x="261" y="1854"/>
                </a:cubicBezTo>
                <a:cubicBezTo>
                  <a:pt x="306" y="1928"/>
                  <a:pt x="328" y="2026"/>
                  <a:pt x="328" y="2144"/>
                </a:cubicBezTo>
                <a:lnTo>
                  <a:pt x="328" y="2785"/>
                </a:lnTo>
                <a:cubicBezTo>
                  <a:pt x="328" y="3004"/>
                  <a:pt x="368" y="3155"/>
                  <a:pt x="448" y="3239"/>
                </a:cubicBezTo>
                <a:cubicBezTo>
                  <a:pt x="527" y="3324"/>
                  <a:pt x="651" y="3366"/>
                  <a:pt x="820" y="3366"/>
                </a:cubicBezTo>
                <a:lnTo>
                  <a:pt x="820" y="3262"/>
                </a:lnTo>
                <a:cubicBezTo>
                  <a:pt x="681" y="3262"/>
                  <a:pt x="586" y="3224"/>
                  <a:pt x="537" y="3150"/>
                </a:cubicBezTo>
                <a:cubicBezTo>
                  <a:pt x="487" y="3075"/>
                  <a:pt x="462" y="2974"/>
                  <a:pt x="462" y="2845"/>
                </a:cubicBezTo>
                <a:lnTo>
                  <a:pt x="462" y="2115"/>
                </a:lnTo>
                <a:cubicBezTo>
                  <a:pt x="462" y="1976"/>
                  <a:pt x="430" y="1871"/>
                  <a:pt x="366" y="1802"/>
                </a:cubicBezTo>
                <a:cubicBezTo>
                  <a:pt x="301" y="1733"/>
                  <a:pt x="224" y="1698"/>
                  <a:pt x="134" y="1698"/>
                </a:cubicBezTo>
                <a:lnTo>
                  <a:pt x="134" y="1668"/>
                </a:lnTo>
                <a:cubicBezTo>
                  <a:pt x="214" y="1668"/>
                  <a:pt x="289" y="1638"/>
                  <a:pt x="358" y="1578"/>
                </a:cubicBezTo>
                <a:cubicBezTo>
                  <a:pt x="427" y="1519"/>
                  <a:pt x="462" y="1410"/>
                  <a:pt x="462" y="1251"/>
                </a:cubicBezTo>
                <a:lnTo>
                  <a:pt x="462" y="521"/>
                </a:lnTo>
                <a:cubicBezTo>
                  <a:pt x="462" y="382"/>
                  <a:pt x="487" y="277"/>
                  <a:pt x="537" y="208"/>
                </a:cubicBezTo>
                <a:cubicBezTo>
                  <a:pt x="586" y="139"/>
                  <a:pt x="681" y="104"/>
                  <a:pt x="820" y="104"/>
                </a:cubicBezTo>
                <a:lnTo>
                  <a:pt x="820" y="0"/>
                </a:lnTo>
                <a:cubicBezTo>
                  <a:pt x="651" y="0"/>
                  <a:pt x="527" y="42"/>
                  <a:pt x="448" y="126"/>
                </a:cubicBezTo>
                <a:cubicBezTo>
                  <a:pt x="368" y="211"/>
                  <a:pt x="328" y="362"/>
                  <a:pt x="328" y="581"/>
                </a:cubicBezTo>
                <a:lnTo>
                  <a:pt x="328" y="1221"/>
                </a:lnTo>
                <a:cubicBezTo>
                  <a:pt x="328" y="1360"/>
                  <a:pt x="303" y="1459"/>
                  <a:pt x="254" y="1519"/>
                </a:cubicBezTo>
                <a:cubicBezTo>
                  <a:pt x="204" y="1578"/>
                  <a:pt x="120" y="1618"/>
                  <a:pt x="0" y="1638"/>
                </a:cubicBezTo>
                <a:lnTo>
                  <a:pt x="0" y="1728"/>
                </a:lnTo>
                <a:close/>
              </a:path>
            </a:pathLst>
          </a:custGeom>
          <a:solidFill>
            <a:schemeClr val="accent1"/>
          </a:solidFill>
          <a:ln w="9525">
            <a:noFill/>
            <a:round/>
          </a:ln>
        </p:spPr>
        <p:txBody>
          <a:bodyPr/>
          <a:lstStyle/>
          <a:p>
            <a:endParaRPr lang="zh-CN" altLang="en-US"/>
          </a:p>
        </p:txBody>
      </p:sp>
      <p:sp>
        <p:nvSpPr>
          <p:cNvPr id="36" name="Freeform 17"/>
          <p:cNvSpPr/>
          <p:nvPr/>
        </p:nvSpPr>
        <p:spPr bwMode="auto">
          <a:xfrm>
            <a:off x="5010150" y="3429000"/>
            <a:ext cx="5351463" cy="2890838"/>
          </a:xfrm>
          <a:custGeom>
            <a:avLst/>
            <a:gdLst>
              <a:gd name="T0" fmla="*/ 140288 w 6523"/>
              <a:gd name="T1" fmla="*/ 0 h 3787"/>
              <a:gd name="T2" fmla="*/ 5211175 w 6523"/>
              <a:gd name="T3" fmla="*/ 0 h 3787"/>
              <a:gd name="T4" fmla="*/ 5351463 w 6523"/>
              <a:gd name="T5" fmla="*/ 130521 h 3787"/>
              <a:gd name="T6" fmla="*/ 5351463 w 6523"/>
              <a:gd name="T7" fmla="*/ 2760022 h 3787"/>
              <a:gd name="T8" fmla="*/ 5211175 w 6523"/>
              <a:gd name="T9" fmla="*/ 2890543 h 3787"/>
              <a:gd name="T10" fmla="*/ 140288 w 6523"/>
              <a:gd name="T11" fmla="*/ 2890543 h 3787"/>
              <a:gd name="T12" fmla="*/ 0 w 6523"/>
              <a:gd name="T13" fmla="*/ 2760022 h 3787"/>
              <a:gd name="T14" fmla="*/ 0 w 6523"/>
              <a:gd name="T15" fmla="*/ 130521 h 3787"/>
              <a:gd name="T16" fmla="*/ 140288 w 6523"/>
              <a:gd name="T17" fmla="*/ 0 h 378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523"/>
              <a:gd name="T28" fmla="*/ 0 h 3787"/>
              <a:gd name="T29" fmla="*/ 6523 w 6523"/>
              <a:gd name="T30" fmla="*/ 3787 h 378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523" h="3787">
                <a:moveTo>
                  <a:pt x="171" y="0"/>
                </a:moveTo>
                <a:lnTo>
                  <a:pt x="6352" y="0"/>
                </a:lnTo>
                <a:cubicBezTo>
                  <a:pt x="6446" y="0"/>
                  <a:pt x="6523" y="77"/>
                  <a:pt x="6523" y="171"/>
                </a:cubicBezTo>
                <a:lnTo>
                  <a:pt x="6523" y="3616"/>
                </a:lnTo>
                <a:cubicBezTo>
                  <a:pt x="6523" y="3710"/>
                  <a:pt x="6446" y="3787"/>
                  <a:pt x="6352" y="3787"/>
                </a:cubicBezTo>
                <a:lnTo>
                  <a:pt x="171" y="3787"/>
                </a:lnTo>
                <a:cubicBezTo>
                  <a:pt x="77" y="3787"/>
                  <a:pt x="0" y="3710"/>
                  <a:pt x="0" y="3616"/>
                </a:cubicBezTo>
                <a:lnTo>
                  <a:pt x="0" y="171"/>
                </a:lnTo>
                <a:cubicBezTo>
                  <a:pt x="0" y="77"/>
                  <a:pt x="77" y="0"/>
                  <a:pt x="171" y="0"/>
                </a:cubicBezTo>
                <a:close/>
              </a:path>
            </a:pathLst>
          </a:custGeom>
          <a:noFill/>
          <a:ln w="10" cap="flat">
            <a:solidFill>
              <a:schemeClr val="accent1"/>
            </a:solidFill>
            <a:prstDash val="dash"/>
            <a:miter lim="800000"/>
          </a:ln>
        </p:spPr>
        <p:txBody>
          <a:bodyPr/>
          <a:lstStyle/>
          <a:p>
            <a:endParaRPr lang="zh-CN" altLang="en-US"/>
          </a:p>
        </p:txBody>
      </p:sp>
      <p:grpSp>
        <p:nvGrpSpPr>
          <p:cNvPr id="37" name="组合 36"/>
          <p:cNvGrpSpPr/>
          <p:nvPr/>
        </p:nvGrpSpPr>
        <p:grpSpPr bwMode="auto">
          <a:xfrm>
            <a:off x="5414963" y="3587750"/>
            <a:ext cx="1930400" cy="530225"/>
            <a:chOff x="3670399" y="2812788"/>
            <a:chExt cx="1931287" cy="529513"/>
          </a:xfrm>
        </p:grpSpPr>
        <p:sp>
          <p:nvSpPr>
            <p:cNvPr id="62515" name="Freeform 9"/>
            <p:cNvSpPr/>
            <p:nvPr/>
          </p:nvSpPr>
          <p:spPr bwMode="auto">
            <a:xfrm>
              <a:off x="3670399" y="2817261"/>
              <a:ext cx="1931287" cy="525040"/>
            </a:xfrm>
            <a:custGeom>
              <a:avLst/>
              <a:gdLst>
                <a:gd name="T0" fmla="*/ 42996 w 2740"/>
                <a:gd name="T1" fmla="*/ 0 h 692"/>
                <a:gd name="T2" fmla="*/ 1887586 w 2740"/>
                <a:gd name="T3" fmla="*/ 0 h 692"/>
                <a:gd name="T4" fmla="*/ 1931287 w 2740"/>
                <a:gd name="T5" fmla="*/ 47041 h 692"/>
                <a:gd name="T6" fmla="*/ 1931287 w 2740"/>
                <a:gd name="T7" fmla="*/ 478758 h 692"/>
                <a:gd name="T8" fmla="*/ 1887586 w 2740"/>
                <a:gd name="T9" fmla="*/ 525040 h 692"/>
                <a:gd name="T10" fmla="*/ 42996 w 2740"/>
                <a:gd name="T11" fmla="*/ 525040 h 692"/>
                <a:gd name="T12" fmla="*/ 0 w 2740"/>
                <a:gd name="T13" fmla="*/ 478758 h 692"/>
                <a:gd name="T14" fmla="*/ 0 w 2740"/>
                <a:gd name="T15" fmla="*/ 47041 h 692"/>
                <a:gd name="T16" fmla="*/ 42996 w 2740"/>
                <a:gd name="T17" fmla="*/ 0 h 69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740"/>
                <a:gd name="T28" fmla="*/ 0 h 692"/>
                <a:gd name="T29" fmla="*/ 2740 w 2740"/>
                <a:gd name="T30" fmla="*/ 692 h 69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740" h="692">
                  <a:moveTo>
                    <a:pt x="61" y="0"/>
                  </a:moveTo>
                  <a:lnTo>
                    <a:pt x="2678" y="0"/>
                  </a:lnTo>
                  <a:cubicBezTo>
                    <a:pt x="2712" y="0"/>
                    <a:pt x="2740" y="28"/>
                    <a:pt x="2740" y="62"/>
                  </a:cubicBezTo>
                  <a:lnTo>
                    <a:pt x="2740" y="631"/>
                  </a:lnTo>
                  <a:cubicBezTo>
                    <a:pt x="2740" y="665"/>
                    <a:pt x="2712" y="692"/>
                    <a:pt x="2678" y="692"/>
                  </a:cubicBezTo>
                  <a:lnTo>
                    <a:pt x="61" y="692"/>
                  </a:lnTo>
                  <a:cubicBezTo>
                    <a:pt x="28" y="692"/>
                    <a:pt x="0" y="665"/>
                    <a:pt x="0" y="631"/>
                  </a:cubicBezTo>
                  <a:lnTo>
                    <a:pt x="0" y="62"/>
                  </a:lnTo>
                  <a:cubicBezTo>
                    <a:pt x="0" y="28"/>
                    <a:pt x="28" y="0"/>
                    <a:pt x="61" y="0"/>
                  </a:cubicBezTo>
                  <a:close/>
                </a:path>
              </a:pathLst>
            </a:custGeom>
            <a:solidFill>
              <a:schemeClr val="accent1"/>
            </a:solidFill>
            <a:ln w="10" cap="flat">
              <a:noFill/>
              <a:prstDash val="solid"/>
              <a:miter lim="800000"/>
            </a:ln>
          </p:spPr>
          <p:txBody>
            <a:bodyPr/>
            <a:lstStyle/>
            <a:p>
              <a:endParaRPr lang="zh-CN" altLang="en-US"/>
            </a:p>
          </p:txBody>
        </p:sp>
        <p:sp>
          <p:nvSpPr>
            <p:cNvPr id="39" name="TextBox 14"/>
            <p:cNvSpPr txBox="1"/>
            <p:nvPr/>
          </p:nvSpPr>
          <p:spPr>
            <a:xfrm>
              <a:off x="3767280" y="2812788"/>
              <a:ext cx="1488171" cy="399513"/>
            </a:xfrm>
            <a:prstGeom prst="rect">
              <a:avLst/>
            </a:prstGeom>
            <a:noFill/>
          </p:spPr>
          <p:txBody>
            <a:bodyPr wrap="none">
              <a:spAutoFit/>
            </a:bodyPr>
            <a:lstStyle/>
            <a:p>
              <a:pPr>
                <a:buFont typeface="Arial" panose="020B0604020202020204" pitchFamily="34" charset="0"/>
                <a:buNone/>
                <a:defRPr/>
              </a:pPr>
              <a:r>
                <a:rPr lang="en-US" altLang="zh-CN" sz="2000" dirty="0">
                  <a:solidFill>
                    <a:schemeClr val="accent2"/>
                  </a:solidFill>
                  <a:latin typeface="+mn-ea"/>
                  <a:ea typeface="+mn-ea"/>
                </a:rPr>
                <a:t>1. </a:t>
              </a:r>
              <a:r>
                <a:rPr lang="zh-CN" altLang="en-US" sz="2000" dirty="0">
                  <a:solidFill>
                    <a:schemeClr val="accent2"/>
                  </a:solidFill>
                  <a:latin typeface="+mn-ea"/>
                  <a:ea typeface="+mn-ea"/>
                </a:rPr>
                <a:t>平整场地</a:t>
              </a:r>
              <a:endParaRPr lang="zh-CN" altLang="en-US" sz="2000" dirty="0">
                <a:solidFill>
                  <a:schemeClr val="accent2"/>
                </a:solidFill>
                <a:latin typeface="+mn-ea"/>
                <a:ea typeface="+mn-ea"/>
              </a:endParaRPr>
            </a:p>
          </p:txBody>
        </p:sp>
      </p:grpSp>
      <p:grpSp>
        <p:nvGrpSpPr>
          <p:cNvPr id="40" name="组合 39"/>
          <p:cNvGrpSpPr/>
          <p:nvPr/>
        </p:nvGrpSpPr>
        <p:grpSpPr bwMode="auto">
          <a:xfrm>
            <a:off x="7653338" y="3940175"/>
            <a:ext cx="1930400" cy="525463"/>
            <a:chOff x="5934506" y="2817261"/>
            <a:chExt cx="1931287" cy="525040"/>
          </a:xfrm>
        </p:grpSpPr>
        <p:sp>
          <p:nvSpPr>
            <p:cNvPr id="62513" name="Freeform 5"/>
            <p:cNvSpPr/>
            <p:nvPr/>
          </p:nvSpPr>
          <p:spPr bwMode="auto">
            <a:xfrm>
              <a:off x="5934506" y="2817261"/>
              <a:ext cx="1931287" cy="525040"/>
            </a:xfrm>
            <a:custGeom>
              <a:avLst/>
              <a:gdLst>
                <a:gd name="T0" fmla="*/ 42996 w 2740"/>
                <a:gd name="T1" fmla="*/ 0 h 692"/>
                <a:gd name="T2" fmla="*/ 1887586 w 2740"/>
                <a:gd name="T3" fmla="*/ 0 h 692"/>
                <a:gd name="T4" fmla="*/ 1931287 w 2740"/>
                <a:gd name="T5" fmla="*/ 47041 h 692"/>
                <a:gd name="T6" fmla="*/ 1931287 w 2740"/>
                <a:gd name="T7" fmla="*/ 478758 h 692"/>
                <a:gd name="T8" fmla="*/ 1887586 w 2740"/>
                <a:gd name="T9" fmla="*/ 525040 h 692"/>
                <a:gd name="T10" fmla="*/ 42996 w 2740"/>
                <a:gd name="T11" fmla="*/ 525040 h 692"/>
                <a:gd name="T12" fmla="*/ 0 w 2740"/>
                <a:gd name="T13" fmla="*/ 478758 h 692"/>
                <a:gd name="T14" fmla="*/ 0 w 2740"/>
                <a:gd name="T15" fmla="*/ 47041 h 692"/>
                <a:gd name="T16" fmla="*/ 42996 w 2740"/>
                <a:gd name="T17" fmla="*/ 0 h 69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740"/>
                <a:gd name="T28" fmla="*/ 0 h 692"/>
                <a:gd name="T29" fmla="*/ 2740 w 2740"/>
                <a:gd name="T30" fmla="*/ 692 h 69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740" h="692">
                  <a:moveTo>
                    <a:pt x="61" y="0"/>
                  </a:moveTo>
                  <a:lnTo>
                    <a:pt x="2678" y="0"/>
                  </a:lnTo>
                  <a:cubicBezTo>
                    <a:pt x="2712" y="0"/>
                    <a:pt x="2740" y="28"/>
                    <a:pt x="2740" y="62"/>
                  </a:cubicBezTo>
                  <a:lnTo>
                    <a:pt x="2740" y="631"/>
                  </a:lnTo>
                  <a:cubicBezTo>
                    <a:pt x="2740" y="665"/>
                    <a:pt x="2712" y="692"/>
                    <a:pt x="2678" y="692"/>
                  </a:cubicBezTo>
                  <a:lnTo>
                    <a:pt x="61" y="692"/>
                  </a:lnTo>
                  <a:cubicBezTo>
                    <a:pt x="28" y="692"/>
                    <a:pt x="0" y="665"/>
                    <a:pt x="0" y="631"/>
                  </a:cubicBezTo>
                  <a:lnTo>
                    <a:pt x="0" y="62"/>
                  </a:lnTo>
                  <a:cubicBezTo>
                    <a:pt x="0" y="28"/>
                    <a:pt x="28" y="0"/>
                    <a:pt x="61" y="0"/>
                  </a:cubicBezTo>
                  <a:close/>
                </a:path>
              </a:pathLst>
            </a:custGeom>
            <a:solidFill>
              <a:schemeClr val="accent1"/>
            </a:solidFill>
            <a:ln w="10" cap="flat">
              <a:noFill/>
              <a:prstDash val="solid"/>
              <a:miter lim="800000"/>
            </a:ln>
          </p:spPr>
          <p:txBody>
            <a:bodyPr/>
            <a:lstStyle/>
            <a:p>
              <a:endParaRPr lang="zh-CN" altLang="en-US"/>
            </a:p>
          </p:txBody>
        </p:sp>
        <p:sp>
          <p:nvSpPr>
            <p:cNvPr id="42" name="TextBox 17"/>
            <p:cNvSpPr txBox="1"/>
            <p:nvPr/>
          </p:nvSpPr>
          <p:spPr>
            <a:xfrm>
              <a:off x="5956741" y="2866434"/>
              <a:ext cx="1232466" cy="399728"/>
            </a:xfrm>
            <a:prstGeom prst="rect">
              <a:avLst/>
            </a:prstGeom>
            <a:noFill/>
          </p:spPr>
          <p:txBody>
            <a:bodyPr wrap="none">
              <a:spAutoFit/>
            </a:bodyPr>
            <a:lstStyle/>
            <a:p>
              <a:pPr>
                <a:buFont typeface="Arial" panose="020B0604020202020204" pitchFamily="34" charset="0"/>
                <a:buNone/>
                <a:defRPr/>
              </a:pPr>
              <a:r>
                <a:rPr lang="en-US" altLang="zh-CN" sz="2000" dirty="0">
                  <a:solidFill>
                    <a:schemeClr val="accent2"/>
                  </a:solidFill>
                  <a:latin typeface="+mn-ea"/>
                  <a:ea typeface="+mn-ea"/>
                </a:rPr>
                <a:t>5. </a:t>
              </a:r>
              <a:r>
                <a:rPr lang="zh-CN" altLang="en-US" sz="2000" dirty="0">
                  <a:solidFill>
                    <a:schemeClr val="accent2"/>
                  </a:solidFill>
                  <a:latin typeface="+mn-ea"/>
                  <a:ea typeface="+mn-ea"/>
                </a:rPr>
                <a:t>排污通</a:t>
              </a:r>
              <a:endParaRPr lang="zh-CN" altLang="en-US" sz="2000" dirty="0">
                <a:solidFill>
                  <a:schemeClr val="accent2"/>
                </a:solidFill>
                <a:latin typeface="+mn-ea"/>
                <a:ea typeface="+mn-ea"/>
              </a:endParaRPr>
            </a:p>
          </p:txBody>
        </p:sp>
      </p:grpSp>
      <p:grpSp>
        <p:nvGrpSpPr>
          <p:cNvPr id="43" name="组合 42"/>
          <p:cNvGrpSpPr/>
          <p:nvPr/>
        </p:nvGrpSpPr>
        <p:grpSpPr bwMode="auto">
          <a:xfrm>
            <a:off x="5407025" y="4287838"/>
            <a:ext cx="1931988" cy="525462"/>
            <a:chOff x="3670399" y="3499961"/>
            <a:chExt cx="1931287" cy="525040"/>
          </a:xfrm>
        </p:grpSpPr>
        <p:sp>
          <p:nvSpPr>
            <p:cNvPr id="62511" name="Freeform 10"/>
            <p:cNvSpPr/>
            <p:nvPr/>
          </p:nvSpPr>
          <p:spPr bwMode="auto">
            <a:xfrm>
              <a:off x="3670399" y="3499961"/>
              <a:ext cx="1931287" cy="525040"/>
            </a:xfrm>
            <a:custGeom>
              <a:avLst/>
              <a:gdLst>
                <a:gd name="T0" fmla="*/ 42996 w 2740"/>
                <a:gd name="T1" fmla="*/ 0 h 692"/>
                <a:gd name="T2" fmla="*/ 1887586 w 2740"/>
                <a:gd name="T3" fmla="*/ 0 h 692"/>
                <a:gd name="T4" fmla="*/ 1931287 w 2740"/>
                <a:gd name="T5" fmla="*/ 47041 h 692"/>
                <a:gd name="T6" fmla="*/ 1931287 w 2740"/>
                <a:gd name="T7" fmla="*/ 478758 h 692"/>
                <a:gd name="T8" fmla="*/ 1887586 w 2740"/>
                <a:gd name="T9" fmla="*/ 525040 h 692"/>
                <a:gd name="T10" fmla="*/ 42996 w 2740"/>
                <a:gd name="T11" fmla="*/ 525040 h 692"/>
                <a:gd name="T12" fmla="*/ 0 w 2740"/>
                <a:gd name="T13" fmla="*/ 478758 h 692"/>
                <a:gd name="T14" fmla="*/ 0 w 2740"/>
                <a:gd name="T15" fmla="*/ 47041 h 692"/>
                <a:gd name="T16" fmla="*/ 42996 w 2740"/>
                <a:gd name="T17" fmla="*/ 0 h 69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740"/>
                <a:gd name="T28" fmla="*/ 0 h 692"/>
                <a:gd name="T29" fmla="*/ 2740 w 2740"/>
                <a:gd name="T30" fmla="*/ 692 h 69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740" h="692">
                  <a:moveTo>
                    <a:pt x="61" y="0"/>
                  </a:moveTo>
                  <a:lnTo>
                    <a:pt x="2678" y="0"/>
                  </a:lnTo>
                  <a:cubicBezTo>
                    <a:pt x="2712" y="0"/>
                    <a:pt x="2740" y="28"/>
                    <a:pt x="2740" y="62"/>
                  </a:cubicBezTo>
                  <a:lnTo>
                    <a:pt x="2740" y="631"/>
                  </a:lnTo>
                  <a:cubicBezTo>
                    <a:pt x="2740" y="665"/>
                    <a:pt x="2712" y="692"/>
                    <a:pt x="2678" y="692"/>
                  </a:cubicBezTo>
                  <a:lnTo>
                    <a:pt x="61" y="692"/>
                  </a:lnTo>
                  <a:cubicBezTo>
                    <a:pt x="28" y="692"/>
                    <a:pt x="0" y="665"/>
                    <a:pt x="0" y="631"/>
                  </a:cubicBezTo>
                  <a:lnTo>
                    <a:pt x="0" y="62"/>
                  </a:lnTo>
                  <a:cubicBezTo>
                    <a:pt x="0" y="28"/>
                    <a:pt x="28" y="0"/>
                    <a:pt x="61" y="0"/>
                  </a:cubicBezTo>
                  <a:close/>
                </a:path>
              </a:pathLst>
            </a:custGeom>
            <a:solidFill>
              <a:schemeClr val="accent1"/>
            </a:solidFill>
            <a:ln w="10" cap="flat">
              <a:noFill/>
              <a:prstDash val="solid"/>
              <a:miter lim="800000"/>
            </a:ln>
          </p:spPr>
          <p:txBody>
            <a:bodyPr/>
            <a:lstStyle/>
            <a:p>
              <a:endParaRPr lang="zh-CN" altLang="en-US"/>
            </a:p>
          </p:txBody>
        </p:sp>
        <p:sp>
          <p:nvSpPr>
            <p:cNvPr id="45" name="TextBox 20"/>
            <p:cNvSpPr txBox="1"/>
            <p:nvPr/>
          </p:nvSpPr>
          <p:spPr>
            <a:xfrm>
              <a:off x="3797353" y="3574513"/>
              <a:ext cx="985480" cy="399729"/>
            </a:xfrm>
            <a:prstGeom prst="rect">
              <a:avLst/>
            </a:prstGeom>
            <a:noFill/>
          </p:spPr>
          <p:txBody>
            <a:bodyPr wrap="none">
              <a:spAutoFit/>
            </a:bodyPr>
            <a:lstStyle/>
            <a:p>
              <a:pPr>
                <a:buFont typeface="Arial" panose="020B0604020202020204" pitchFamily="34" charset="0"/>
                <a:buNone/>
                <a:defRPr/>
              </a:pPr>
              <a:r>
                <a:rPr lang="en-US" altLang="zh-CN" sz="2000" dirty="0">
                  <a:solidFill>
                    <a:srgbClr val="F8F8F8"/>
                  </a:solidFill>
                  <a:latin typeface="+mn-ea"/>
                  <a:ea typeface="+mn-ea"/>
                </a:rPr>
                <a:t>2. </a:t>
              </a:r>
              <a:r>
                <a:rPr lang="zh-CN" altLang="en-US" sz="2000" dirty="0">
                  <a:solidFill>
                    <a:srgbClr val="F8F8F8"/>
                  </a:solidFill>
                  <a:latin typeface="+mn-ea"/>
                  <a:ea typeface="+mn-ea"/>
                </a:rPr>
                <a:t>路通</a:t>
              </a:r>
              <a:endParaRPr lang="zh-CN" altLang="en-US" sz="2000" dirty="0">
                <a:solidFill>
                  <a:srgbClr val="F8F8F8"/>
                </a:solidFill>
                <a:latin typeface="+mn-ea"/>
                <a:ea typeface="+mn-ea"/>
              </a:endParaRPr>
            </a:p>
          </p:txBody>
        </p:sp>
      </p:grpSp>
      <p:grpSp>
        <p:nvGrpSpPr>
          <p:cNvPr id="46" name="组合 45"/>
          <p:cNvGrpSpPr/>
          <p:nvPr/>
        </p:nvGrpSpPr>
        <p:grpSpPr bwMode="auto">
          <a:xfrm>
            <a:off x="7653338" y="4622800"/>
            <a:ext cx="1930400" cy="525463"/>
            <a:chOff x="5934506" y="3499961"/>
            <a:chExt cx="1931287" cy="525040"/>
          </a:xfrm>
        </p:grpSpPr>
        <p:sp>
          <p:nvSpPr>
            <p:cNvPr id="62509" name="Freeform 6"/>
            <p:cNvSpPr/>
            <p:nvPr/>
          </p:nvSpPr>
          <p:spPr bwMode="auto">
            <a:xfrm>
              <a:off x="5934506" y="3499961"/>
              <a:ext cx="1931287" cy="525040"/>
            </a:xfrm>
            <a:custGeom>
              <a:avLst/>
              <a:gdLst>
                <a:gd name="T0" fmla="*/ 42996 w 2740"/>
                <a:gd name="T1" fmla="*/ 0 h 692"/>
                <a:gd name="T2" fmla="*/ 1887586 w 2740"/>
                <a:gd name="T3" fmla="*/ 0 h 692"/>
                <a:gd name="T4" fmla="*/ 1931287 w 2740"/>
                <a:gd name="T5" fmla="*/ 47041 h 692"/>
                <a:gd name="T6" fmla="*/ 1931287 w 2740"/>
                <a:gd name="T7" fmla="*/ 478758 h 692"/>
                <a:gd name="T8" fmla="*/ 1887586 w 2740"/>
                <a:gd name="T9" fmla="*/ 525040 h 692"/>
                <a:gd name="T10" fmla="*/ 42996 w 2740"/>
                <a:gd name="T11" fmla="*/ 525040 h 692"/>
                <a:gd name="T12" fmla="*/ 0 w 2740"/>
                <a:gd name="T13" fmla="*/ 478758 h 692"/>
                <a:gd name="T14" fmla="*/ 0 w 2740"/>
                <a:gd name="T15" fmla="*/ 47041 h 692"/>
                <a:gd name="T16" fmla="*/ 42996 w 2740"/>
                <a:gd name="T17" fmla="*/ 0 h 69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740"/>
                <a:gd name="T28" fmla="*/ 0 h 692"/>
                <a:gd name="T29" fmla="*/ 2740 w 2740"/>
                <a:gd name="T30" fmla="*/ 692 h 69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740" h="692">
                  <a:moveTo>
                    <a:pt x="61" y="0"/>
                  </a:moveTo>
                  <a:lnTo>
                    <a:pt x="2678" y="0"/>
                  </a:lnTo>
                  <a:cubicBezTo>
                    <a:pt x="2712" y="0"/>
                    <a:pt x="2740" y="28"/>
                    <a:pt x="2740" y="62"/>
                  </a:cubicBezTo>
                  <a:lnTo>
                    <a:pt x="2740" y="631"/>
                  </a:lnTo>
                  <a:cubicBezTo>
                    <a:pt x="2740" y="665"/>
                    <a:pt x="2712" y="692"/>
                    <a:pt x="2678" y="692"/>
                  </a:cubicBezTo>
                  <a:lnTo>
                    <a:pt x="61" y="692"/>
                  </a:lnTo>
                  <a:cubicBezTo>
                    <a:pt x="28" y="692"/>
                    <a:pt x="0" y="665"/>
                    <a:pt x="0" y="631"/>
                  </a:cubicBezTo>
                  <a:lnTo>
                    <a:pt x="0" y="62"/>
                  </a:lnTo>
                  <a:cubicBezTo>
                    <a:pt x="0" y="28"/>
                    <a:pt x="28" y="0"/>
                    <a:pt x="61" y="0"/>
                  </a:cubicBezTo>
                  <a:close/>
                </a:path>
              </a:pathLst>
            </a:custGeom>
            <a:solidFill>
              <a:schemeClr val="accent1"/>
            </a:solidFill>
            <a:ln w="10" cap="flat">
              <a:noFill/>
              <a:prstDash val="solid"/>
              <a:miter lim="800000"/>
            </a:ln>
          </p:spPr>
          <p:txBody>
            <a:bodyPr/>
            <a:lstStyle/>
            <a:p>
              <a:endParaRPr lang="zh-CN" altLang="en-US"/>
            </a:p>
          </p:txBody>
        </p:sp>
        <p:sp>
          <p:nvSpPr>
            <p:cNvPr id="48" name="TextBox 23"/>
            <p:cNvSpPr txBox="1"/>
            <p:nvPr/>
          </p:nvSpPr>
          <p:spPr>
            <a:xfrm>
              <a:off x="5948800" y="3568169"/>
              <a:ext cx="1743876" cy="401314"/>
            </a:xfrm>
            <a:prstGeom prst="rect">
              <a:avLst/>
            </a:prstGeom>
            <a:noFill/>
          </p:spPr>
          <p:txBody>
            <a:bodyPr wrap="none">
              <a:spAutoFit/>
            </a:bodyPr>
            <a:lstStyle/>
            <a:p>
              <a:pPr>
                <a:buFont typeface="Arial" panose="020B0604020202020204" pitchFamily="34" charset="0"/>
                <a:buNone/>
                <a:defRPr/>
              </a:pPr>
              <a:r>
                <a:rPr lang="en-US" altLang="zh-CN" sz="2000" dirty="0">
                  <a:solidFill>
                    <a:schemeClr val="accent2"/>
                  </a:solidFill>
                  <a:latin typeface="+mn-ea"/>
                  <a:ea typeface="+mn-ea"/>
                </a:rPr>
                <a:t>6. </a:t>
              </a:r>
              <a:r>
                <a:rPr lang="zh-CN" altLang="en-US" sz="2000" dirty="0">
                  <a:solidFill>
                    <a:schemeClr val="accent2"/>
                  </a:solidFill>
                  <a:latin typeface="+mn-ea"/>
                  <a:ea typeface="+mn-ea"/>
                </a:rPr>
                <a:t>电及电信通</a:t>
              </a:r>
              <a:endParaRPr lang="zh-CN" altLang="en-US" sz="2000" dirty="0">
                <a:solidFill>
                  <a:schemeClr val="accent2"/>
                </a:solidFill>
                <a:latin typeface="+mn-ea"/>
                <a:ea typeface="+mn-ea"/>
              </a:endParaRPr>
            </a:p>
          </p:txBody>
        </p:sp>
      </p:grpSp>
      <p:grpSp>
        <p:nvGrpSpPr>
          <p:cNvPr id="49" name="组合 48"/>
          <p:cNvGrpSpPr/>
          <p:nvPr/>
        </p:nvGrpSpPr>
        <p:grpSpPr bwMode="auto">
          <a:xfrm>
            <a:off x="5407025" y="4964113"/>
            <a:ext cx="1931988" cy="527050"/>
            <a:chOff x="3662924" y="4188610"/>
            <a:chExt cx="1931287" cy="526527"/>
          </a:xfrm>
        </p:grpSpPr>
        <p:sp>
          <p:nvSpPr>
            <p:cNvPr id="62507" name="Freeform 11"/>
            <p:cNvSpPr/>
            <p:nvPr/>
          </p:nvSpPr>
          <p:spPr bwMode="auto">
            <a:xfrm>
              <a:off x="3662924" y="4188610"/>
              <a:ext cx="1931287" cy="526527"/>
            </a:xfrm>
            <a:custGeom>
              <a:avLst/>
              <a:gdLst>
                <a:gd name="T0" fmla="*/ 42996 w 2740"/>
                <a:gd name="T1" fmla="*/ 0 h 692"/>
                <a:gd name="T2" fmla="*/ 1887586 w 2740"/>
                <a:gd name="T3" fmla="*/ 0 h 692"/>
                <a:gd name="T4" fmla="*/ 1931287 w 2740"/>
                <a:gd name="T5" fmla="*/ 46414 h 692"/>
                <a:gd name="T6" fmla="*/ 1931287 w 2740"/>
                <a:gd name="T7" fmla="*/ 480114 h 692"/>
                <a:gd name="T8" fmla="*/ 1887586 w 2740"/>
                <a:gd name="T9" fmla="*/ 526527 h 692"/>
                <a:gd name="T10" fmla="*/ 42996 w 2740"/>
                <a:gd name="T11" fmla="*/ 526527 h 692"/>
                <a:gd name="T12" fmla="*/ 0 w 2740"/>
                <a:gd name="T13" fmla="*/ 480114 h 692"/>
                <a:gd name="T14" fmla="*/ 0 w 2740"/>
                <a:gd name="T15" fmla="*/ 46414 h 692"/>
                <a:gd name="T16" fmla="*/ 42996 w 2740"/>
                <a:gd name="T17" fmla="*/ 0 h 69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740"/>
                <a:gd name="T28" fmla="*/ 0 h 692"/>
                <a:gd name="T29" fmla="*/ 2740 w 2740"/>
                <a:gd name="T30" fmla="*/ 692 h 69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740" h="692">
                  <a:moveTo>
                    <a:pt x="61" y="0"/>
                  </a:moveTo>
                  <a:lnTo>
                    <a:pt x="2678" y="0"/>
                  </a:lnTo>
                  <a:cubicBezTo>
                    <a:pt x="2712" y="0"/>
                    <a:pt x="2740" y="27"/>
                    <a:pt x="2740" y="61"/>
                  </a:cubicBezTo>
                  <a:lnTo>
                    <a:pt x="2740" y="631"/>
                  </a:lnTo>
                  <a:cubicBezTo>
                    <a:pt x="2740" y="664"/>
                    <a:pt x="2712" y="692"/>
                    <a:pt x="2678" y="692"/>
                  </a:cubicBezTo>
                  <a:lnTo>
                    <a:pt x="61" y="692"/>
                  </a:lnTo>
                  <a:cubicBezTo>
                    <a:pt x="28" y="692"/>
                    <a:pt x="0" y="664"/>
                    <a:pt x="0" y="631"/>
                  </a:cubicBezTo>
                  <a:lnTo>
                    <a:pt x="0" y="61"/>
                  </a:lnTo>
                  <a:cubicBezTo>
                    <a:pt x="0" y="27"/>
                    <a:pt x="28" y="0"/>
                    <a:pt x="61" y="0"/>
                  </a:cubicBezTo>
                  <a:close/>
                </a:path>
              </a:pathLst>
            </a:custGeom>
            <a:solidFill>
              <a:schemeClr val="accent1"/>
            </a:solidFill>
            <a:ln w="10" cap="flat">
              <a:noFill/>
              <a:prstDash val="solid"/>
              <a:miter lim="800000"/>
            </a:ln>
          </p:spPr>
          <p:txBody>
            <a:bodyPr/>
            <a:lstStyle/>
            <a:p>
              <a:endParaRPr lang="zh-CN" altLang="en-US"/>
            </a:p>
          </p:txBody>
        </p:sp>
        <p:sp>
          <p:nvSpPr>
            <p:cNvPr id="51" name="TextBox 26"/>
            <p:cNvSpPr txBox="1"/>
            <p:nvPr/>
          </p:nvSpPr>
          <p:spPr>
            <a:xfrm>
              <a:off x="3775596" y="4247289"/>
              <a:ext cx="1231453" cy="399653"/>
            </a:xfrm>
            <a:prstGeom prst="rect">
              <a:avLst/>
            </a:prstGeom>
            <a:noFill/>
          </p:spPr>
          <p:txBody>
            <a:bodyPr wrap="none">
              <a:spAutoFit/>
            </a:bodyPr>
            <a:lstStyle/>
            <a:p>
              <a:pPr>
                <a:buFont typeface="Arial" panose="020B0604020202020204" pitchFamily="34" charset="0"/>
                <a:buNone/>
                <a:defRPr/>
              </a:pPr>
              <a:r>
                <a:rPr lang="en-US" altLang="zh-CN" sz="2000" dirty="0">
                  <a:solidFill>
                    <a:schemeClr val="accent2"/>
                  </a:solidFill>
                  <a:latin typeface="+mn-ea"/>
                  <a:ea typeface="+mn-ea"/>
                </a:rPr>
                <a:t>3. </a:t>
              </a:r>
              <a:r>
                <a:rPr lang="zh-CN" altLang="en-US" sz="2000" dirty="0">
                  <a:solidFill>
                    <a:schemeClr val="accent2"/>
                  </a:solidFill>
                  <a:latin typeface="+mn-ea"/>
                  <a:ea typeface="+mn-ea"/>
                </a:rPr>
                <a:t>给水通</a:t>
              </a:r>
              <a:endParaRPr lang="zh-CN" altLang="en-US" sz="2000" dirty="0">
                <a:solidFill>
                  <a:schemeClr val="accent2"/>
                </a:solidFill>
                <a:latin typeface="+mn-ea"/>
                <a:ea typeface="+mn-ea"/>
              </a:endParaRPr>
            </a:p>
          </p:txBody>
        </p:sp>
      </p:grpSp>
      <p:grpSp>
        <p:nvGrpSpPr>
          <p:cNvPr id="52" name="组合 51"/>
          <p:cNvGrpSpPr/>
          <p:nvPr/>
        </p:nvGrpSpPr>
        <p:grpSpPr bwMode="auto">
          <a:xfrm>
            <a:off x="7653338" y="5311775"/>
            <a:ext cx="2262187" cy="527050"/>
            <a:chOff x="5934506" y="4188610"/>
            <a:chExt cx="2063244" cy="526527"/>
          </a:xfrm>
        </p:grpSpPr>
        <p:sp>
          <p:nvSpPr>
            <p:cNvPr id="62505" name="Freeform 7"/>
            <p:cNvSpPr/>
            <p:nvPr/>
          </p:nvSpPr>
          <p:spPr bwMode="auto">
            <a:xfrm>
              <a:off x="5934506" y="4188610"/>
              <a:ext cx="1931287" cy="526527"/>
            </a:xfrm>
            <a:custGeom>
              <a:avLst/>
              <a:gdLst>
                <a:gd name="T0" fmla="*/ 42996 w 2740"/>
                <a:gd name="T1" fmla="*/ 0 h 692"/>
                <a:gd name="T2" fmla="*/ 1887586 w 2740"/>
                <a:gd name="T3" fmla="*/ 0 h 692"/>
                <a:gd name="T4" fmla="*/ 1931287 w 2740"/>
                <a:gd name="T5" fmla="*/ 46414 h 692"/>
                <a:gd name="T6" fmla="*/ 1931287 w 2740"/>
                <a:gd name="T7" fmla="*/ 480114 h 692"/>
                <a:gd name="T8" fmla="*/ 1887586 w 2740"/>
                <a:gd name="T9" fmla="*/ 526527 h 692"/>
                <a:gd name="T10" fmla="*/ 42996 w 2740"/>
                <a:gd name="T11" fmla="*/ 526527 h 692"/>
                <a:gd name="T12" fmla="*/ 0 w 2740"/>
                <a:gd name="T13" fmla="*/ 480114 h 692"/>
                <a:gd name="T14" fmla="*/ 0 w 2740"/>
                <a:gd name="T15" fmla="*/ 46414 h 692"/>
                <a:gd name="T16" fmla="*/ 42996 w 2740"/>
                <a:gd name="T17" fmla="*/ 0 h 69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740"/>
                <a:gd name="T28" fmla="*/ 0 h 692"/>
                <a:gd name="T29" fmla="*/ 2740 w 2740"/>
                <a:gd name="T30" fmla="*/ 692 h 69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740" h="692">
                  <a:moveTo>
                    <a:pt x="61" y="0"/>
                  </a:moveTo>
                  <a:lnTo>
                    <a:pt x="2678" y="0"/>
                  </a:lnTo>
                  <a:cubicBezTo>
                    <a:pt x="2712" y="0"/>
                    <a:pt x="2740" y="27"/>
                    <a:pt x="2740" y="61"/>
                  </a:cubicBezTo>
                  <a:lnTo>
                    <a:pt x="2740" y="631"/>
                  </a:lnTo>
                  <a:cubicBezTo>
                    <a:pt x="2740" y="664"/>
                    <a:pt x="2712" y="692"/>
                    <a:pt x="2678" y="692"/>
                  </a:cubicBezTo>
                  <a:lnTo>
                    <a:pt x="61" y="692"/>
                  </a:lnTo>
                  <a:cubicBezTo>
                    <a:pt x="28" y="692"/>
                    <a:pt x="0" y="664"/>
                    <a:pt x="0" y="631"/>
                  </a:cubicBezTo>
                  <a:lnTo>
                    <a:pt x="0" y="61"/>
                  </a:lnTo>
                  <a:cubicBezTo>
                    <a:pt x="0" y="27"/>
                    <a:pt x="28" y="0"/>
                    <a:pt x="61" y="0"/>
                  </a:cubicBezTo>
                  <a:close/>
                </a:path>
              </a:pathLst>
            </a:custGeom>
            <a:solidFill>
              <a:schemeClr val="accent1"/>
            </a:solidFill>
            <a:ln w="10" cap="flat">
              <a:noFill/>
              <a:prstDash val="solid"/>
              <a:miter lim="800000"/>
            </a:ln>
          </p:spPr>
          <p:txBody>
            <a:bodyPr/>
            <a:lstStyle/>
            <a:p>
              <a:endParaRPr lang="zh-CN" altLang="en-US"/>
            </a:p>
          </p:txBody>
        </p:sp>
        <p:sp>
          <p:nvSpPr>
            <p:cNvPr id="54" name="TextBox 29"/>
            <p:cNvSpPr txBox="1"/>
            <p:nvPr/>
          </p:nvSpPr>
          <p:spPr>
            <a:xfrm>
              <a:off x="5996765" y="4272665"/>
              <a:ext cx="2000985" cy="399653"/>
            </a:xfrm>
            <a:prstGeom prst="rect">
              <a:avLst/>
            </a:prstGeom>
            <a:noFill/>
          </p:spPr>
          <p:txBody>
            <a:bodyPr wrap="none">
              <a:spAutoFit/>
            </a:bodyPr>
            <a:lstStyle/>
            <a:p>
              <a:pPr>
                <a:buFont typeface="Arial" panose="020B0604020202020204" pitchFamily="34" charset="0"/>
                <a:buNone/>
                <a:defRPr/>
              </a:pPr>
              <a:r>
                <a:rPr lang="en-US" altLang="zh-CN" sz="2000" dirty="0">
                  <a:solidFill>
                    <a:schemeClr val="accent2"/>
                  </a:solidFill>
                  <a:latin typeface="+mn-ea"/>
                  <a:ea typeface="+mn-ea"/>
                </a:rPr>
                <a:t>7. </a:t>
              </a:r>
              <a:r>
                <a:rPr lang="zh-CN" altLang="en-US" sz="2000" dirty="0">
                  <a:solidFill>
                    <a:schemeClr val="accent2"/>
                  </a:solidFill>
                  <a:latin typeface="+mn-ea"/>
                  <a:ea typeface="+mn-ea"/>
                </a:rPr>
                <a:t>蒸汽及燃气通</a:t>
              </a:r>
              <a:endParaRPr lang="zh-CN" altLang="en-US" sz="2000" dirty="0">
                <a:solidFill>
                  <a:schemeClr val="accent2"/>
                </a:solidFill>
                <a:latin typeface="+mn-ea"/>
                <a:ea typeface="+mn-ea"/>
              </a:endParaRPr>
            </a:p>
          </p:txBody>
        </p:sp>
      </p:grpSp>
      <p:grpSp>
        <p:nvGrpSpPr>
          <p:cNvPr id="57" name="组合 56"/>
          <p:cNvGrpSpPr/>
          <p:nvPr/>
        </p:nvGrpSpPr>
        <p:grpSpPr bwMode="auto">
          <a:xfrm>
            <a:off x="5414963" y="5648325"/>
            <a:ext cx="1930400" cy="525463"/>
            <a:chOff x="3670399" y="4872797"/>
            <a:chExt cx="1931287" cy="525040"/>
          </a:xfrm>
        </p:grpSpPr>
        <p:sp>
          <p:nvSpPr>
            <p:cNvPr id="62503" name="Freeform 12"/>
            <p:cNvSpPr/>
            <p:nvPr/>
          </p:nvSpPr>
          <p:spPr bwMode="auto">
            <a:xfrm>
              <a:off x="3670399" y="4872797"/>
              <a:ext cx="1931287" cy="525040"/>
            </a:xfrm>
            <a:custGeom>
              <a:avLst/>
              <a:gdLst>
                <a:gd name="T0" fmla="*/ 42996 w 2740"/>
                <a:gd name="T1" fmla="*/ 0 h 692"/>
                <a:gd name="T2" fmla="*/ 1887586 w 2740"/>
                <a:gd name="T3" fmla="*/ 0 h 692"/>
                <a:gd name="T4" fmla="*/ 1931287 w 2740"/>
                <a:gd name="T5" fmla="*/ 46282 h 692"/>
                <a:gd name="T6" fmla="*/ 1931287 w 2740"/>
                <a:gd name="T7" fmla="*/ 478758 h 692"/>
                <a:gd name="T8" fmla="*/ 1887586 w 2740"/>
                <a:gd name="T9" fmla="*/ 525040 h 692"/>
                <a:gd name="T10" fmla="*/ 42996 w 2740"/>
                <a:gd name="T11" fmla="*/ 525040 h 692"/>
                <a:gd name="T12" fmla="*/ 0 w 2740"/>
                <a:gd name="T13" fmla="*/ 478758 h 692"/>
                <a:gd name="T14" fmla="*/ 0 w 2740"/>
                <a:gd name="T15" fmla="*/ 46282 h 692"/>
                <a:gd name="T16" fmla="*/ 42996 w 2740"/>
                <a:gd name="T17" fmla="*/ 0 h 69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740"/>
                <a:gd name="T28" fmla="*/ 0 h 692"/>
                <a:gd name="T29" fmla="*/ 2740 w 2740"/>
                <a:gd name="T30" fmla="*/ 692 h 69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740" h="692">
                  <a:moveTo>
                    <a:pt x="61" y="0"/>
                  </a:moveTo>
                  <a:lnTo>
                    <a:pt x="2678" y="0"/>
                  </a:lnTo>
                  <a:cubicBezTo>
                    <a:pt x="2712" y="0"/>
                    <a:pt x="2740" y="27"/>
                    <a:pt x="2740" y="61"/>
                  </a:cubicBezTo>
                  <a:lnTo>
                    <a:pt x="2740" y="631"/>
                  </a:lnTo>
                  <a:cubicBezTo>
                    <a:pt x="2740" y="664"/>
                    <a:pt x="2712" y="692"/>
                    <a:pt x="2678" y="692"/>
                  </a:cubicBezTo>
                  <a:lnTo>
                    <a:pt x="61" y="692"/>
                  </a:lnTo>
                  <a:cubicBezTo>
                    <a:pt x="28" y="692"/>
                    <a:pt x="0" y="664"/>
                    <a:pt x="0" y="631"/>
                  </a:cubicBezTo>
                  <a:lnTo>
                    <a:pt x="0" y="61"/>
                  </a:lnTo>
                  <a:cubicBezTo>
                    <a:pt x="0" y="27"/>
                    <a:pt x="28" y="0"/>
                    <a:pt x="61" y="0"/>
                  </a:cubicBezTo>
                  <a:close/>
                </a:path>
              </a:pathLst>
            </a:custGeom>
            <a:solidFill>
              <a:schemeClr val="accent1"/>
            </a:solidFill>
            <a:ln w="10" cap="flat">
              <a:noFill/>
              <a:prstDash val="solid"/>
              <a:miter lim="800000"/>
            </a:ln>
          </p:spPr>
          <p:txBody>
            <a:bodyPr/>
            <a:lstStyle/>
            <a:p>
              <a:endParaRPr lang="zh-CN" altLang="en-US"/>
            </a:p>
          </p:txBody>
        </p:sp>
        <p:sp>
          <p:nvSpPr>
            <p:cNvPr id="59" name="TextBox 32"/>
            <p:cNvSpPr txBox="1"/>
            <p:nvPr/>
          </p:nvSpPr>
          <p:spPr>
            <a:xfrm>
              <a:off x="3775222" y="4925143"/>
              <a:ext cx="1232466" cy="399728"/>
            </a:xfrm>
            <a:prstGeom prst="rect">
              <a:avLst/>
            </a:prstGeom>
            <a:noFill/>
          </p:spPr>
          <p:txBody>
            <a:bodyPr wrap="none">
              <a:spAutoFit/>
            </a:bodyPr>
            <a:lstStyle/>
            <a:p>
              <a:pPr>
                <a:buFont typeface="Arial" panose="020B0604020202020204" pitchFamily="34" charset="0"/>
                <a:buNone/>
                <a:defRPr/>
              </a:pPr>
              <a:r>
                <a:rPr lang="en-US" altLang="zh-CN" sz="2000" dirty="0">
                  <a:solidFill>
                    <a:schemeClr val="accent2"/>
                  </a:solidFill>
                  <a:latin typeface="+mn-ea"/>
                  <a:ea typeface="+mn-ea"/>
                </a:rPr>
                <a:t>4. </a:t>
              </a:r>
              <a:r>
                <a:rPr lang="zh-CN" altLang="en-US" sz="2000" dirty="0">
                  <a:solidFill>
                    <a:schemeClr val="accent2"/>
                  </a:solidFill>
                  <a:latin typeface="+mn-ea"/>
                  <a:ea typeface="+mn-ea"/>
                </a:rPr>
                <a:t>排水通</a:t>
              </a:r>
              <a:endParaRPr lang="zh-CN" altLang="en-US" sz="2000" dirty="0">
                <a:solidFill>
                  <a:schemeClr val="accent2"/>
                </a:solidFill>
                <a:latin typeface="+mn-ea"/>
                <a:ea typeface="+mn-ea"/>
              </a:endParaRPr>
            </a:p>
          </p:txBody>
        </p:sp>
      </p:grpSp>
      <p:sp>
        <p:nvSpPr>
          <p:cNvPr id="63" name="Freeform 14"/>
          <p:cNvSpPr/>
          <p:nvPr/>
        </p:nvSpPr>
        <p:spPr bwMode="auto">
          <a:xfrm>
            <a:off x="4305300" y="700088"/>
            <a:ext cx="663575" cy="1381125"/>
          </a:xfrm>
          <a:custGeom>
            <a:avLst/>
            <a:gdLst>
              <a:gd name="T0" fmla="*/ 0 w 820"/>
              <a:gd name="T1" fmla="*/ 709419 h 3366"/>
              <a:gd name="T2" fmla="*/ 211211 w 820"/>
              <a:gd name="T3" fmla="*/ 761147 h 3366"/>
              <a:gd name="T4" fmla="*/ 265430 w 820"/>
              <a:gd name="T5" fmla="*/ 880205 h 3366"/>
              <a:gd name="T6" fmla="*/ 265430 w 820"/>
              <a:gd name="T7" fmla="*/ 1143363 h 3366"/>
              <a:gd name="T8" fmla="*/ 362539 w 820"/>
              <a:gd name="T9" fmla="*/ 1329750 h 3366"/>
              <a:gd name="T10" fmla="*/ 663575 w 820"/>
              <a:gd name="T11" fmla="*/ 1381889 h 3366"/>
              <a:gd name="T12" fmla="*/ 663575 w 820"/>
              <a:gd name="T13" fmla="*/ 1339193 h 3366"/>
              <a:gd name="T14" fmla="*/ 434561 w 820"/>
              <a:gd name="T15" fmla="*/ 1293212 h 3366"/>
              <a:gd name="T16" fmla="*/ 373868 w 820"/>
              <a:gd name="T17" fmla="*/ 1167996 h 3366"/>
              <a:gd name="T18" fmla="*/ 373868 w 820"/>
              <a:gd name="T19" fmla="*/ 868299 h 3366"/>
              <a:gd name="T20" fmla="*/ 296181 w 820"/>
              <a:gd name="T21" fmla="*/ 739799 h 3366"/>
              <a:gd name="T22" fmla="*/ 108438 w 820"/>
              <a:gd name="T23" fmla="*/ 697103 h 3366"/>
              <a:gd name="T24" fmla="*/ 108438 w 820"/>
              <a:gd name="T25" fmla="*/ 684786 h 3366"/>
              <a:gd name="T26" fmla="*/ 289707 w 820"/>
              <a:gd name="T27" fmla="*/ 647837 h 3366"/>
              <a:gd name="T28" fmla="*/ 373868 w 820"/>
              <a:gd name="T29" fmla="*/ 513590 h 3366"/>
              <a:gd name="T30" fmla="*/ 373868 w 820"/>
              <a:gd name="T31" fmla="*/ 213893 h 3366"/>
              <a:gd name="T32" fmla="*/ 434561 w 820"/>
              <a:gd name="T33" fmla="*/ 85393 h 3366"/>
              <a:gd name="T34" fmla="*/ 663575 w 820"/>
              <a:gd name="T35" fmla="*/ 42697 h 3366"/>
              <a:gd name="T36" fmla="*/ 663575 w 820"/>
              <a:gd name="T37" fmla="*/ 0 h 3366"/>
              <a:gd name="T38" fmla="*/ 362539 w 820"/>
              <a:gd name="T39" fmla="*/ 51728 h 3366"/>
              <a:gd name="T40" fmla="*/ 265430 w 820"/>
              <a:gd name="T41" fmla="*/ 238526 h 3366"/>
              <a:gd name="T42" fmla="*/ 265430 w 820"/>
              <a:gd name="T43" fmla="*/ 501274 h 3366"/>
              <a:gd name="T44" fmla="*/ 205546 w 820"/>
              <a:gd name="T45" fmla="*/ 623615 h 3366"/>
              <a:gd name="T46" fmla="*/ 0 w 820"/>
              <a:gd name="T47" fmla="*/ 672470 h 3366"/>
              <a:gd name="T48" fmla="*/ 0 w 820"/>
              <a:gd name="T49" fmla="*/ 709419 h 336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20"/>
              <a:gd name="T76" fmla="*/ 0 h 3366"/>
              <a:gd name="T77" fmla="*/ 820 w 820"/>
              <a:gd name="T78" fmla="*/ 3366 h 336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20" h="3366">
                <a:moveTo>
                  <a:pt x="0" y="1728"/>
                </a:moveTo>
                <a:cubicBezTo>
                  <a:pt x="129" y="1738"/>
                  <a:pt x="216" y="1780"/>
                  <a:pt x="261" y="1854"/>
                </a:cubicBezTo>
                <a:cubicBezTo>
                  <a:pt x="306" y="1928"/>
                  <a:pt x="328" y="2026"/>
                  <a:pt x="328" y="2144"/>
                </a:cubicBezTo>
                <a:lnTo>
                  <a:pt x="328" y="2785"/>
                </a:lnTo>
                <a:cubicBezTo>
                  <a:pt x="328" y="3004"/>
                  <a:pt x="368" y="3155"/>
                  <a:pt x="448" y="3239"/>
                </a:cubicBezTo>
                <a:cubicBezTo>
                  <a:pt x="527" y="3324"/>
                  <a:pt x="651" y="3366"/>
                  <a:pt x="820" y="3366"/>
                </a:cubicBezTo>
                <a:lnTo>
                  <a:pt x="820" y="3262"/>
                </a:lnTo>
                <a:cubicBezTo>
                  <a:pt x="681" y="3262"/>
                  <a:pt x="586" y="3224"/>
                  <a:pt x="537" y="3150"/>
                </a:cubicBezTo>
                <a:cubicBezTo>
                  <a:pt x="487" y="3075"/>
                  <a:pt x="462" y="2974"/>
                  <a:pt x="462" y="2845"/>
                </a:cubicBezTo>
                <a:lnTo>
                  <a:pt x="462" y="2115"/>
                </a:lnTo>
                <a:cubicBezTo>
                  <a:pt x="462" y="1976"/>
                  <a:pt x="430" y="1871"/>
                  <a:pt x="366" y="1802"/>
                </a:cubicBezTo>
                <a:cubicBezTo>
                  <a:pt x="301" y="1733"/>
                  <a:pt x="224" y="1698"/>
                  <a:pt x="134" y="1698"/>
                </a:cubicBezTo>
                <a:lnTo>
                  <a:pt x="134" y="1668"/>
                </a:lnTo>
                <a:cubicBezTo>
                  <a:pt x="214" y="1668"/>
                  <a:pt x="289" y="1638"/>
                  <a:pt x="358" y="1578"/>
                </a:cubicBezTo>
                <a:cubicBezTo>
                  <a:pt x="427" y="1519"/>
                  <a:pt x="462" y="1410"/>
                  <a:pt x="462" y="1251"/>
                </a:cubicBezTo>
                <a:lnTo>
                  <a:pt x="462" y="521"/>
                </a:lnTo>
                <a:cubicBezTo>
                  <a:pt x="462" y="382"/>
                  <a:pt x="487" y="277"/>
                  <a:pt x="537" y="208"/>
                </a:cubicBezTo>
                <a:cubicBezTo>
                  <a:pt x="586" y="139"/>
                  <a:pt x="681" y="104"/>
                  <a:pt x="820" y="104"/>
                </a:cubicBezTo>
                <a:lnTo>
                  <a:pt x="820" y="0"/>
                </a:lnTo>
                <a:cubicBezTo>
                  <a:pt x="651" y="0"/>
                  <a:pt x="527" y="42"/>
                  <a:pt x="448" y="126"/>
                </a:cubicBezTo>
                <a:cubicBezTo>
                  <a:pt x="368" y="211"/>
                  <a:pt x="328" y="362"/>
                  <a:pt x="328" y="581"/>
                </a:cubicBezTo>
                <a:lnTo>
                  <a:pt x="328" y="1221"/>
                </a:lnTo>
                <a:cubicBezTo>
                  <a:pt x="328" y="1360"/>
                  <a:pt x="303" y="1459"/>
                  <a:pt x="254" y="1519"/>
                </a:cubicBezTo>
                <a:cubicBezTo>
                  <a:pt x="204" y="1578"/>
                  <a:pt x="120" y="1618"/>
                  <a:pt x="0" y="1638"/>
                </a:cubicBezTo>
                <a:lnTo>
                  <a:pt x="0" y="1728"/>
                </a:lnTo>
                <a:close/>
              </a:path>
            </a:pathLst>
          </a:custGeom>
          <a:solidFill>
            <a:schemeClr val="accent1"/>
          </a:solidFill>
          <a:ln w="9525">
            <a:noFill/>
            <a:round/>
          </a:ln>
        </p:spPr>
        <p:txBody>
          <a:bodyPr/>
          <a:lstStyle/>
          <a:p>
            <a:endParaRPr lang="zh-CN" altLang="en-US"/>
          </a:p>
        </p:txBody>
      </p:sp>
      <p:grpSp>
        <p:nvGrpSpPr>
          <p:cNvPr id="64" name="组合 63"/>
          <p:cNvGrpSpPr/>
          <p:nvPr/>
        </p:nvGrpSpPr>
        <p:grpSpPr bwMode="auto">
          <a:xfrm>
            <a:off x="5221288" y="644525"/>
            <a:ext cx="3970337" cy="525463"/>
            <a:chOff x="3670399" y="2817261"/>
            <a:chExt cx="3636908" cy="525040"/>
          </a:xfrm>
        </p:grpSpPr>
        <p:sp>
          <p:nvSpPr>
            <p:cNvPr id="62501" name="Freeform 9"/>
            <p:cNvSpPr/>
            <p:nvPr/>
          </p:nvSpPr>
          <p:spPr bwMode="auto">
            <a:xfrm>
              <a:off x="3670399" y="2817261"/>
              <a:ext cx="3636908" cy="525040"/>
            </a:xfrm>
            <a:custGeom>
              <a:avLst/>
              <a:gdLst>
                <a:gd name="T0" fmla="*/ 80968 w 2740"/>
                <a:gd name="T1" fmla="*/ 0 h 692"/>
                <a:gd name="T2" fmla="*/ 3554613 w 2740"/>
                <a:gd name="T3" fmla="*/ 0 h 692"/>
                <a:gd name="T4" fmla="*/ 3636908 w 2740"/>
                <a:gd name="T5" fmla="*/ 47041 h 692"/>
                <a:gd name="T6" fmla="*/ 3636908 w 2740"/>
                <a:gd name="T7" fmla="*/ 478758 h 692"/>
                <a:gd name="T8" fmla="*/ 3554613 w 2740"/>
                <a:gd name="T9" fmla="*/ 525040 h 692"/>
                <a:gd name="T10" fmla="*/ 80968 w 2740"/>
                <a:gd name="T11" fmla="*/ 525040 h 692"/>
                <a:gd name="T12" fmla="*/ 0 w 2740"/>
                <a:gd name="T13" fmla="*/ 478758 h 692"/>
                <a:gd name="T14" fmla="*/ 0 w 2740"/>
                <a:gd name="T15" fmla="*/ 47041 h 692"/>
                <a:gd name="T16" fmla="*/ 80968 w 2740"/>
                <a:gd name="T17" fmla="*/ 0 h 69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740"/>
                <a:gd name="T28" fmla="*/ 0 h 692"/>
                <a:gd name="T29" fmla="*/ 2740 w 2740"/>
                <a:gd name="T30" fmla="*/ 692 h 69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740" h="692">
                  <a:moveTo>
                    <a:pt x="61" y="0"/>
                  </a:moveTo>
                  <a:lnTo>
                    <a:pt x="2678" y="0"/>
                  </a:lnTo>
                  <a:cubicBezTo>
                    <a:pt x="2712" y="0"/>
                    <a:pt x="2740" y="28"/>
                    <a:pt x="2740" y="62"/>
                  </a:cubicBezTo>
                  <a:lnTo>
                    <a:pt x="2740" y="631"/>
                  </a:lnTo>
                  <a:cubicBezTo>
                    <a:pt x="2740" y="665"/>
                    <a:pt x="2712" y="692"/>
                    <a:pt x="2678" y="692"/>
                  </a:cubicBezTo>
                  <a:lnTo>
                    <a:pt x="61" y="692"/>
                  </a:lnTo>
                  <a:cubicBezTo>
                    <a:pt x="28" y="692"/>
                    <a:pt x="0" y="665"/>
                    <a:pt x="0" y="631"/>
                  </a:cubicBezTo>
                  <a:lnTo>
                    <a:pt x="0" y="62"/>
                  </a:lnTo>
                  <a:cubicBezTo>
                    <a:pt x="0" y="28"/>
                    <a:pt x="28" y="0"/>
                    <a:pt x="61" y="0"/>
                  </a:cubicBezTo>
                  <a:close/>
                </a:path>
              </a:pathLst>
            </a:custGeom>
            <a:solidFill>
              <a:schemeClr val="accent1"/>
            </a:solidFill>
            <a:ln w="10" cap="flat">
              <a:noFill/>
              <a:prstDash val="solid"/>
              <a:miter lim="800000"/>
            </a:ln>
          </p:spPr>
          <p:txBody>
            <a:bodyPr/>
            <a:lstStyle/>
            <a:p>
              <a:endParaRPr lang="zh-CN" altLang="en-US"/>
            </a:p>
          </p:txBody>
        </p:sp>
        <p:sp>
          <p:nvSpPr>
            <p:cNvPr id="66" name="TextBox 14"/>
            <p:cNvSpPr txBox="1"/>
            <p:nvPr/>
          </p:nvSpPr>
          <p:spPr>
            <a:xfrm>
              <a:off x="3767829" y="2866434"/>
              <a:ext cx="3251550" cy="399728"/>
            </a:xfrm>
            <a:prstGeom prst="rect">
              <a:avLst/>
            </a:prstGeom>
            <a:noFill/>
          </p:spPr>
          <p:txBody>
            <a:bodyPr wrap="none">
              <a:spAutoFit/>
            </a:bodyPr>
            <a:lstStyle/>
            <a:p>
              <a:pPr>
                <a:buFont typeface="Arial" panose="020B0604020202020204" pitchFamily="34" charset="0"/>
                <a:buNone/>
                <a:defRPr/>
              </a:pPr>
              <a:r>
                <a:rPr lang="en-US" altLang="zh-CN" sz="2000" dirty="0">
                  <a:solidFill>
                    <a:schemeClr val="accent2"/>
                  </a:solidFill>
                  <a:latin typeface="+mn-ea"/>
                  <a:ea typeface="+mn-ea"/>
                </a:rPr>
                <a:t>1. </a:t>
              </a:r>
              <a:r>
                <a:rPr lang="zh-CN" altLang="en-US" sz="2000" dirty="0">
                  <a:solidFill>
                    <a:schemeClr val="accent2"/>
                  </a:solidFill>
                  <a:latin typeface="+mn-ea"/>
                  <a:ea typeface="+mn-ea"/>
                </a:rPr>
                <a:t>建设单位施工现场准备工作</a:t>
              </a:r>
              <a:endParaRPr lang="zh-CN" altLang="en-US" sz="2000" dirty="0">
                <a:solidFill>
                  <a:schemeClr val="accent2"/>
                </a:solidFill>
                <a:latin typeface="+mn-ea"/>
                <a:ea typeface="+mn-ea"/>
              </a:endParaRPr>
            </a:p>
          </p:txBody>
        </p:sp>
      </p:grpSp>
      <p:grpSp>
        <p:nvGrpSpPr>
          <p:cNvPr id="67" name="组合 66"/>
          <p:cNvGrpSpPr/>
          <p:nvPr/>
        </p:nvGrpSpPr>
        <p:grpSpPr bwMode="auto">
          <a:xfrm>
            <a:off x="5221288" y="1587500"/>
            <a:ext cx="3970337" cy="525463"/>
            <a:chOff x="3670399" y="3499961"/>
            <a:chExt cx="3636908" cy="525040"/>
          </a:xfrm>
        </p:grpSpPr>
        <p:sp>
          <p:nvSpPr>
            <p:cNvPr id="62499" name="Freeform 10"/>
            <p:cNvSpPr/>
            <p:nvPr/>
          </p:nvSpPr>
          <p:spPr bwMode="auto">
            <a:xfrm>
              <a:off x="3670399" y="3499961"/>
              <a:ext cx="3636908" cy="525040"/>
            </a:xfrm>
            <a:custGeom>
              <a:avLst/>
              <a:gdLst>
                <a:gd name="T0" fmla="*/ 80968 w 2740"/>
                <a:gd name="T1" fmla="*/ 0 h 692"/>
                <a:gd name="T2" fmla="*/ 3554613 w 2740"/>
                <a:gd name="T3" fmla="*/ 0 h 692"/>
                <a:gd name="T4" fmla="*/ 3636908 w 2740"/>
                <a:gd name="T5" fmla="*/ 47041 h 692"/>
                <a:gd name="T6" fmla="*/ 3636908 w 2740"/>
                <a:gd name="T7" fmla="*/ 478758 h 692"/>
                <a:gd name="T8" fmla="*/ 3554613 w 2740"/>
                <a:gd name="T9" fmla="*/ 525040 h 692"/>
                <a:gd name="T10" fmla="*/ 80968 w 2740"/>
                <a:gd name="T11" fmla="*/ 525040 h 692"/>
                <a:gd name="T12" fmla="*/ 0 w 2740"/>
                <a:gd name="T13" fmla="*/ 478758 h 692"/>
                <a:gd name="T14" fmla="*/ 0 w 2740"/>
                <a:gd name="T15" fmla="*/ 47041 h 692"/>
                <a:gd name="T16" fmla="*/ 80968 w 2740"/>
                <a:gd name="T17" fmla="*/ 0 h 69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740"/>
                <a:gd name="T28" fmla="*/ 0 h 692"/>
                <a:gd name="T29" fmla="*/ 2740 w 2740"/>
                <a:gd name="T30" fmla="*/ 692 h 69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740" h="692">
                  <a:moveTo>
                    <a:pt x="61" y="0"/>
                  </a:moveTo>
                  <a:lnTo>
                    <a:pt x="2678" y="0"/>
                  </a:lnTo>
                  <a:cubicBezTo>
                    <a:pt x="2712" y="0"/>
                    <a:pt x="2740" y="28"/>
                    <a:pt x="2740" y="62"/>
                  </a:cubicBezTo>
                  <a:lnTo>
                    <a:pt x="2740" y="631"/>
                  </a:lnTo>
                  <a:cubicBezTo>
                    <a:pt x="2740" y="665"/>
                    <a:pt x="2712" y="692"/>
                    <a:pt x="2678" y="692"/>
                  </a:cubicBezTo>
                  <a:lnTo>
                    <a:pt x="61" y="692"/>
                  </a:lnTo>
                  <a:cubicBezTo>
                    <a:pt x="28" y="692"/>
                    <a:pt x="0" y="665"/>
                    <a:pt x="0" y="631"/>
                  </a:cubicBezTo>
                  <a:lnTo>
                    <a:pt x="0" y="62"/>
                  </a:lnTo>
                  <a:cubicBezTo>
                    <a:pt x="0" y="28"/>
                    <a:pt x="28" y="0"/>
                    <a:pt x="61" y="0"/>
                  </a:cubicBezTo>
                  <a:close/>
                </a:path>
              </a:pathLst>
            </a:custGeom>
            <a:solidFill>
              <a:schemeClr val="accent1"/>
            </a:solidFill>
            <a:ln w="10" cap="flat">
              <a:noFill/>
              <a:prstDash val="solid"/>
              <a:miter lim="800000"/>
            </a:ln>
          </p:spPr>
          <p:txBody>
            <a:bodyPr/>
            <a:lstStyle/>
            <a:p>
              <a:endParaRPr lang="zh-CN" altLang="en-US"/>
            </a:p>
          </p:txBody>
        </p:sp>
        <p:sp>
          <p:nvSpPr>
            <p:cNvPr id="69" name="TextBox 20"/>
            <p:cNvSpPr txBox="1"/>
            <p:nvPr/>
          </p:nvSpPr>
          <p:spPr>
            <a:xfrm>
              <a:off x="3796912" y="3541203"/>
              <a:ext cx="2783304" cy="399728"/>
            </a:xfrm>
            <a:prstGeom prst="rect">
              <a:avLst/>
            </a:prstGeom>
            <a:noFill/>
          </p:spPr>
          <p:txBody>
            <a:bodyPr wrap="none">
              <a:spAutoFit/>
            </a:bodyPr>
            <a:lstStyle/>
            <a:p>
              <a:pPr>
                <a:buFont typeface="Arial" panose="020B0604020202020204" pitchFamily="34" charset="0"/>
                <a:buNone/>
                <a:defRPr/>
              </a:pPr>
              <a:r>
                <a:rPr lang="en-US" altLang="zh-CN" sz="2000" dirty="0">
                  <a:solidFill>
                    <a:srgbClr val="F8F8F8"/>
                  </a:solidFill>
                  <a:latin typeface="+mn-ea"/>
                  <a:ea typeface="+mn-ea"/>
                </a:rPr>
                <a:t>2. </a:t>
              </a:r>
              <a:r>
                <a:rPr lang="zh-CN" altLang="en-US" sz="2000" dirty="0">
                  <a:solidFill>
                    <a:srgbClr val="F8F8F8"/>
                  </a:solidFill>
                  <a:latin typeface="+mn-ea"/>
                  <a:ea typeface="+mn-ea"/>
                </a:rPr>
                <a:t>施工单位现场准备工作</a:t>
              </a:r>
              <a:endParaRPr lang="zh-CN" altLang="en-US" sz="2000" dirty="0">
                <a:solidFill>
                  <a:srgbClr val="F8F8F8"/>
                </a:solidFill>
                <a:latin typeface="+mn-ea"/>
                <a:ea typeface="+mn-ea"/>
              </a:endParaRPr>
            </a:p>
          </p:txBody>
        </p:sp>
      </p:grpSp>
      <p:sp>
        <p:nvSpPr>
          <p:cNvPr id="58" name="TextBox 55"/>
          <p:cNvSpPr txBox="1">
            <a:spLocks noChangeArrowheads="1"/>
          </p:cNvSpPr>
          <p:nvPr/>
        </p:nvSpPr>
        <p:spPr bwMode="auto">
          <a:xfrm>
            <a:off x="-238323" y="108452"/>
            <a:ext cx="1497013" cy="369332"/>
          </a:xfrm>
          <a:prstGeom prst="rect">
            <a:avLst/>
          </a:prstGeom>
          <a:noFill/>
          <a:ln w="9525">
            <a:noFill/>
            <a:miter lim="800000"/>
          </a:ln>
        </p:spPr>
        <p:txBody>
          <a:bodyPr>
            <a:spAutoFit/>
          </a:bodyPr>
          <a:lstStyle/>
          <a:p>
            <a:pPr algn="r">
              <a:buFont typeface="Arial" panose="020B0604020202020204" pitchFamily="34" charset="0"/>
              <a:buNone/>
            </a:pPr>
            <a:r>
              <a:rPr lang="zh-CN" altLang="en-US" dirty="0">
                <a:solidFill>
                  <a:schemeClr val="accent2"/>
                </a:solidFill>
                <a:latin typeface="华文细黑" panose="02010600040101010101" pitchFamily="2" charset="-122"/>
                <a:ea typeface="华文细黑" panose="02010600040101010101" pitchFamily="2" charset="-122"/>
                <a:cs typeface="华文细黑" panose="02010600040101010101" pitchFamily="2" charset="-122"/>
              </a:rPr>
              <a:t>学习任务</a:t>
            </a:r>
            <a:r>
              <a:rPr lang="en-US" altLang="zh-CN" dirty="0">
                <a:solidFill>
                  <a:schemeClr val="accent2"/>
                </a:solidFill>
                <a:latin typeface="华文细黑" panose="02010600040101010101" pitchFamily="2" charset="-122"/>
                <a:ea typeface="华文细黑" panose="02010600040101010101" pitchFamily="2" charset="-122"/>
                <a:cs typeface="华文细黑" panose="02010600040101010101" pitchFamily="2" charset="-122"/>
              </a:rPr>
              <a:t>3</a:t>
            </a:r>
            <a:endParaRPr lang="zh-CN" altLang="en-US" dirty="0">
              <a:solidFill>
                <a:schemeClr val="accent2"/>
              </a:solidFill>
              <a:latin typeface="华文细黑" panose="02010600040101010101" pitchFamily="2" charset="-122"/>
              <a:ea typeface="华文细黑" panose="02010600040101010101" pitchFamily="2" charset="-122"/>
              <a:cs typeface="华文细黑" panose="02010600040101010101" pitchFamily="2" charset="-122"/>
            </a:endParaRPr>
          </a:p>
        </p:txBody>
      </p:sp>
    </p:spTree>
  </p:cSld>
  <p:clrMapOvr>
    <a:masterClrMapping/>
  </p:clrMapOvr>
  <p:transition spd="slow">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5233988" y="1916113"/>
            <a:ext cx="5905500" cy="3648075"/>
          </a:xfrm>
          <a:prstGeom prst="rect">
            <a:avLst/>
          </a:prstGeom>
          <a:noFill/>
        </p:spPr>
        <p:txBody>
          <a:bodyPr>
            <a:spAutoFit/>
          </a:bodyPr>
          <a:lstStyle/>
          <a:p>
            <a:pPr>
              <a:lnSpc>
                <a:spcPct val="150000"/>
              </a:lnSpc>
              <a:buFont typeface="Arial" panose="020B0604020202020204" pitchFamily="34" charset="0"/>
              <a:buNone/>
              <a:defRPr/>
            </a:pPr>
            <a:r>
              <a:rPr lang="zh-CN" altLang="en-US" sz="2400" dirty="0">
                <a:latin typeface="+mn-ea"/>
                <a:ea typeface="+mn-ea"/>
              </a:rPr>
              <a:t>一、现场准备工作的范围及各方职责</a:t>
            </a:r>
            <a:endParaRPr lang="en-US" altLang="zh-CN" sz="2400" dirty="0">
              <a:latin typeface="+mn-ea"/>
              <a:ea typeface="+mn-ea"/>
            </a:endParaRPr>
          </a:p>
          <a:p>
            <a:pPr>
              <a:lnSpc>
                <a:spcPct val="150000"/>
              </a:lnSpc>
              <a:buFont typeface="Arial" panose="020B0604020202020204" pitchFamily="34" charset="0"/>
              <a:buNone/>
              <a:defRPr/>
            </a:pPr>
            <a:endParaRPr lang="en-US" altLang="zh-CN" sz="1600" dirty="0">
              <a:latin typeface="+mn-ea"/>
              <a:ea typeface="+mn-ea"/>
            </a:endParaRPr>
          </a:p>
          <a:p>
            <a:pPr>
              <a:lnSpc>
                <a:spcPct val="150000"/>
              </a:lnSpc>
              <a:buFont typeface="Arial" panose="020B0604020202020204" pitchFamily="34" charset="0"/>
              <a:buNone/>
              <a:defRPr/>
            </a:pPr>
            <a:r>
              <a:rPr lang="zh-CN" altLang="en-US" sz="1600" dirty="0">
                <a:latin typeface="+mn-ea"/>
                <a:ea typeface="+mn-ea"/>
              </a:rPr>
              <a:t>施工现场准备工作由两方面组成：一是建设单位应完成的施工现场准备工作；二是施工单位应完成的施工现场准备工作。建设单位与施工单位的施工现场准备工作均就绪时，施工现场就具备了施工条件。</a:t>
            </a:r>
            <a:endParaRPr lang="en-US" altLang="zh-CN" sz="1600" dirty="0">
              <a:latin typeface="+mn-ea"/>
              <a:ea typeface="+mn-ea"/>
            </a:endParaRPr>
          </a:p>
          <a:p>
            <a:pPr>
              <a:lnSpc>
                <a:spcPct val="150000"/>
              </a:lnSpc>
              <a:buFont typeface="Arial" panose="020B0604020202020204" pitchFamily="34" charset="0"/>
              <a:buNone/>
              <a:defRPr/>
            </a:pPr>
            <a:r>
              <a:rPr lang="zh-CN" altLang="en-US" sz="1600" dirty="0">
                <a:latin typeface="+mn-ea"/>
                <a:ea typeface="+mn-ea"/>
              </a:rPr>
              <a:t>（一）建设单位施工现场准备工作</a:t>
            </a:r>
            <a:endParaRPr lang="en-US" altLang="zh-CN" sz="1600" dirty="0">
              <a:latin typeface="+mn-ea"/>
              <a:ea typeface="+mn-ea"/>
            </a:endParaRPr>
          </a:p>
          <a:p>
            <a:pPr>
              <a:lnSpc>
                <a:spcPct val="150000"/>
              </a:lnSpc>
              <a:buFont typeface="Arial" panose="020B0604020202020204" pitchFamily="34" charset="0"/>
              <a:buNone/>
              <a:defRPr/>
            </a:pPr>
            <a:r>
              <a:rPr lang="zh-CN" altLang="en-US" sz="1600" dirty="0">
                <a:latin typeface="+mn-ea"/>
                <a:ea typeface="+mn-ea"/>
              </a:rPr>
              <a:t>（二）施工单位现场准备工作</a:t>
            </a:r>
            <a:endParaRPr lang="en-US" altLang="zh-CN" sz="1600" dirty="0">
              <a:latin typeface="+mn-ea"/>
              <a:ea typeface="+mn-ea"/>
            </a:endParaRPr>
          </a:p>
          <a:p>
            <a:pPr>
              <a:lnSpc>
                <a:spcPct val="150000"/>
              </a:lnSpc>
              <a:buFont typeface="Arial" panose="020B0604020202020204" pitchFamily="34" charset="0"/>
              <a:buNone/>
              <a:defRPr/>
            </a:pPr>
            <a:endParaRPr lang="en-US" altLang="zh-CN" dirty="0">
              <a:latin typeface="+mn-ea"/>
              <a:ea typeface="+mn-ea"/>
            </a:endParaRPr>
          </a:p>
        </p:txBody>
      </p:sp>
      <p:pic>
        <p:nvPicPr>
          <p:cNvPr id="5122" name="Picture 2"/>
          <p:cNvPicPr>
            <a:picLocks noChangeAspect="1" noChangeArrowheads="1"/>
          </p:cNvPicPr>
          <p:nvPr/>
        </p:nvPicPr>
        <p:blipFill>
          <a:blip r:embed="rId1" cstate="print"/>
          <a:srcRect/>
          <a:stretch>
            <a:fillRect/>
          </a:stretch>
        </p:blipFill>
        <p:spPr bwMode="auto">
          <a:xfrm>
            <a:off x="549324" y="1986955"/>
            <a:ext cx="4252913" cy="3170237"/>
          </a:xfrm>
          <a:prstGeom prst="rect">
            <a:avLst/>
          </a:prstGeom>
          <a:noFill/>
          <a:ln w="9525">
            <a:noFill/>
            <a:miter lim="800000"/>
            <a:headEnd/>
            <a:tailEnd/>
          </a:ln>
        </p:spPr>
      </p:pic>
      <p:sp>
        <p:nvSpPr>
          <p:cNvPr id="9" name="TextBox 54"/>
          <p:cNvSpPr txBox="1">
            <a:spLocks noChangeArrowheads="1"/>
          </p:cNvSpPr>
          <p:nvPr/>
        </p:nvSpPr>
        <p:spPr bwMode="auto">
          <a:xfrm>
            <a:off x="1391658" y="137201"/>
            <a:ext cx="5041900" cy="646331"/>
          </a:xfrm>
          <a:prstGeom prst="rect">
            <a:avLst/>
          </a:prstGeom>
          <a:noFill/>
          <a:ln w="9525">
            <a:noFill/>
            <a:miter lim="800000"/>
          </a:ln>
        </p:spPr>
        <p:txBody>
          <a:bodyPr>
            <a:spAutoFit/>
          </a:bodyPr>
          <a:lstStyle/>
          <a:p>
            <a:pPr marL="0" lvl="1">
              <a:buFont typeface="Arial" panose="020B0604020202020204" pitchFamily="34" charset="0"/>
              <a:buNone/>
            </a:pPr>
            <a:r>
              <a:rPr lang="zh-CN" altLang="en-US" dirty="0">
                <a:solidFill>
                  <a:schemeClr val="accent2"/>
                </a:solidFill>
                <a:latin typeface="微软雅黑" panose="020B0503020204020204" pitchFamily="34" charset="-122"/>
                <a:ea typeface="微软雅黑" panose="020B0503020204020204" pitchFamily="34" charset="-122"/>
              </a:rPr>
              <a:t>现场准备</a:t>
            </a:r>
            <a:endParaRPr lang="zh-CN" altLang="en-US" dirty="0">
              <a:solidFill>
                <a:schemeClr val="accent2"/>
              </a:solidFill>
              <a:latin typeface="微软雅黑" panose="020B0503020204020204" pitchFamily="34" charset="-122"/>
              <a:ea typeface="微软雅黑" panose="020B0503020204020204" pitchFamily="34" charset="-122"/>
            </a:endParaRPr>
          </a:p>
          <a:p>
            <a:pPr>
              <a:buFont typeface="Arial" panose="020B0604020202020204" pitchFamily="34" charset="0"/>
              <a:buNone/>
            </a:pPr>
            <a:endParaRPr lang="zh-CN" altLang="en-US" dirty="0">
              <a:solidFill>
                <a:schemeClr val="accent2"/>
              </a:solidFill>
              <a:latin typeface="微软雅黑" panose="020B0503020204020204" pitchFamily="34" charset="-122"/>
              <a:ea typeface="微软雅黑" panose="020B0503020204020204" pitchFamily="34" charset="-122"/>
            </a:endParaRPr>
          </a:p>
        </p:txBody>
      </p:sp>
      <p:sp>
        <p:nvSpPr>
          <p:cNvPr id="10" name="TextBox 55"/>
          <p:cNvSpPr txBox="1">
            <a:spLocks noChangeArrowheads="1"/>
          </p:cNvSpPr>
          <p:nvPr/>
        </p:nvSpPr>
        <p:spPr bwMode="auto">
          <a:xfrm>
            <a:off x="-238323" y="108452"/>
            <a:ext cx="1497013" cy="369332"/>
          </a:xfrm>
          <a:prstGeom prst="rect">
            <a:avLst/>
          </a:prstGeom>
          <a:noFill/>
          <a:ln w="9525">
            <a:noFill/>
            <a:miter lim="800000"/>
          </a:ln>
        </p:spPr>
        <p:txBody>
          <a:bodyPr>
            <a:spAutoFit/>
          </a:bodyPr>
          <a:lstStyle/>
          <a:p>
            <a:pPr algn="r">
              <a:buFont typeface="Arial" panose="020B0604020202020204" pitchFamily="34" charset="0"/>
              <a:buNone/>
            </a:pPr>
            <a:r>
              <a:rPr lang="zh-CN" altLang="en-US" dirty="0">
                <a:solidFill>
                  <a:schemeClr val="accent2"/>
                </a:solidFill>
                <a:latin typeface="华文细黑" panose="02010600040101010101" pitchFamily="2" charset="-122"/>
                <a:ea typeface="华文细黑" panose="02010600040101010101" pitchFamily="2" charset="-122"/>
                <a:cs typeface="华文细黑" panose="02010600040101010101" pitchFamily="2" charset="-122"/>
              </a:rPr>
              <a:t>学习任务</a:t>
            </a:r>
            <a:r>
              <a:rPr lang="en-US" altLang="zh-CN" dirty="0">
                <a:solidFill>
                  <a:schemeClr val="accent2"/>
                </a:solidFill>
                <a:latin typeface="华文细黑" panose="02010600040101010101" pitchFamily="2" charset="-122"/>
                <a:ea typeface="华文细黑" panose="02010600040101010101" pitchFamily="2" charset="-122"/>
                <a:cs typeface="华文细黑" panose="02010600040101010101" pitchFamily="2" charset="-122"/>
              </a:rPr>
              <a:t>3</a:t>
            </a:r>
            <a:endParaRPr lang="zh-CN" altLang="en-US" dirty="0">
              <a:solidFill>
                <a:schemeClr val="accent2"/>
              </a:solidFill>
              <a:latin typeface="华文细黑" panose="02010600040101010101" pitchFamily="2" charset="-122"/>
              <a:ea typeface="华文细黑" panose="02010600040101010101" pitchFamily="2" charset="-122"/>
              <a:cs typeface="华文细黑" panose="02010600040101010101" pitchFamily="2" charset="-122"/>
            </a:endParaRPr>
          </a:p>
        </p:txBody>
      </p:sp>
    </p:spTree>
  </p:cSld>
  <p:clrMapOvr>
    <a:masterClrMapping/>
  </p:clrMapOvr>
  <p:transition spd="slow">
    <p:wip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841797" y="1700808"/>
            <a:ext cx="5905500" cy="3941762"/>
          </a:xfrm>
          <a:prstGeom prst="rect">
            <a:avLst/>
          </a:prstGeom>
          <a:noFill/>
        </p:spPr>
        <p:txBody>
          <a:bodyPr>
            <a:spAutoFit/>
          </a:bodyPr>
          <a:lstStyle/>
          <a:p>
            <a:pPr>
              <a:lnSpc>
                <a:spcPct val="150000"/>
              </a:lnSpc>
              <a:buFont typeface="Arial" panose="020B0604020202020204" pitchFamily="34" charset="0"/>
              <a:buNone/>
            </a:pPr>
            <a:r>
              <a:rPr lang="zh-CN" altLang="en-US" sz="2400" dirty="0">
                <a:latin typeface="微软雅黑" panose="020B0503020204020204" pitchFamily="34" charset="-122"/>
                <a:ea typeface="微软雅黑" panose="020B0503020204020204" pitchFamily="34" charset="-122"/>
              </a:rPr>
              <a:t>二、拆除障碍物</a:t>
            </a:r>
            <a:br>
              <a:rPr lang="zh-CN" altLang="en-US" dirty="0">
                <a:latin typeface="微软雅黑" panose="020B0503020204020204" pitchFamily="34" charset="-122"/>
                <a:ea typeface="微软雅黑" panose="020B0503020204020204" pitchFamily="34" charset="-122"/>
              </a:rPr>
            </a:br>
            <a:endParaRPr lang="zh-CN" altLang="en-US" dirty="0">
              <a:latin typeface="微软雅黑" panose="020B0503020204020204" pitchFamily="34" charset="-122"/>
              <a:ea typeface="微软雅黑" panose="020B0503020204020204" pitchFamily="34" charset="-122"/>
            </a:endParaRPr>
          </a:p>
          <a:p>
            <a:pPr>
              <a:lnSpc>
                <a:spcPct val="150000"/>
              </a:lnSpc>
              <a:buFont typeface="Arial" panose="020B0604020202020204" pitchFamily="34" charset="0"/>
              <a:buNone/>
            </a:pPr>
            <a:r>
              <a:rPr lang="zh-CN" altLang="en-US" dirty="0">
                <a:latin typeface="微软雅黑" panose="020B0503020204020204" pitchFamily="34" charset="-122"/>
                <a:ea typeface="微软雅黑" panose="020B0503020204020204" pitchFamily="34" charset="-122"/>
              </a:rPr>
              <a:t>施工现场内的一切地上、地下障碍物，都应在开工前拆除。这项工作一般是由建设单位来完成的，但也有委托施工单位来完成的。如果由施工单位来完成这项工作，一定要事先摸清现场情况，尤其是在城市的老区中，由于原有建筑物和构筑物情况复杂，而且往往资料不全，所以在拆除前需要采取相应的措施，防止发生事故。 </a:t>
            </a:r>
            <a:br>
              <a:rPr lang="zh-CN" altLang="en-US" dirty="0">
                <a:latin typeface="微软雅黑" panose="020B0503020204020204" pitchFamily="34" charset="-122"/>
                <a:ea typeface="微软雅黑" panose="020B0503020204020204" pitchFamily="34" charset="-122"/>
              </a:rPr>
            </a:br>
            <a:endParaRPr lang="en-US" altLang="zh-CN" dirty="0">
              <a:latin typeface="微软雅黑" panose="020B0503020204020204" pitchFamily="34" charset="-122"/>
              <a:ea typeface="微软雅黑" panose="020B0503020204020204" pitchFamily="34" charset="-122"/>
            </a:endParaRPr>
          </a:p>
        </p:txBody>
      </p:sp>
      <p:pic>
        <p:nvPicPr>
          <p:cNvPr id="6146" name="Picture 2"/>
          <p:cNvPicPr>
            <a:picLocks noChangeAspect="1" noChangeArrowheads="1"/>
          </p:cNvPicPr>
          <p:nvPr/>
        </p:nvPicPr>
        <p:blipFill>
          <a:blip r:embed="rId1" cstate="print"/>
          <a:srcRect/>
          <a:stretch>
            <a:fillRect/>
          </a:stretch>
        </p:blipFill>
        <p:spPr bwMode="auto">
          <a:xfrm>
            <a:off x="7250509" y="2204864"/>
            <a:ext cx="4244975" cy="3162300"/>
          </a:xfrm>
          <a:prstGeom prst="rect">
            <a:avLst/>
          </a:prstGeom>
          <a:noFill/>
          <a:ln w="9525">
            <a:noFill/>
            <a:miter lim="800000"/>
            <a:headEnd/>
            <a:tailEnd/>
          </a:ln>
        </p:spPr>
      </p:pic>
      <p:sp>
        <p:nvSpPr>
          <p:cNvPr id="9" name="TextBox 54"/>
          <p:cNvSpPr txBox="1">
            <a:spLocks noChangeArrowheads="1"/>
          </p:cNvSpPr>
          <p:nvPr/>
        </p:nvSpPr>
        <p:spPr bwMode="auto">
          <a:xfrm>
            <a:off x="1391658" y="137201"/>
            <a:ext cx="5041900" cy="646331"/>
          </a:xfrm>
          <a:prstGeom prst="rect">
            <a:avLst/>
          </a:prstGeom>
          <a:noFill/>
          <a:ln w="9525">
            <a:noFill/>
            <a:miter lim="800000"/>
          </a:ln>
        </p:spPr>
        <p:txBody>
          <a:bodyPr>
            <a:spAutoFit/>
          </a:bodyPr>
          <a:lstStyle/>
          <a:p>
            <a:pPr marL="0" lvl="1">
              <a:buFont typeface="Arial" panose="020B0604020202020204" pitchFamily="34" charset="0"/>
              <a:buNone/>
            </a:pPr>
            <a:r>
              <a:rPr lang="zh-CN" altLang="en-US" dirty="0">
                <a:solidFill>
                  <a:schemeClr val="accent2"/>
                </a:solidFill>
                <a:latin typeface="微软雅黑" panose="020B0503020204020204" pitchFamily="34" charset="-122"/>
                <a:ea typeface="微软雅黑" panose="020B0503020204020204" pitchFamily="34" charset="-122"/>
              </a:rPr>
              <a:t>现场准备</a:t>
            </a:r>
            <a:endParaRPr lang="zh-CN" altLang="en-US" dirty="0">
              <a:solidFill>
                <a:schemeClr val="accent2"/>
              </a:solidFill>
              <a:latin typeface="微软雅黑" panose="020B0503020204020204" pitchFamily="34" charset="-122"/>
              <a:ea typeface="微软雅黑" panose="020B0503020204020204" pitchFamily="34" charset="-122"/>
            </a:endParaRPr>
          </a:p>
          <a:p>
            <a:pPr>
              <a:buFont typeface="Arial" panose="020B0604020202020204" pitchFamily="34" charset="0"/>
              <a:buNone/>
            </a:pPr>
            <a:endParaRPr lang="zh-CN" altLang="en-US" dirty="0">
              <a:solidFill>
                <a:schemeClr val="accent2"/>
              </a:solidFill>
              <a:latin typeface="微软雅黑" panose="020B0503020204020204" pitchFamily="34" charset="-122"/>
              <a:ea typeface="微软雅黑" panose="020B0503020204020204" pitchFamily="34" charset="-122"/>
            </a:endParaRPr>
          </a:p>
        </p:txBody>
      </p:sp>
      <p:sp>
        <p:nvSpPr>
          <p:cNvPr id="10" name="TextBox 55"/>
          <p:cNvSpPr txBox="1">
            <a:spLocks noChangeArrowheads="1"/>
          </p:cNvSpPr>
          <p:nvPr/>
        </p:nvSpPr>
        <p:spPr bwMode="auto">
          <a:xfrm>
            <a:off x="-238323" y="108452"/>
            <a:ext cx="1497013" cy="369332"/>
          </a:xfrm>
          <a:prstGeom prst="rect">
            <a:avLst/>
          </a:prstGeom>
          <a:noFill/>
          <a:ln w="9525">
            <a:noFill/>
            <a:miter lim="800000"/>
          </a:ln>
        </p:spPr>
        <p:txBody>
          <a:bodyPr>
            <a:spAutoFit/>
          </a:bodyPr>
          <a:lstStyle/>
          <a:p>
            <a:pPr algn="r">
              <a:buFont typeface="Arial" panose="020B0604020202020204" pitchFamily="34" charset="0"/>
              <a:buNone/>
            </a:pPr>
            <a:r>
              <a:rPr lang="zh-CN" altLang="en-US" dirty="0">
                <a:solidFill>
                  <a:schemeClr val="accent2"/>
                </a:solidFill>
                <a:latin typeface="华文细黑" panose="02010600040101010101" pitchFamily="2" charset="-122"/>
                <a:ea typeface="华文细黑" panose="02010600040101010101" pitchFamily="2" charset="-122"/>
                <a:cs typeface="华文细黑" panose="02010600040101010101" pitchFamily="2" charset="-122"/>
              </a:rPr>
              <a:t>学习任务</a:t>
            </a:r>
            <a:r>
              <a:rPr lang="en-US" altLang="zh-CN" dirty="0">
                <a:solidFill>
                  <a:schemeClr val="accent2"/>
                </a:solidFill>
                <a:latin typeface="华文细黑" panose="02010600040101010101" pitchFamily="2" charset="-122"/>
                <a:ea typeface="华文细黑" panose="02010600040101010101" pitchFamily="2" charset="-122"/>
                <a:cs typeface="华文细黑" panose="02010600040101010101" pitchFamily="2" charset="-122"/>
              </a:rPr>
              <a:t>3</a:t>
            </a:r>
            <a:endParaRPr lang="zh-CN" altLang="en-US" dirty="0">
              <a:solidFill>
                <a:schemeClr val="accent2"/>
              </a:solidFill>
              <a:latin typeface="华文细黑" panose="02010600040101010101" pitchFamily="2" charset="-122"/>
              <a:ea typeface="华文细黑" panose="02010600040101010101" pitchFamily="2" charset="-122"/>
              <a:cs typeface="华文细黑" panose="02010600040101010101" pitchFamily="2" charset="-122"/>
            </a:endParaRPr>
          </a:p>
        </p:txBody>
      </p:sp>
    </p:spTree>
  </p:cSld>
  <p:clrMapOvr>
    <a:masterClrMapping/>
  </p:clrMapOvr>
  <p:transition spd="slow">
    <p:wip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5233988" y="1484784"/>
            <a:ext cx="5905500" cy="4336893"/>
          </a:xfrm>
          <a:prstGeom prst="rect">
            <a:avLst/>
          </a:prstGeom>
          <a:noFill/>
        </p:spPr>
        <p:txBody>
          <a:bodyPr>
            <a:spAutoFit/>
          </a:bodyPr>
          <a:lstStyle/>
          <a:p>
            <a:pPr>
              <a:lnSpc>
                <a:spcPct val="150000"/>
              </a:lnSpc>
              <a:buFont typeface="Arial" panose="020B0604020202020204" pitchFamily="34" charset="0"/>
              <a:buNone/>
            </a:pPr>
            <a:r>
              <a:rPr lang="zh-CN" altLang="en-US" sz="2400" dirty="0">
                <a:latin typeface="微软雅黑" panose="020B0503020204020204" pitchFamily="34" charset="-122"/>
                <a:ea typeface="微软雅黑" panose="020B0503020204020204" pitchFamily="34" charset="-122"/>
              </a:rPr>
              <a:t>三、建立测量控制网</a:t>
            </a:r>
            <a:br>
              <a:rPr lang="zh-CN" altLang="en-US" dirty="0">
                <a:latin typeface="微软雅黑" panose="020B0503020204020204" pitchFamily="34" charset="-122"/>
                <a:ea typeface="微软雅黑" panose="020B0503020204020204" pitchFamily="34" charset="-122"/>
              </a:rPr>
            </a:br>
            <a:endParaRPr lang="en-US" altLang="zh-CN" dirty="0">
              <a:latin typeface="微软雅黑" panose="020B0503020204020204" pitchFamily="34" charset="-122"/>
              <a:ea typeface="微软雅黑" panose="020B0503020204020204" pitchFamily="34" charset="-122"/>
            </a:endParaRPr>
          </a:p>
          <a:p>
            <a:pPr>
              <a:lnSpc>
                <a:spcPct val="150000"/>
              </a:lnSpc>
              <a:buFont typeface="Arial" panose="020B0604020202020204" pitchFamily="34" charset="0"/>
              <a:buNone/>
            </a:pPr>
            <a:r>
              <a:rPr lang="zh-CN" altLang="en-US" dirty="0">
                <a:latin typeface="微软雅黑" panose="020B0503020204020204" pitchFamily="34" charset="-122"/>
                <a:ea typeface="微软雅黑" panose="020B0503020204020204" pitchFamily="34" charset="-122"/>
              </a:rPr>
              <a:t>建筑施工工期长，现场情况变化大，因此，保证控制网点的稳定、正确，是确保建筑施工质量的先决条件，特别是城区建设，障碍多、通视条件差，给测量工作带来一定的难度，施工时应根据建设单位提供的由规划部门给定的永久性坐标和高程，按建筑总图上的要求，进行现场控制网点的测量，妥善设立现场永久性标桩，为施工全过程的投测创造条件。 </a:t>
            </a:r>
            <a:br>
              <a:rPr lang="zh-CN" altLang="en-US" dirty="0">
                <a:latin typeface="微软雅黑" panose="020B0503020204020204" pitchFamily="34" charset="-122"/>
                <a:ea typeface="微软雅黑" panose="020B0503020204020204" pitchFamily="34" charset="-122"/>
              </a:rPr>
            </a:br>
            <a:endParaRPr lang="en-US" altLang="zh-CN" dirty="0">
              <a:latin typeface="微软雅黑" panose="020B0503020204020204" pitchFamily="34" charset="-122"/>
              <a:ea typeface="微软雅黑" panose="020B0503020204020204" pitchFamily="34" charset="-122"/>
            </a:endParaRPr>
          </a:p>
        </p:txBody>
      </p:sp>
      <p:pic>
        <p:nvPicPr>
          <p:cNvPr id="7170" name="Picture 2"/>
          <p:cNvPicPr>
            <a:picLocks noChangeAspect="1" noChangeArrowheads="1"/>
          </p:cNvPicPr>
          <p:nvPr/>
        </p:nvPicPr>
        <p:blipFill>
          <a:blip r:embed="rId1" cstate="print"/>
          <a:srcRect/>
          <a:stretch>
            <a:fillRect/>
          </a:stretch>
        </p:blipFill>
        <p:spPr bwMode="auto">
          <a:xfrm>
            <a:off x="699282" y="2420888"/>
            <a:ext cx="4113235" cy="3066852"/>
          </a:xfrm>
          <a:prstGeom prst="rect">
            <a:avLst/>
          </a:prstGeom>
          <a:noFill/>
          <a:ln w="9525">
            <a:noFill/>
            <a:miter lim="800000"/>
            <a:headEnd/>
            <a:tailEnd/>
          </a:ln>
        </p:spPr>
      </p:pic>
      <p:sp>
        <p:nvSpPr>
          <p:cNvPr id="9" name="TextBox 54"/>
          <p:cNvSpPr txBox="1">
            <a:spLocks noChangeArrowheads="1"/>
          </p:cNvSpPr>
          <p:nvPr/>
        </p:nvSpPr>
        <p:spPr bwMode="auto">
          <a:xfrm>
            <a:off x="1391658" y="137201"/>
            <a:ext cx="5041900" cy="646331"/>
          </a:xfrm>
          <a:prstGeom prst="rect">
            <a:avLst/>
          </a:prstGeom>
          <a:noFill/>
          <a:ln w="9525">
            <a:noFill/>
            <a:miter lim="800000"/>
          </a:ln>
        </p:spPr>
        <p:txBody>
          <a:bodyPr>
            <a:spAutoFit/>
          </a:bodyPr>
          <a:lstStyle/>
          <a:p>
            <a:pPr marL="0" lvl="1">
              <a:buFont typeface="Arial" panose="020B0604020202020204" pitchFamily="34" charset="0"/>
              <a:buNone/>
            </a:pPr>
            <a:r>
              <a:rPr lang="zh-CN" altLang="en-US" dirty="0">
                <a:solidFill>
                  <a:schemeClr val="accent2"/>
                </a:solidFill>
                <a:latin typeface="微软雅黑" panose="020B0503020204020204" pitchFamily="34" charset="-122"/>
                <a:ea typeface="微软雅黑" panose="020B0503020204020204" pitchFamily="34" charset="-122"/>
              </a:rPr>
              <a:t>现场准备</a:t>
            </a:r>
            <a:endParaRPr lang="zh-CN" altLang="en-US" dirty="0">
              <a:solidFill>
                <a:schemeClr val="accent2"/>
              </a:solidFill>
              <a:latin typeface="微软雅黑" panose="020B0503020204020204" pitchFamily="34" charset="-122"/>
              <a:ea typeface="微软雅黑" panose="020B0503020204020204" pitchFamily="34" charset="-122"/>
            </a:endParaRPr>
          </a:p>
          <a:p>
            <a:pPr>
              <a:buFont typeface="Arial" panose="020B0604020202020204" pitchFamily="34" charset="0"/>
              <a:buNone/>
            </a:pPr>
            <a:endParaRPr lang="zh-CN" altLang="en-US" dirty="0">
              <a:solidFill>
                <a:schemeClr val="accent2"/>
              </a:solidFill>
              <a:latin typeface="微软雅黑" panose="020B0503020204020204" pitchFamily="34" charset="-122"/>
              <a:ea typeface="微软雅黑" panose="020B0503020204020204" pitchFamily="34" charset="-122"/>
            </a:endParaRPr>
          </a:p>
        </p:txBody>
      </p:sp>
      <p:sp>
        <p:nvSpPr>
          <p:cNvPr id="10" name="TextBox 55"/>
          <p:cNvSpPr txBox="1">
            <a:spLocks noChangeArrowheads="1"/>
          </p:cNvSpPr>
          <p:nvPr/>
        </p:nvSpPr>
        <p:spPr bwMode="auto">
          <a:xfrm>
            <a:off x="-238323" y="108452"/>
            <a:ext cx="1497013" cy="369332"/>
          </a:xfrm>
          <a:prstGeom prst="rect">
            <a:avLst/>
          </a:prstGeom>
          <a:noFill/>
          <a:ln w="9525">
            <a:noFill/>
            <a:miter lim="800000"/>
          </a:ln>
        </p:spPr>
        <p:txBody>
          <a:bodyPr>
            <a:spAutoFit/>
          </a:bodyPr>
          <a:lstStyle/>
          <a:p>
            <a:pPr algn="r">
              <a:buFont typeface="Arial" panose="020B0604020202020204" pitchFamily="34" charset="0"/>
              <a:buNone/>
            </a:pPr>
            <a:r>
              <a:rPr lang="zh-CN" altLang="en-US" dirty="0">
                <a:solidFill>
                  <a:schemeClr val="accent2"/>
                </a:solidFill>
                <a:latin typeface="华文细黑" panose="02010600040101010101" pitchFamily="2" charset="-122"/>
                <a:ea typeface="华文细黑" panose="02010600040101010101" pitchFamily="2" charset="-122"/>
                <a:cs typeface="华文细黑" panose="02010600040101010101" pitchFamily="2" charset="-122"/>
              </a:rPr>
              <a:t>学习任务</a:t>
            </a:r>
            <a:r>
              <a:rPr lang="en-US" altLang="zh-CN" dirty="0">
                <a:solidFill>
                  <a:schemeClr val="accent2"/>
                </a:solidFill>
                <a:latin typeface="华文细黑" panose="02010600040101010101" pitchFamily="2" charset="-122"/>
                <a:ea typeface="华文细黑" panose="02010600040101010101" pitchFamily="2" charset="-122"/>
                <a:cs typeface="华文细黑" panose="02010600040101010101" pitchFamily="2" charset="-122"/>
              </a:rPr>
              <a:t>3</a:t>
            </a:r>
            <a:endParaRPr lang="zh-CN" altLang="en-US" dirty="0">
              <a:solidFill>
                <a:schemeClr val="accent2"/>
              </a:solidFill>
              <a:latin typeface="华文细黑" panose="02010600040101010101" pitchFamily="2" charset="-122"/>
              <a:ea typeface="华文细黑" panose="02010600040101010101" pitchFamily="2" charset="-122"/>
              <a:cs typeface="华文细黑" panose="02010600040101010101" pitchFamily="2" charset="-122"/>
            </a:endParaRPr>
          </a:p>
        </p:txBody>
      </p:sp>
    </p:spTree>
  </p:cSld>
  <p:clrMapOvr>
    <a:masterClrMapping/>
  </p:clrMapOvr>
  <p:transition spd="slow">
    <p:wip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5233988" y="1125538"/>
            <a:ext cx="5905500" cy="5167890"/>
          </a:xfrm>
          <a:prstGeom prst="rect">
            <a:avLst/>
          </a:prstGeom>
          <a:noFill/>
        </p:spPr>
        <p:txBody>
          <a:bodyPr>
            <a:spAutoFit/>
          </a:bodyPr>
          <a:lstStyle/>
          <a:p>
            <a:pPr>
              <a:lnSpc>
                <a:spcPct val="150000"/>
              </a:lnSpc>
              <a:buFont typeface="Arial" panose="020B0604020202020204" pitchFamily="34" charset="0"/>
              <a:buNone/>
            </a:pPr>
            <a:r>
              <a:rPr lang="zh-CN" altLang="en-US" sz="2400" dirty="0">
                <a:latin typeface="微软雅黑" panose="020B0503020204020204" pitchFamily="34" charset="-122"/>
                <a:ea typeface="微软雅黑" panose="020B0503020204020204" pitchFamily="34" charset="-122"/>
              </a:rPr>
              <a:t>四、七通一平</a:t>
            </a:r>
            <a:br>
              <a:rPr lang="zh-CN" altLang="en-US" dirty="0">
                <a:latin typeface="微软雅黑" panose="020B0503020204020204" pitchFamily="34" charset="-122"/>
                <a:ea typeface="微软雅黑" panose="020B0503020204020204" pitchFamily="34" charset="-122"/>
              </a:rPr>
            </a:br>
            <a:r>
              <a:rPr lang="zh-CN" altLang="en-US" dirty="0">
                <a:latin typeface="微软雅黑" panose="020B0503020204020204" pitchFamily="34" charset="-122"/>
                <a:ea typeface="微软雅黑" panose="020B0503020204020204" pitchFamily="34" charset="-122"/>
              </a:rPr>
              <a:t>“七通一平”包括在工程用地范围内，接通施工用水、用电、道路、电信及燃气，施工中排水及排污畅通和平整场地的工作。</a:t>
            </a:r>
            <a:br>
              <a:rPr lang="zh-CN" altLang="en-US" dirty="0">
                <a:latin typeface="微软雅黑" panose="020B0503020204020204" pitchFamily="34" charset="-122"/>
                <a:ea typeface="微软雅黑" panose="020B0503020204020204" pitchFamily="34" charset="-122"/>
              </a:rPr>
            </a:br>
            <a:r>
              <a:rPr lang="en-US" altLang="zh-CN" dirty="0">
                <a:latin typeface="微软雅黑" panose="020B0503020204020204" pitchFamily="34" charset="-122"/>
                <a:ea typeface="微软雅黑" panose="020B0503020204020204" pitchFamily="34" charset="-122"/>
              </a:rPr>
              <a:t>1. </a:t>
            </a:r>
            <a:r>
              <a:rPr lang="zh-CN" altLang="en-US" dirty="0">
                <a:latin typeface="微软雅黑" panose="020B0503020204020204" pitchFamily="34" charset="-122"/>
                <a:ea typeface="微软雅黑" panose="020B0503020204020204" pitchFamily="34" charset="-122"/>
              </a:rPr>
              <a:t>平整场地 </a:t>
            </a:r>
            <a:br>
              <a:rPr lang="zh-CN" altLang="en-US" dirty="0">
                <a:latin typeface="微软雅黑" panose="020B0503020204020204" pitchFamily="34" charset="-122"/>
                <a:ea typeface="微软雅黑" panose="020B0503020204020204" pitchFamily="34" charset="-122"/>
              </a:rPr>
            </a:br>
            <a:r>
              <a:rPr lang="en-US" altLang="zh-CN" dirty="0">
                <a:latin typeface="微软雅黑" panose="020B0503020204020204" pitchFamily="34" charset="-122"/>
                <a:ea typeface="微软雅黑" panose="020B0503020204020204" pitchFamily="34" charset="-122"/>
              </a:rPr>
              <a:t>2. </a:t>
            </a:r>
            <a:r>
              <a:rPr lang="zh-CN" altLang="en-US" dirty="0">
                <a:latin typeface="微软雅黑" panose="020B0503020204020204" pitchFamily="34" charset="-122"/>
                <a:ea typeface="微软雅黑" panose="020B0503020204020204" pitchFamily="34" charset="-122"/>
              </a:rPr>
              <a:t>路通 </a:t>
            </a:r>
            <a:br>
              <a:rPr lang="zh-CN" altLang="en-US" dirty="0">
                <a:latin typeface="微软雅黑" panose="020B0503020204020204" pitchFamily="34" charset="-122"/>
                <a:ea typeface="微软雅黑" panose="020B0503020204020204" pitchFamily="34" charset="-122"/>
              </a:rPr>
            </a:br>
            <a:r>
              <a:rPr lang="en-US" altLang="zh-CN" dirty="0">
                <a:latin typeface="微软雅黑" panose="020B0503020204020204" pitchFamily="34" charset="-122"/>
                <a:ea typeface="微软雅黑" panose="020B0503020204020204" pitchFamily="34" charset="-122"/>
              </a:rPr>
              <a:t>3. </a:t>
            </a:r>
            <a:r>
              <a:rPr lang="zh-CN" altLang="en-US" dirty="0">
                <a:latin typeface="微软雅黑" panose="020B0503020204020204" pitchFamily="34" charset="-122"/>
                <a:ea typeface="微软雅黑" panose="020B0503020204020204" pitchFamily="34" charset="-122"/>
              </a:rPr>
              <a:t>给水通 </a:t>
            </a:r>
            <a:br>
              <a:rPr lang="zh-CN" altLang="en-US" dirty="0">
                <a:latin typeface="微软雅黑" panose="020B0503020204020204" pitchFamily="34" charset="-122"/>
                <a:ea typeface="微软雅黑" panose="020B0503020204020204" pitchFamily="34" charset="-122"/>
              </a:rPr>
            </a:br>
            <a:r>
              <a:rPr lang="en-US" altLang="zh-CN" dirty="0">
                <a:latin typeface="微软雅黑" panose="020B0503020204020204" pitchFamily="34" charset="-122"/>
                <a:ea typeface="微软雅黑" panose="020B0503020204020204" pitchFamily="34" charset="-122"/>
              </a:rPr>
              <a:t>4. </a:t>
            </a:r>
            <a:r>
              <a:rPr lang="zh-CN" altLang="en-US" dirty="0">
                <a:latin typeface="微软雅黑" panose="020B0503020204020204" pitchFamily="34" charset="-122"/>
                <a:ea typeface="微软雅黑" panose="020B0503020204020204" pitchFamily="34" charset="-122"/>
              </a:rPr>
              <a:t>排水通 </a:t>
            </a:r>
            <a:br>
              <a:rPr lang="zh-CN" altLang="en-US" dirty="0">
                <a:latin typeface="微软雅黑" panose="020B0503020204020204" pitchFamily="34" charset="-122"/>
                <a:ea typeface="微软雅黑" panose="020B0503020204020204" pitchFamily="34" charset="-122"/>
              </a:rPr>
            </a:br>
            <a:r>
              <a:rPr lang="en-US" altLang="zh-CN" dirty="0">
                <a:latin typeface="微软雅黑" panose="020B0503020204020204" pitchFamily="34" charset="-122"/>
                <a:ea typeface="微软雅黑" panose="020B0503020204020204" pitchFamily="34" charset="-122"/>
              </a:rPr>
              <a:t>5. </a:t>
            </a:r>
            <a:r>
              <a:rPr lang="zh-CN" altLang="en-US" dirty="0">
                <a:latin typeface="微软雅黑" panose="020B0503020204020204" pitchFamily="34" charset="-122"/>
                <a:ea typeface="微软雅黑" panose="020B0503020204020204" pitchFamily="34" charset="-122"/>
              </a:rPr>
              <a:t>排污通 </a:t>
            </a:r>
            <a:br>
              <a:rPr lang="zh-CN" altLang="en-US" dirty="0">
                <a:latin typeface="微软雅黑" panose="020B0503020204020204" pitchFamily="34" charset="-122"/>
                <a:ea typeface="微软雅黑" panose="020B0503020204020204" pitchFamily="34" charset="-122"/>
              </a:rPr>
            </a:br>
            <a:r>
              <a:rPr lang="en-US" altLang="zh-CN" dirty="0">
                <a:latin typeface="微软雅黑" panose="020B0503020204020204" pitchFamily="34" charset="-122"/>
                <a:ea typeface="微软雅黑" panose="020B0503020204020204" pitchFamily="34" charset="-122"/>
              </a:rPr>
              <a:t>6. </a:t>
            </a:r>
            <a:r>
              <a:rPr lang="zh-CN" altLang="en-US" dirty="0">
                <a:latin typeface="微软雅黑" panose="020B0503020204020204" pitchFamily="34" charset="-122"/>
                <a:ea typeface="微软雅黑" panose="020B0503020204020204" pitchFamily="34" charset="-122"/>
              </a:rPr>
              <a:t>电及电信通 </a:t>
            </a:r>
            <a:br>
              <a:rPr lang="zh-CN" altLang="en-US" dirty="0">
                <a:latin typeface="微软雅黑" panose="020B0503020204020204" pitchFamily="34" charset="-122"/>
                <a:ea typeface="微软雅黑" panose="020B0503020204020204" pitchFamily="34" charset="-122"/>
              </a:rPr>
            </a:br>
            <a:r>
              <a:rPr lang="en-US" altLang="zh-CN" dirty="0">
                <a:latin typeface="微软雅黑" panose="020B0503020204020204" pitchFamily="34" charset="-122"/>
                <a:ea typeface="微软雅黑" panose="020B0503020204020204" pitchFamily="34" charset="-122"/>
              </a:rPr>
              <a:t>7. </a:t>
            </a:r>
            <a:r>
              <a:rPr lang="zh-CN" altLang="en-US" dirty="0">
                <a:latin typeface="微软雅黑" panose="020B0503020204020204" pitchFamily="34" charset="-122"/>
                <a:ea typeface="微软雅黑" panose="020B0503020204020204" pitchFamily="34" charset="-122"/>
              </a:rPr>
              <a:t>蒸汽及燃气通 </a:t>
            </a:r>
            <a:br>
              <a:rPr lang="zh-CN" altLang="en-US" dirty="0">
                <a:latin typeface="微软雅黑" panose="020B0503020204020204" pitchFamily="34" charset="-122"/>
                <a:ea typeface="微软雅黑" panose="020B0503020204020204" pitchFamily="34" charset="-122"/>
              </a:rPr>
            </a:br>
            <a:endParaRPr lang="en-US" altLang="zh-CN" dirty="0">
              <a:latin typeface="微软雅黑" panose="020B0503020204020204" pitchFamily="34" charset="-122"/>
              <a:ea typeface="微软雅黑" panose="020B0503020204020204" pitchFamily="34" charset="-122"/>
            </a:endParaRPr>
          </a:p>
        </p:txBody>
      </p:sp>
      <p:pic>
        <p:nvPicPr>
          <p:cNvPr id="8194" name="Picture 2"/>
          <p:cNvPicPr>
            <a:picLocks noChangeAspect="1" noChangeArrowheads="1"/>
          </p:cNvPicPr>
          <p:nvPr/>
        </p:nvPicPr>
        <p:blipFill>
          <a:blip r:embed="rId1" cstate="print"/>
          <a:srcRect/>
          <a:stretch>
            <a:fillRect/>
          </a:stretch>
        </p:blipFill>
        <p:spPr bwMode="auto">
          <a:xfrm>
            <a:off x="481757" y="2420888"/>
            <a:ext cx="4355515" cy="2874640"/>
          </a:xfrm>
          <a:prstGeom prst="rect">
            <a:avLst/>
          </a:prstGeom>
          <a:noFill/>
          <a:ln w="9525">
            <a:noFill/>
            <a:miter lim="800000"/>
            <a:headEnd/>
            <a:tailEnd/>
          </a:ln>
        </p:spPr>
      </p:pic>
      <p:sp>
        <p:nvSpPr>
          <p:cNvPr id="9" name="TextBox 54"/>
          <p:cNvSpPr txBox="1">
            <a:spLocks noChangeArrowheads="1"/>
          </p:cNvSpPr>
          <p:nvPr/>
        </p:nvSpPr>
        <p:spPr bwMode="auto">
          <a:xfrm>
            <a:off x="1391658" y="137201"/>
            <a:ext cx="5041900" cy="646331"/>
          </a:xfrm>
          <a:prstGeom prst="rect">
            <a:avLst/>
          </a:prstGeom>
          <a:noFill/>
          <a:ln w="9525">
            <a:noFill/>
            <a:miter lim="800000"/>
          </a:ln>
        </p:spPr>
        <p:txBody>
          <a:bodyPr>
            <a:spAutoFit/>
          </a:bodyPr>
          <a:lstStyle/>
          <a:p>
            <a:pPr marL="0" lvl="1">
              <a:buFont typeface="Arial" panose="020B0604020202020204" pitchFamily="34" charset="0"/>
              <a:buNone/>
            </a:pPr>
            <a:r>
              <a:rPr lang="zh-CN" altLang="en-US" dirty="0">
                <a:solidFill>
                  <a:schemeClr val="accent2"/>
                </a:solidFill>
                <a:latin typeface="微软雅黑" panose="020B0503020204020204" pitchFamily="34" charset="-122"/>
                <a:ea typeface="微软雅黑" panose="020B0503020204020204" pitchFamily="34" charset="-122"/>
              </a:rPr>
              <a:t>现场准备</a:t>
            </a:r>
            <a:endParaRPr lang="zh-CN" altLang="en-US" dirty="0">
              <a:solidFill>
                <a:schemeClr val="accent2"/>
              </a:solidFill>
              <a:latin typeface="微软雅黑" panose="020B0503020204020204" pitchFamily="34" charset="-122"/>
              <a:ea typeface="微软雅黑" panose="020B0503020204020204" pitchFamily="34" charset="-122"/>
            </a:endParaRPr>
          </a:p>
          <a:p>
            <a:pPr>
              <a:buFont typeface="Arial" panose="020B0604020202020204" pitchFamily="34" charset="0"/>
              <a:buNone/>
            </a:pPr>
            <a:endParaRPr lang="zh-CN" altLang="en-US" dirty="0">
              <a:solidFill>
                <a:schemeClr val="accent2"/>
              </a:solidFill>
              <a:latin typeface="微软雅黑" panose="020B0503020204020204" pitchFamily="34" charset="-122"/>
              <a:ea typeface="微软雅黑" panose="020B0503020204020204" pitchFamily="34" charset="-122"/>
            </a:endParaRPr>
          </a:p>
        </p:txBody>
      </p:sp>
      <p:sp>
        <p:nvSpPr>
          <p:cNvPr id="10" name="TextBox 55"/>
          <p:cNvSpPr txBox="1">
            <a:spLocks noChangeArrowheads="1"/>
          </p:cNvSpPr>
          <p:nvPr/>
        </p:nvSpPr>
        <p:spPr bwMode="auto">
          <a:xfrm>
            <a:off x="-238323" y="108452"/>
            <a:ext cx="1497013" cy="369332"/>
          </a:xfrm>
          <a:prstGeom prst="rect">
            <a:avLst/>
          </a:prstGeom>
          <a:noFill/>
          <a:ln w="9525">
            <a:noFill/>
            <a:miter lim="800000"/>
          </a:ln>
        </p:spPr>
        <p:txBody>
          <a:bodyPr>
            <a:spAutoFit/>
          </a:bodyPr>
          <a:lstStyle/>
          <a:p>
            <a:pPr algn="r">
              <a:buFont typeface="Arial" panose="020B0604020202020204" pitchFamily="34" charset="0"/>
              <a:buNone/>
            </a:pPr>
            <a:r>
              <a:rPr lang="zh-CN" altLang="en-US" dirty="0">
                <a:solidFill>
                  <a:schemeClr val="accent2"/>
                </a:solidFill>
                <a:latin typeface="华文细黑" panose="02010600040101010101" pitchFamily="2" charset="-122"/>
                <a:ea typeface="华文细黑" panose="02010600040101010101" pitchFamily="2" charset="-122"/>
                <a:cs typeface="华文细黑" panose="02010600040101010101" pitchFamily="2" charset="-122"/>
              </a:rPr>
              <a:t>学习任务</a:t>
            </a:r>
            <a:r>
              <a:rPr lang="en-US" altLang="zh-CN" dirty="0">
                <a:solidFill>
                  <a:schemeClr val="accent2"/>
                </a:solidFill>
                <a:latin typeface="华文细黑" panose="02010600040101010101" pitchFamily="2" charset="-122"/>
                <a:ea typeface="华文细黑" panose="02010600040101010101" pitchFamily="2" charset="-122"/>
                <a:cs typeface="华文细黑" panose="02010600040101010101" pitchFamily="2" charset="-122"/>
              </a:rPr>
              <a:t>3</a:t>
            </a:r>
            <a:endParaRPr lang="zh-CN" altLang="en-US" dirty="0">
              <a:solidFill>
                <a:schemeClr val="accent2"/>
              </a:solidFill>
              <a:latin typeface="华文细黑" panose="02010600040101010101" pitchFamily="2" charset="-122"/>
              <a:ea typeface="华文细黑" panose="02010600040101010101" pitchFamily="2" charset="-122"/>
              <a:cs typeface="华文细黑" panose="02010600040101010101" pitchFamily="2" charset="-122"/>
            </a:endParaRPr>
          </a:p>
        </p:txBody>
      </p:sp>
    </p:spTree>
  </p:cSld>
  <p:clrMapOvr>
    <a:masterClrMapping/>
  </p:clrMapOvr>
  <p:transition spd="slow">
    <p:wip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5233988" y="2116138"/>
            <a:ext cx="5905500" cy="2723823"/>
          </a:xfrm>
          <a:prstGeom prst="rect">
            <a:avLst/>
          </a:prstGeom>
          <a:noFill/>
        </p:spPr>
        <p:txBody>
          <a:bodyPr>
            <a:spAutoFit/>
          </a:bodyPr>
          <a:lstStyle/>
          <a:p>
            <a:pPr>
              <a:lnSpc>
                <a:spcPct val="150000"/>
              </a:lnSpc>
              <a:buFont typeface="Arial" panose="020B0604020202020204" pitchFamily="34" charset="0"/>
              <a:buNone/>
            </a:pPr>
            <a:r>
              <a:rPr lang="zh-CN" altLang="en-US" sz="2400" dirty="0">
                <a:latin typeface="微软雅黑" panose="020B0503020204020204" pitchFamily="34" charset="-122"/>
                <a:ea typeface="微软雅黑" panose="020B0503020204020204" pitchFamily="34" charset="-122"/>
              </a:rPr>
              <a:t>五、搭设临时设施</a:t>
            </a:r>
            <a:br>
              <a:rPr lang="zh-CN" altLang="en-US" dirty="0">
                <a:latin typeface="微软雅黑" panose="020B0503020204020204" pitchFamily="34" charset="-122"/>
                <a:ea typeface="微软雅黑" panose="020B0503020204020204" pitchFamily="34" charset="-122"/>
              </a:rPr>
            </a:br>
            <a:r>
              <a:rPr lang="zh-CN" altLang="en-US" dirty="0">
                <a:latin typeface="微软雅黑" panose="020B0503020204020204" pitchFamily="34" charset="-122"/>
                <a:ea typeface="微软雅黑" panose="020B0503020204020204" pitchFamily="34" charset="-122"/>
              </a:rPr>
              <a:t>现场生活和生产用的临时设施，应按照施工平面布置图的要求进行，临时建筑平面图及主要房屋结构图，都应报请城市规划、市政、消防、交通、环境保护等有关部门审查批准。 </a:t>
            </a:r>
            <a:br>
              <a:rPr lang="zh-CN" altLang="en-US" dirty="0">
                <a:latin typeface="微软雅黑" panose="020B0503020204020204" pitchFamily="34" charset="-122"/>
                <a:ea typeface="微软雅黑" panose="020B0503020204020204" pitchFamily="34" charset="-122"/>
              </a:rPr>
            </a:br>
            <a:endParaRPr lang="en-US" altLang="zh-CN" dirty="0">
              <a:latin typeface="微软雅黑" panose="020B0503020204020204" pitchFamily="34" charset="-122"/>
              <a:ea typeface="微软雅黑" panose="020B0503020204020204" pitchFamily="34" charset="-122"/>
            </a:endParaRPr>
          </a:p>
        </p:txBody>
      </p:sp>
      <p:pic>
        <p:nvPicPr>
          <p:cNvPr id="9218" name="Picture 2"/>
          <p:cNvPicPr>
            <a:picLocks noChangeAspect="1" noChangeArrowheads="1"/>
          </p:cNvPicPr>
          <p:nvPr/>
        </p:nvPicPr>
        <p:blipFill>
          <a:blip r:embed="rId1" cstate="print">
            <a:clrChange>
              <a:clrFrom>
                <a:srgbClr val="FFFFFF"/>
              </a:clrFrom>
              <a:clrTo>
                <a:srgbClr val="FFFFFF">
                  <a:alpha val="0"/>
                </a:srgbClr>
              </a:clrTo>
            </a:clrChange>
          </a:blip>
          <a:srcRect/>
          <a:stretch>
            <a:fillRect/>
          </a:stretch>
        </p:blipFill>
        <p:spPr bwMode="auto">
          <a:xfrm>
            <a:off x="1129829" y="1916832"/>
            <a:ext cx="3524843" cy="2923129"/>
          </a:xfrm>
          <a:prstGeom prst="rect">
            <a:avLst/>
          </a:prstGeom>
          <a:noFill/>
          <a:ln w="9525">
            <a:noFill/>
            <a:miter lim="800000"/>
            <a:headEnd/>
            <a:tailEnd/>
          </a:ln>
        </p:spPr>
      </p:pic>
      <p:sp>
        <p:nvSpPr>
          <p:cNvPr id="7" name="TextBox 54"/>
          <p:cNvSpPr txBox="1">
            <a:spLocks noChangeArrowheads="1"/>
          </p:cNvSpPr>
          <p:nvPr/>
        </p:nvSpPr>
        <p:spPr bwMode="auto">
          <a:xfrm>
            <a:off x="1391658" y="137201"/>
            <a:ext cx="5041900" cy="646331"/>
          </a:xfrm>
          <a:prstGeom prst="rect">
            <a:avLst/>
          </a:prstGeom>
          <a:noFill/>
          <a:ln w="9525">
            <a:noFill/>
            <a:miter lim="800000"/>
          </a:ln>
        </p:spPr>
        <p:txBody>
          <a:bodyPr>
            <a:spAutoFit/>
          </a:bodyPr>
          <a:lstStyle/>
          <a:p>
            <a:pPr marL="0" lvl="1">
              <a:buFont typeface="Arial" panose="020B0604020202020204" pitchFamily="34" charset="0"/>
              <a:buNone/>
            </a:pPr>
            <a:r>
              <a:rPr lang="zh-CN" altLang="en-US" dirty="0">
                <a:solidFill>
                  <a:schemeClr val="accent2"/>
                </a:solidFill>
                <a:latin typeface="微软雅黑" panose="020B0503020204020204" pitchFamily="34" charset="-122"/>
                <a:ea typeface="微软雅黑" panose="020B0503020204020204" pitchFamily="34" charset="-122"/>
              </a:rPr>
              <a:t>现场准备</a:t>
            </a:r>
            <a:endParaRPr lang="zh-CN" altLang="en-US" dirty="0">
              <a:solidFill>
                <a:schemeClr val="accent2"/>
              </a:solidFill>
              <a:latin typeface="微软雅黑" panose="020B0503020204020204" pitchFamily="34" charset="-122"/>
              <a:ea typeface="微软雅黑" panose="020B0503020204020204" pitchFamily="34" charset="-122"/>
            </a:endParaRPr>
          </a:p>
          <a:p>
            <a:pPr>
              <a:buFont typeface="Arial" panose="020B0604020202020204" pitchFamily="34" charset="0"/>
              <a:buNone/>
            </a:pPr>
            <a:endParaRPr lang="zh-CN" altLang="en-US" dirty="0">
              <a:solidFill>
                <a:schemeClr val="accent2"/>
              </a:solidFill>
              <a:latin typeface="微软雅黑" panose="020B0503020204020204" pitchFamily="34" charset="-122"/>
              <a:ea typeface="微软雅黑" panose="020B0503020204020204" pitchFamily="34" charset="-122"/>
            </a:endParaRPr>
          </a:p>
        </p:txBody>
      </p:sp>
      <p:sp>
        <p:nvSpPr>
          <p:cNvPr id="8" name="TextBox 55"/>
          <p:cNvSpPr txBox="1">
            <a:spLocks noChangeArrowheads="1"/>
          </p:cNvSpPr>
          <p:nvPr/>
        </p:nvSpPr>
        <p:spPr bwMode="auto">
          <a:xfrm>
            <a:off x="-238323" y="108452"/>
            <a:ext cx="1497013" cy="369332"/>
          </a:xfrm>
          <a:prstGeom prst="rect">
            <a:avLst/>
          </a:prstGeom>
          <a:noFill/>
          <a:ln w="9525">
            <a:noFill/>
            <a:miter lim="800000"/>
          </a:ln>
        </p:spPr>
        <p:txBody>
          <a:bodyPr>
            <a:spAutoFit/>
          </a:bodyPr>
          <a:lstStyle/>
          <a:p>
            <a:pPr algn="r">
              <a:buFont typeface="Arial" panose="020B0604020202020204" pitchFamily="34" charset="0"/>
              <a:buNone/>
            </a:pPr>
            <a:r>
              <a:rPr lang="zh-CN" altLang="en-US" dirty="0">
                <a:solidFill>
                  <a:schemeClr val="accent2"/>
                </a:solidFill>
                <a:latin typeface="华文细黑" panose="02010600040101010101" pitchFamily="2" charset="-122"/>
                <a:ea typeface="华文细黑" panose="02010600040101010101" pitchFamily="2" charset="-122"/>
                <a:cs typeface="华文细黑" panose="02010600040101010101" pitchFamily="2" charset="-122"/>
              </a:rPr>
              <a:t>学习任务</a:t>
            </a:r>
            <a:r>
              <a:rPr lang="en-US" altLang="zh-CN" dirty="0">
                <a:solidFill>
                  <a:schemeClr val="accent2"/>
                </a:solidFill>
                <a:latin typeface="华文细黑" panose="02010600040101010101" pitchFamily="2" charset="-122"/>
                <a:ea typeface="华文细黑" panose="02010600040101010101" pitchFamily="2" charset="-122"/>
                <a:cs typeface="华文细黑" panose="02010600040101010101" pitchFamily="2" charset="-122"/>
              </a:rPr>
              <a:t>3</a:t>
            </a:r>
            <a:endParaRPr lang="zh-CN" altLang="en-US" dirty="0">
              <a:solidFill>
                <a:schemeClr val="accent2"/>
              </a:solidFill>
              <a:latin typeface="华文细黑" panose="02010600040101010101" pitchFamily="2" charset="-122"/>
              <a:ea typeface="华文细黑" panose="02010600040101010101" pitchFamily="2" charset="-122"/>
              <a:cs typeface="华文细黑" panose="02010600040101010101" pitchFamily="2" charset="-122"/>
            </a:endParaRPr>
          </a:p>
        </p:txBody>
      </p:sp>
    </p:spTree>
  </p:cSld>
  <p:clrMapOvr>
    <a:masterClrMapping/>
  </p:clrMapOvr>
  <p:transition spd="slow">
    <p:wip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6561" name="图片 22"/>
          <p:cNvPicPr>
            <a:picLocks noChangeAspect="1"/>
          </p:cNvPicPr>
          <p:nvPr/>
        </p:nvPicPr>
        <p:blipFill>
          <a:blip r:embed="rId1" cstate="print"/>
          <a:srcRect/>
          <a:stretch>
            <a:fillRect/>
          </a:stretch>
        </p:blipFill>
        <p:spPr bwMode="auto">
          <a:xfrm>
            <a:off x="1588" y="0"/>
            <a:ext cx="12192000" cy="6858000"/>
          </a:xfrm>
          <a:prstGeom prst="rect">
            <a:avLst/>
          </a:prstGeom>
          <a:noFill/>
          <a:ln w="9525">
            <a:noFill/>
            <a:miter lim="800000"/>
            <a:headEnd/>
            <a:tailEnd/>
          </a:ln>
        </p:spPr>
      </p:pic>
      <p:cxnSp>
        <p:nvCxnSpPr>
          <p:cNvPr id="15" name="直接连接符 14"/>
          <p:cNvCxnSpPr/>
          <p:nvPr>
            <p:custDataLst>
              <p:tags r:id="rId2"/>
            </p:custDataLst>
          </p:nvPr>
        </p:nvCxnSpPr>
        <p:spPr>
          <a:xfrm>
            <a:off x="1588" y="3060700"/>
            <a:ext cx="12192000" cy="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custDataLst>
              <p:tags r:id="rId3"/>
            </p:custDataLst>
          </p:nvPr>
        </p:nvCxnSpPr>
        <p:spPr>
          <a:xfrm>
            <a:off x="9145588" y="0"/>
            <a:ext cx="0" cy="68580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7" name="椭圆 16"/>
          <p:cNvSpPr/>
          <p:nvPr>
            <p:custDataLst>
              <p:tags r:id="rId4"/>
            </p:custDataLst>
          </p:nvPr>
        </p:nvSpPr>
        <p:spPr>
          <a:xfrm>
            <a:off x="8491538" y="2398713"/>
            <a:ext cx="1279525" cy="1276350"/>
          </a:xfrm>
          <a:prstGeom prst="ellipse">
            <a:avLst/>
          </a:prstGeom>
          <a:solidFill>
            <a:srgbClr val="FFFFFF"/>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 typeface="Arial" panose="020B0604020202020204" pitchFamily="34" charset="0"/>
              <a:buNone/>
              <a:defRPr/>
            </a:pPr>
            <a:endParaRPr lang="zh-CN" altLang="en-US" dirty="0">
              <a:latin typeface="Impact" panose="020B0806030902050204" pitchFamily="34" charset="0"/>
              <a:ea typeface="黑体" panose="02010609060101010101" pitchFamily="49" charset="-122"/>
            </a:endParaRPr>
          </a:p>
        </p:txBody>
      </p:sp>
      <p:sp>
        <p:nvSpPr>
          <p:cNvPr id="18" name="椭圆 17"/>
          <p:cNvSpPr/>
          <p:nvPr>
            <p:custDataLst>
              <p:tags r:id="rId5"/>
            </p:custDataLst>
          </p:nvPr>
        </p:nvSpPr>
        <p:spPr>
          <a:xfrm>
            <a:off x="8597900" y="2501900"/>
            <a:ext cx="1065213" cy="10668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 typeface="Arial" panose="020B0604020202020204" pitchFamily="34" charset="0"/>
              <a:buNone/>
              <a:defRPr/>
            </a:pPr>
            <a:r>
              <a:rPr lang="en-US" altLang="zh-CN" sz="5865" dirty="0">
                <a:solidFill>
                  <a:srgbClr val="FFFFFF"/>
                </a:solidFill>
                <a:latin typeface="Impact" panose="020B0806030902050204" pitchFamily="34" charset="0"/>
                <a:ea typeface="黑体" panose="02010609060101010101" pitchFamily="49" charset="-122"/>
              </a:rPr>
              <a:t>4</a:t>
            </a:r>
            <a:endParaRPr lang="zh-CN" altLang="en-US" sz="5865" dirty="0">
              <a:solidFill>
                <a:srgbClr val="FFFFFF"/>
              </a:solidFill>
              <a:latin typeface="Impact" panose="020B0806030902050204" pitchFamily="34" charset="0"/>
              <a:ea typeface="黑体" panose="02010609060101010101" pitchFamily="49" charset="-122"/>
            </a:endParaRPr>
          </a:p>
        </p:txBody>
      </p:sp>
      <p:sp>
        <p:nvSpPr>
          <p:cNvPr id="8" name="TextBox 7"/>
          <p:cNvSpPr txBox="1">
            <a:spLocks noChangeArrowheads="1"/>
          </p:cNvSpPr>
          <p:nvPr/>
        </p:nvSpPr>
        <p:spPr bwMode="auto">
          <a:xfrm>
            <a:off x="4352925" y="2132013"/>
            <a:ext cx="2419350" cy="762000"/>
          </a:xfrm>
          <a:prstGeom prst="rect">
            <a:avLst/>
          </a:prstGeom>
          <a:noFill/>
          <a:ln w="9525">
            <a:noFill/>
            <a:miter lim="800000"/>
          </a:ln>
        </p:spPr>
        <p:txBody>
          <a:bodyPr wrap="none">
            <a:spAutoFit/>
          </a:bodyPr>
          <a:lstStyle/>
          <a:p>
            <a:pPr marL="0" lvl="1">
              <a:buFont typeface="Arial" panose="020B0604020202020204" pitchFamily="34" charset="0"/>
              <a:buNone/>
            </a:pPr>
            <a:r>
              <a:rPr lang="zh-CN" altLang="en-US" sz="4400">
                <a:latin typeface="微软雅黑" panose="020B0503020204020204" pitchFamily="34" charset="-122"/>
                <a:ea typeface="微软雅黑" panose="020B0503020204020204" pitchFamily="34" charset="-122"/>
                <a:cs typeface="华文细黑" panose="02010600040101010101" pitchFamily="2" charset="-122"/>
              </a:rPr>
              <a:t>资源准备</a:t>
            </a:r>
            <a:endParaRPr lang="zh-CN" altLang="en-US" sz="4400">
              <a:latin typeface="微软雅黑" panose="020B0503020204020204" pitchFamily="34" charset="-122"/>
              <a:ea typeface="微软雅黑" panose="020B0503020204020204" pitchFamily="34" charset="-122"/>
              <a:cs typeface="华文细黑" panose="02010600040101010101" pitchFamily="2" charset="-122"/>
            </a:endParaRPr>
          </a:p>
        </p:txBody>
      </p:sp>
      <p:sp>
        <p:nvSpPr>
          <p:cNvPr id="9" name="文本框 9"/>
          <p:cNvSpPr txBox="1">
            <a:spLocks noChangeArrowheads="1"/>
          </p:cNvSpPr>
          <p:nvPr/>
        </p:nvSpPr>
        <p:spPr bwMode="auto">
          <a:xfrm>
            <a:off x="1633538" y="4379913"/>
            <a:ext cx="6153150" cy="549275"/>
          </a:xfrm>
          <a:prstGeom prst="rect">
            <a:avLst/>
          </a:prstGeom>
          <a:noFill/>
          <a:ln w="9525">
            <a:noFill/>
            <a:miter lim="800000"/>
          </a:ln>
        </p:spPr>
        <p:txBody>
          <a:bodyPr lIns="0" tIns="0" rIns="0" bIns="0">
            <a:spAutoFit/>
          </a:bodyPr>
          <a:lstStyle/>
          <a:p>
            <a:pPr>
              <a:lnSpc>
                <a:spcPct val="200000"/>
              </a:lnSpc>
              <a:buFont typeface="Arial" panose="020B0604020202020204" pitchFamily="34" charset="0"/>
              <a:buNone/>
            </a:pPr>
            <a:r>
              <a:rPr lang="zh-CN" altLang="en-US">
                <a:latin typeface="微软雅黑" panose="020B0503020204020204" pitchFamily="34" charset="-122"/>
                <a:ea typeface="微软雅黑" panose="020B0503020204020204" pitchFamily="34" charset="-122"/>
              </a:rPr>
              <a:t>掌握劳动力组织准备、物资准备的有关知识内容。</a:t>
            </a:r>
            <a:endParaRPr lang="zh-CN" altLang="en-US">
              <a:latin typeface="微软雅黑" panose="020B0503020204020204" pitchFamily="34" charset="-122"/>
              <a:ea typeface="微软雅黑" panose="020B0503020204020204" pitchFamily="34" charset="-122"/>
            </a:endParaRPr>
          </a:p>
        </p:txBody>
      </p:sp>
      <p:grpSp>
        <p:nvGrpSpPr>
          <p:cNvPr id="25" name="组合 24"/>
          <p:cNvGrpSpPr/>
          <p:nvPr/>
        </p:nvGrpSpPr>
        <p:grpSpPr bwMode="auto">
          <a:xfrm>
            <a:off x="9663113" y="4430713"/>
            <a:ext cx="1906587" cy="696912"/>
            <a:chOff x="1812154" y="1905182"/>
            <a:chExt cx="3233738" cy="696912"/>
          </a:xfrm>
        </p:grpSpPr>
        <p:sp>
          <p:nvSpPr>
            <p:cNvPr id="26" name="Freeform 5"/>
            <p:cNvSpPr/>
            <p:nvPr/>
          </p:nvSpPr>
          <p:spPr bwMode="auto">
            <a:xfrm>
              <a:off x="1812154" y="1905182"/>
              <a:ext cx="3233738" cy="696912"/>
            </a:xfrm>
            <a:custGeom>
              <a:avLst/>
              <a:gdLst>
                <a:gd name="T0" fmla="*/ 156 w 4587"/>
                <a:gd name="T1" fmla="*/ 0 h 986"/>
                <a:gd name="T2" fmla="*/ 4432 w 4587"/>
                <a:gd name="T3" fmla="*/ 0 h 986"/>
                <a:gd name="T4" fmla="*/ 4587 w 4587"/>
                <a:gd name="T5" fmla="*/ 156 h 986"/>
                <a:gd name="T6" fmla="*/ 4587 w 4587"/>
                <a:gd name="T7" fmla="*/ 830 h 986"/>
                <a:gd name="T8" fmla="*/ 4432 w 4587"/>
                <a:gd name="T9" fmla="*/ 986 h 986"/>
                <a:gd name="T10" fmla="*/ 156 w 4587"/>
                <a:gd name="T11" fmla="*/ 986 h 986"/>
                <a:gd name="T12" fmla="*/ 0 w 4587"/>
                <a:gd name="T13" fmla="*/ 830 h 986"/>
                <a:gd name="T14" fmla="*/ 0 w 4587"/>
                <a:gd name="T15" fmla="*/ 156 h 986"/>
                <a:gd name="T16" fmla="*/ 156 w 4587"/>
                <a:gd name="T17" fmla="*/ 0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87" h="986">
                  <a:moveTo>
                    <a:pt x="156" y="0"/>
                  </a:moveTo>
                  <a:lnTo>
                    <a:pt x="4432" y="0"/>
                  </a:lnTo>
                  <a:cubicBezTo>
                    <a:pt x="4517" y="0"/>
                    <a:pt x="4587" y="70"/>
                    <a:pt x="4587" y="156"/>
                  </a:cubicBezTo>
                  <a:lnTo>
                    <a:pt x="4587" y="830"/>
                  </a:lnTo>
                  <a:cubicBezTo>
                    <a:pt x="4587" y="916"/>
                    <a:pt x="4517" y="986"/>
                    <a:pt x="4432" y="986"/>
                  </a:cubicBezTo>
                  <a:lnTo>
                    <a:pt x="156" y="986"/>
                  </a:lnTo>
                  <a:cubicBezTo>
                    <a:pt x="70" y="986"/>
                    <a:pt x="0" y="916"/>
                    <a:pt x="0" y="830"/>
                  </a:cubicBezTo>
                  <a:lnTo>
                    <a:pt x="0" y="156"/>
                  </a:lnTo>
                  <a:cubicBezTo>
                    <a:pt x="0" y="70"/>
                    <a:pt x="70" y="0"/>
                    <a:pt x="156" y="0"/>
                  </a:cubicBezTo>
                  <a:close/>
                </a:path>
              </a:pathLst>
            </a:custGeom>
            <a:solidFill>
              <a:srgbClr val="FFFFFF"/>
            </a:solidFill>
            <a:ln w="10" cap="flat">
              <a:solidFill>
                <a:schemeClr val="accent1">
                  <a:lumMod val="60000"/>
                  <a:lumOff val="40000"/>
                </a:schemeClr>
              </a:solidFill>
              <a:prstDash val="solid"/>
              <a:miter lim="800000"/>
            </a:ln>
          </p:spPr>
          <p:txBody>
            <a:bodyPr/>
            <a:lstStyle/>
            <a:p>
              <a:pPr>
                <a:buFont typeface="Arial" panose="020B0604020202020204" pitchFamily="34" charset="0"/>
                <a:buNone/>
                <a:defRPr/>
              </a:pPr>
              <a:endParaRPr lang="zh-CN" altLang="en-US">
                <a:solidFill>
                  <a:schemeClr val="accent1"/>
                </a:solidFill>
              </a:endParaRPr>
            </a:p>
          </p:txBody>
        </p:sp>
        <p:sp>
          <p:nvSpPr>
            <p:cNvPr id="66570" name="TextBox 28"/>
            <p:cNvSpPr txBox="1">
              <a:spLocks noChangeArrowheads="1"/>
            </p:cNvSpPr>
            <p:nvPr/>
          </p:nvSpPr>
          <p:spPr bwMode="auto">
            <a:xfrm>
              <a:off x="2143336" y="2022657"/>
              <a:ext cx="2536371" cy="457200"/>
            </a:xfrm>
            <a:prstGeom prst="rect">
              <a:avLst/>
            </a:prstGeom>
            <a:noFill/>
            <a:ln w="9525">
              <a:noFill/>
              <a:miter lim="800000"/>
            </a:ln>
          </p:spPr>
          <p:txBody>
            <a:bodyPr>
              <a:spAutoFit/>
            </a:bodyPr>
            <a:lstStyle/>
            <a:p>
              <a:pPr algn="ctr">
                <a:buFont typeface="Arial" panose="020B0604020202020204" pitchFamily="34" charset="0"/>
                <a:buNone/>
              </a:pPr>
              <a:r>
                <a:rPr lang="zh-CN" altLang="en-US" sz="2400" b="1">
                  <a:solidFill>
                    <a:schemeClr val="accent1"/>
                  </a:solidFill>
                  <a:latin typeface="微软雅黑" panose="020B0503020204020204" pitchFamily="34" charset="-122"/>
                  <a:ea typeface="微软雅黑" panose="020B0503020204020204" pitchFamily="34" charset="-122"/>
                </a:rPr>
                <a:t>任务目标</a:t>
              </a:r>
              <a:endParaRPr lang="zh-CN" altLang="en-US" sz="2400" b="1">
                <a:solidFill>
                  <a:schemeClr val="accent1"/>
                </a:solidFill>
                <a:latin typeface="微软雅黑" panose="020B0503020204020204" pitchFamily="34" charset="-122"/>
                <a:ea typeface="微软雅黑" panose="020B0503020204020204" pitchFamily="34" charset="-122"/>
              </a:endParaRPr>
            </a:p>
          </p:txBody>
        </p:sp>
      </p:grpSp>
      <p:sp>
        <p:nvSpPr>
          <p:cNvPr id="66572" name="Text Box 12"/>
          <p:cNvSpPr txBox="1">
            <a:spLocks noChangeArrowheads="1"/>
          </p:cNvSpPr>
          <p:nvPr/>
        </p:nvSpPr>
        <p:spPr bwMode="auto">
          <a:xfrm>
            <a:off x="1201738" y="1052513"/>
            <a:ext cx="3151187" cy="1431925"/>
          </a:xfrm>
          <a:prstGeom prst="rect">
            <a:avLst/>
          </a:prstGeom>
          <a:noFill/>
          <a:ln w="9525">
            <a:noFill/>
            <a:miter lim="800000"/>
          </a:ln>
          <a:effectLst/>
        </p:spPr>
        <p:txBody>
          <a:bodyPr>
            <a:spAutoFit/>
          </a:bodyPr>
          <a:lstStyle/>
          <a:p>
            <a:pPr>
              <a:spcBef>
                <a:spcPct val="50000"/>
              </a:spcBef>
            </a:pPr>
            <a:r>
              <a:rPr lang="zh-CN" altLang="en-US" sz="4400">
                <a:latin typeface="微软雅黑" panose="020B0503020204020204" pitchFamily="34" charset="-122"/>
                <a:ea typeface="微软雅黑" panose="020B0503020204020204" pitchFamily="34" charset="-122"/>
              </a:rPr>
              <a:t>学习任务 </a:t>
            </a:r>
            <a:r>
              <a:rPr lang="en-US" altLang="zh-CN" sz="4400">
                <a:latin typeface="微软雅黑" panose="020B0503020204020204" pitchFamily="34" charset="-122"/>
                <a:ea typeface="微软雅黑" panose="020B0503020204020204" pitchFamily="34" charset="-122"/>
              </a:rPr>
              <a:t>4 </a:t>
            </a:r>
            <a:br>
              <a:rPr lang="en-US" altLang="zh-CN" sz="4400">
                <a:latin typeface="微软雅黑" panose="020B0503020204020204" pitchFamily="34" charset="-122"/>
                <a:ea typeface="微软雅黑" panose="020B0503020204020204" pitchFamily="34" charset="-122"/>
              </a:rPr>
            </a:br>
            <a:endParaRPr lang="zh-CN" altLang="en-US" sz="4400">
              <a:latin typeface="微软雅黑" panose="020B0503020204020204" pitchFamily="34" charset="-122"/>
              <a:ea typeface="微软雅黑" panose="020B0503020204020204" pitchFamily="34" charset="-122"/>
            </a:endParaRPr>
          </a:p>
        </p:txBody>
      </p:sp>
    </p:spTree>
  </p:cSld>
  <p:clrMapOvr>
    <a:masterClrMapping/>
  </p:clrMapOvr>
  <p:transition spd="slow">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椭圆 52"/>
          <p:cNvSpPr/>
          <p:nvPr/>
        </p:nvSpPr>
        <p:spPr>
          <a:xfrm>
            <a:off x="1365250" y="2566988"/>
            <a:ext cx="2587625" cy="2587625"/>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131420" tIns="65709" rIns="131420" bIns="65709" anchor="ctr" anchorCtr="0"/>
          <a:lstStyle/>
          <a:p>
            <a:pPr algn="ctr">
              <a:buFont typeface="Arial" panose="020B0604020202020204" pitchFamily="34" charset="0"/>
              <a:buNone/>
              <a:defRPr/>
            </a:pPr>
            <a:endParaRPr lang="zh-CN" altLang="en-US">
              <a:solidFill>
                <a:schemeClr val="tx1"/>
              </a:solidFill>
            </a:endParaRPr>
          </a:p>
        </p:txBody>
      </p:sp>
      <p:sp>
        <p:nvSpPr>
          <p:cNvPr id="69" name="椭圆 68"/>
          <p:cNvSpPr/>
          <p:nvPr/>
        </p:nvSpPr>
        <p:spPr>
          <a:xfrm>
            <a:off x="1209675" y="2411413"/>
            <a:ext cx="2898775" cy="2898775"/>
          </a:xfrm>
          <a:prstGeom prst="ellipse">
            <a:avLst/>
          </a:prstGeom>
          <a:noFill/>
          <a:ln>
            <a:solidFill>
              <a:srgbClr val="00B0F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131420" tIns="65709" rIns="131420" bIns="65709" anchor="ctr" anchorCtr="0"/>
          <a:lstStyle/>
          <a:p>
            <a:pPr algn="ctr">
              <a:buFont typeface="Arial" panose="020B0604020202020204" pitchFamily="34" charset="0"/>
              <a:buNone/>
              <a:defRPr/>
            </a:pPr>
            <a:endParaRPr lang="zh-CN" altLang="en-US">
              <a:solidFill>
                <a:schemeClr val="tx1"/>
              </a:solidFill>
            </a:endParaRPr>
          </a:p>
        </p:txBody>
      </p:sp>
      <p:sp>
        <p:nvSpPr>
          <p:cNvPr id="70" name="矩形 69"/>
          <p:cNvSpPr/>
          <p:nvPr/>
        </p:nvSpPr>
        <p:spPr>
          <a:xfrm>
            <a:off x="1490663" y="3364548"/>
            <a:ext cx="2332037" cy="992505"/>
          </a:xfrm>
          <a:prstGeom prst="rect">
            <a:avLst/>
          </a:prstGeom>
        </p:spPr>
        <p:txBody>
          <a:bodyPr lIns="131420" tIns="65709" rIns="131420" bIns="65709" anchor="ctr" anchorCtr="0">
            <a:spAutoFit/>
          </a:bodyPr>
          <a:lstStyle/>
          <a:p>
            <a:pPr algn="ctr">
              <a:buFont typeface="Arial" panose="020B0604020202020204" pitchFamily="34" charset="0"/>
              <a:buNone/>
            </a:pPr>
            <a:r>
              <a:rPr lang="zh-CN" altLang="en-US" sz="2800">
                <a:solidFill>
                  <a:schemeClr val="accent2"/>
                </a:solidFill>
                <a:latin typeface="微软雅黑" panose="020B0503020204020204" pitchFamily="34" charset="-122"/>
                <a:ea typeface="微软雅黑" panose="020B0503020204020204" pitchFamily="34" charset="-122"/>
              </a:rPr>
              <a:t>一、劳动力组织准备 </a:t>
            </a:r>
            <a:endParaRPr lang="en-US" altLang="zh-CN" sz="2800">
              <a:solidFill>
                <a:schemeClr val="accent2"/>
              </a:solidFill>
              <a:latin typeface="微软雅黑" panose="020B0503020204020204" pitchFamily="34" charset="-122"/>
              <a:ea typeface="微软雅黑" panose="020B0503020204020204" pitchFamily="34" charset="-122"/>
            </a:endParaRPr>
          </a:p>
        </p:txBody>
      </p:sp>
      <p:sp>
        <p:nvSpPr>
          <p:cNvPr id="71" name="文本框 7"/>
          <p:cNvSpPr txBox="1">
            <a:spLocks noChangeArrowheads="1"/>
          </p:cNvSpPr>
          <p:nvPr/>
        </p:nvSpPr>
        <p:spPr bwMode="auto">
          <a:xfrm>
            <a:off x="6097588" y="1952625"/>
            <a:ext cx="4826000" cy="3816350"/>
          </a:xfrm>
          <a:prstGeom prst="rect">
            <a:avLst/>
          </a:prstGeom>
          <a:noFill/>
          <a:ln>
            <a:noFill/>
          </a:ln>
        </p:spPr>
        <p:txBody>
          <a:bodyPr lIns="131420" tIns="65709" rIns="131420" bIns="65709" anchor="ctr" anchorCtr="0"/>
          <a:lstStyle/>
          <a:p>
            <a:pPr>
              <a:lnSpc>
                <a:spcPct val="150000"/>
              </a:lnSpc>
              <a:buFont typeface="Arial" panose="020B0604020202020204" pitchFamily="34" charset="0"/>
              <a:buNone/>
            </a:pPr>
            <a:r>
              <a:rPr lang="zh-CN" altLang="en-US" dirty="0">
                <a:latin typeface="微软雅黑" panose="020B0503020204020204" pitchFamily="34" charset="-122"/>
                <a:ea typeface="微软雅黑" panose="020B0503020204020204" pitchFamily="34" charset="-122"/>
              </a:rPr>
              <a:t>工程项目是否按目标完成，很大程度上取决于承担这一工程的施工人员的素质。劳动力组织准备包括施工管理层和作业层两大部分，这些人员的合理选择和配备，将直接影响到工程质量与安全、施工进度及工程成本，因此，劳动组织准备是开工前施工准备的一项重要内容。 </a:t>
            </a:r>
            <a:br>
              <a:rPr lang="zh-CN" altLang="en-US" dirty="0">
                <a:latin typeface="微软雅黑" panose="020B0503020204020204" pitchFamily="34" charset="-122"/>
                <a:ea typeface="微软雅黑" panose="020B0503020204020204" pitchFamily="34" charset="-122"/>
              </a:rPr>
            </a:br>
            <a:endParaRPr lang="zh-CN" altLang="en-US" dirty="0">
              <a:latin typeface="微软雅黑" panose="020B0503020204020204" pitchFamily="34" charset="-122"/>
              <a:ea typeface="微软雅黑" panose="020B0503020204020204" pitchFamily="34" charset="-122"/>
            </a:endParaRPr>
          </a:p>
        </p:txBody>
      </p:sp>
      <p:sp>
        <p:nvSpPr>
          <p:cNvPr id="55" name="TextBox 54"/>
          <p:cNvSpPr txBox="1">
            <a:spLocks noChangeArrowheads="1"/>
          </p:cNvSpPr>
          <p:nvPr/>
        </p:nvSpPr>
        <p:spPr bwMode="auto">
          <a:xfrm>
            <a:off x="1365250" y="110004"/>
            <a:ext cx="5041900" cy="646331"/>
          </a:xfrm>
          <a:prstGeom prst="rect">
            <a:avLst/>
          </a:prstGeom>
          <a:noFill/>
          <a:ln w="9525">
            <a:noFill/>
            <a:miter lim="800000"/>
          </a:ln>
        </p:spPr>
        <p:txBody>
          <a:bodyPr>
            <a:spAutoFit/>
          </a:bodyPr>
          <a:lstStyle/>
          <a:p>
            <a:pPr marL="0" lvl="1">
              <a:buFont typeface="Arial" panose="020B0604020202020204" pitchFamily="34" charset="0"/>
              <a:buNone/>
            </a:pPr>
            <a:r>
              <a:rPr lang="zh-CN" altLang="en-US" dirty="0">
                <a:solidFill>
                  <a:schemeClr val="accent2"/>
                </a:solidFill>
                <a:latin typeface="微软雅黑" panose="020B0503020204020204" pitchFamily="34" charset="-122"/>
                <a:ea typeface="微软雅黑" panose="020B0503020204020204" pitchFamily="34" charset="-122"/>
              </a:rPr>
              <a:t>资源准备</a:t>
            </a:r>
            <a:endParaRPr lang="zh-CN" altLang="en-US" dirty="0">
              <a:solidFill>
                <a:schemeClr val="accent2"/>
              </a:solidFill>
              <a:latin typeface="微软雅黑" panose="020B0503020204020204" pitchFamily="34" charset="-122"/>
              <a:ea typeface="微软雅黑" panose="020B0503020204020204" pitchFamily="34" charset="-122"/>
            </a:endParaRPr>
          </a:p>
          <a:p>
            <a:pPr>
              <a:buFont typeface="Arial" panose="020B0604020202020204" pitchFamily="34" charset="0"/>
              <a:buNone/>
            </a:pPr>
            <a:endParaRPr lang="zh-CN" altLang="en-US" dirty="0">
              <a:solidFill>
                <a:schemeClr val="accent2"/>
              </a:solidFill>
              <a:latin typeface="微软雅黑" panose="020B0503020204020204" pitchFamily="34" charset="-122"/>
              <a:ea typeface="微软雅黑" panose="020B0503020204020204" pitchFamily="34" charset="-122"/>
            </a:endParaRPr>
          </a:p>
        </p:txBody>
      </p:sp>
      <p:sp>
        <p:nvSpPr>
          <p:cNvPr id="12" name="TextBox 55"/>
          <p:cNvSpPr txBox="1">
            <a:spLocks noChangeArrowheads="1"/>
          </p:cNvSpPr>
          <p:nvPr/>
        </p:nvSpPr>
        <p:spPr bwMode="auto">
          <a:xfrm>
            <a:off x="-224586" y="106363"/>
            <a:ext cx="1497013" cy="369332"/>
          </a:xfrm>
          <a:prstGeom prst="rect">
            <a:avLst/>
          </a:prstGeom>
          <a:noFill/>
          <a:ln w="9525">
            <a:noFill/>
            <a:miter lim="800000"/>
          </a:ln>
        </p:spPr>
        <p:txBody>
          <a:bodyPr>
            <a:spAutoFit/>
          </a:bodyPr>
          <a:lstStyle/>
          <a:p>
            <a:pPr algn="r">
              <a:buFont typeface="Arial" panose="020B0604020202020204" pitchFamily="34" charset="0"/>
              <a:buNone/>
            </a:pPr>
            <a:r>
              <a:rPr lang="zh-CN" altLang="en-US" dirty="0">
                <a:solidFill>
                  <a:schemeClr val="accent2"/>
                </a:solidFill>
                <a:latin typeface="华文细黑" panose="02010600040101010101" pitchFamily="2" charset="-122"/>
                <a:ea typeface="华文细黑" panose="02010600040101010101" pitchFamily="2" charset="-122"/>
                <a:cs typeface="华文细黑" panose="02010600040101010101" pitchFamily="2" charset="-122"/>
              </a:rPr>
              <a:t>学习任务</a:t>
            </a:r>
            <a:r>
              <a:rPr lang="en-US" altLang="zh-CN" dirty="0">
                <a:solidFill>
                  <a:schemeClr val="accent2"/>
                </a:solidFill>
                <a:latin typeface="华文细黑" panose="02010600040101010101" pitchFamily="2" charset="-122"/>
                <a:ea typeface="华文细黑" panose="02010600040101010101" pitchFamily="2" charset="-122"/>
                <a:cs typeface="华文细黑" panose="02010600040101010101" pitchFamily="2" charset="-122"/>
              </a:rPr>
              <a:t>4</a:t>
            </a:r>
            <a:endParaRPr lang="zh-CN" altLang="en-US" dirty="0">
              <a:solidFill>
                <a:schemeClr val="accent2"/>
              </a:solidFill>
              <a:latin typeface="华文细黑" panose="02010600040101010101" pitchFamily="2" charset="-122"/>
              <a:ea typeface="华文细黑" panose="02010600040101010101" pitchFamily="2" charset="-122"/>
              <a:cs typeface="华文细黑" panose="02010600040101010101" pitchFamily="2" charset="-122"/>
            </a:endParaRPr>
          </a:p>
        </p:txBody>
      </p:sp>
    </p:spTree>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6"/>
          <p:cNvSpPr/>
          <p:nvPr/>
        </p:nvSpPr>
        <p:spPr bwMode="auto">
          <a:xfrm>
            <a:off x="6648450" y="2868613"/>
            <a:ext cx="1376363" cy="1587500"/>
          </a:xfrm>
          <a:custGeom>
            <a:avLst/>
            <a:gdLst>
              <a:gd name="T0" fmla="*/ 688182 w 2260"/>
              <a:gd name="T1" fmla="*/ 0 h 2610"/>
              <a:gd name="T2" fmla="*/ 1032272 w 2260"/>
              <a:gd name="T3" fmla="*/ 198285 h 2610"/>
              <a:gd name="T4" fmla="*/ 1376363 w 2260"/>
              <a:gd name="T5" fmla="*/ 396571 h 2610"/>
              <a:gd name="T6" fmla="*/ 1376363 w 2260"/>
              <a:gd name="T7" fmla="*/ 793750 h 2610"/>
              <a:gd name="T8" fmla="*/ 1376363 w 2260"/>
              <a:gd name="T9" fmla="*/ 1190321 h 2610"/>
              <a:gd name="T10" fmla="*/ 1032272 w 2260"/>
              <a:gd name="T11" fmla="*/ 1388606 h 2610"/>
              <a:gd name="T12" fmla="*/ 688182 w 2260"/>
              <a:gd name="T13" fmla="*/ 1587500 h 2610"/>
              <a:gd name="T14" fmla="*/ 344091 w 2260"/>
              <a:gd name="T15" fmla="*/ 1388606 h 2610"/>
              <a:gd name="T16" fmla="*/ 0 w 2260"/>
              <a:gd name="T17" fmla="*/ 1190321 h 2610"/>
              <a:gd name="T18" fmla="*/ 0 w 2260"/>
              <a:gd name="T19" fmla="*/ 793750 h 2610"/>
              <a:gd name="T20" fmla="*/ 0 w 2260"/>
              <a:gd name="T21" fmla="*/ 396571 h 2610"/>
              <a:gd name="T22" fmla="*/ 344091 w 2260"/>
              <a:gd name="T23" fmla="*/ 198285 h 2610"/>
              <a:gd name="T24" fmla="*/ 688182 w 2260"/>
              <a:gd name="T25" fmla="*/ 0 h 261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260"/>
              <a:gd name="T40" fmla="*/ 0 h 2610"/>
              <a:gd name="T41" fmla="*/ 2260 w 2260"/>
              <a:gd name="T42" fmla="*/ 2610 h 261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260" h="2610">
                <a:moveTo>
                  <a:pt x="1130" y="0"/>
                </a:moveTo>
                <a:lnTo>
                  <a:pt x="1695" y="326"/>
                </a:lnTo>
                <a:lnTo>
                  <a:pt x="2260" y="652"/>
                </a:lnTo>
                <a:lnTo>
                  <a:pt x="2260" y="1305"/>
                </a:lnTo>
                <a:lnTo>
                  <a:pt x="2260" y="1957"/>
                </a:lnTo>
                <a:lnTo>
                  <a:pt x="1695" y="2283"/>
                </a:lnTo>
                <a:lnTo>
                  <a:pt x="1130" y="2610"/>
                </a:lnTo>
                <a:lnTo>
                  <a:pt x="565" y="2283"/>
                </a:lnTo>
                <a:lnTo>
                  <a:pt x="0" y="1957"/>
                </a:lnTo>
                <a:lnTo>
                  <a:pt x="0" y="1305"/>
                </a:lnTo>
                <a:lnTo>
                  <a:pt x="0" y="652"/>
                </a:lnTo>
                <a:lnTo>
                  <a:pt x="565" y="326"/>
                </a:lnTo>
                <a:lnTo>
                  <a:pt x="1130" y="0"/>
                </a:lnTo>
                <a:close/>
              </a:path>
            </a:pathLst>
          </a:custGeom>
          <a:solidFill>
            <a:schemeClr val="bg2"/>
          </a:solidFill>
          <a:ln w="9525">
            <a:noFill/>
            <a:round/>
          </a:ln>
        </p:spPr>
        <p:txBody>
          <a:bodyPr/>
          <a:lstStyle/>
          <a:p>
            <a:endParaRPr lang="zh-CN" altLang="en-US"/>
          </a:p>
        </p:txBody>
      </p:sp>
      <p:sp>
        <p:nvSpPr>
          <p:cNvPr id="5" name="Freeform 7"/>
          <p:cNvSpPr/>
          <p:nvPr/>
        </p:nvSpPr>
        <p:spPr bwMode="auto">
          <a:xfrm>
            <a:off x="3794125" y="2868613"/>
            <a:ext cx="1374775" cy="1587500"/>
          </a:xfrm>
          <a:custGeom>
            <a:avLst/>
            <a:gdLst>
              <a:gd name="T0" fmla="*/ 687388 w 2260"/>
              <a:gd name="T1" fmla="*/ 0 h 2610"/>
              <a:gd name="T2" fmla="*/ 1031081 w 2260"/>
              <a:gd name="T3" fmla="*/ 198285 h 2610"/>
              <a:gd name="T4" fmla="*/ 1374775 w 2260"/>
              <a:gd name="T5" fmla="*/ 396571 h 2610"/>
              <a:gd name="T6" fmla="*/ 1374775 w 2260"/>
              <a:gd name="T7" fmla="*/ 793750 h 2610"/>
              <a:gd name="T8" fmla="*/ 1374775 w 2260"/>
              <a:gd name="T9" fmla="*/ 1190321 h 2610"/>
              <a:gd name="T10" fmla="*/ 1031081 w 2260"/>
              <a:gd name="T11" fmla="*/ 1388606 h 2610"/>
              <a:gd name="T12" fmla="*/ 687388 w 2260"/>
              <a:gd name="T13" fmla="*/ 1587500 h 2610"/>
              <a:gd name="T14" fmla="*/ 343694 w 2260"/>
              <a:gd name="T15" fmla="*/ 1388606 h 2610"/>
              <a:gd name="T16" fmla="*/ 0 w 2260"/>
              <a:gd name="T17" fmla="*/ 1190321 h 2610"/>
              <a:gd name="T18" fmla="*/ 0 w 2260"/>
              <a:gd name="T19" fmla="*/ 793750 h 2610"/>
              <a:gd name="T20" fmla="*/ 0 w 2260"/>
              <a:gd name="T21" fmla="*/ 396571 h 2610"/>
              <a:gd name="T22" fmla="*/ 343694 w 2260"/>
              <a:gd name="T23" fmla="*/ 198285 h 2610"/>
              <a:gd name="T24" fmla="*/ 687388 w 2260"/>
              <a:gd name="T25" fmla="*/ 0 h 261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260"/>
              <a:gd name="T40" fmla="*/ 0 h 2610"/>
              <a:gd name="T41" fmla="*/ 2260 w 2260"/>
              <a:gd name="T42" fmla="*/ 2610 h 261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260" h="2610">
                <a:moveTo>
                  <a:pt x="1130" y="0"/>
                </a:moveTo>
                <a:lnTo>
                  <a:pt x="1695" y="326"/>
                </a:lnTo>
                <a:lnTo>
                  <a:pt x="2260" y="652"/>
                </a:lnTo>
                <a:lnTo>
                  <a:pt x="2260" y="1305"/>
                </a:lnTo>
                <a:lnTo>
                  <a:pt x="2260" y="1957"/>
                </a:lnTo>
                <a:lnTo>
                  <a:pt x="1695" y="2283"/>
                </a:lnTo>
                <a:lnTo>
                  <a:pt x="1130" y="2610"/>
                </a:lnTo>
                <a:lnTo>
                  <a:pt x="565" y="2283"/>
                </a:lnTo>
                <a:lnTo>
                  <a:pt x="0" y="1957"/>
                </a:lnTo>
                <a:lnTo>
                  <a:pt x="0" y="1305"/>
                </a:lnTo>
                <a:lnTo>
                  <a:pt x="0" y="652"/>
                </a:lnTo>
                <a:lnTo>
                  <a:pt x="565" y="326"/>
                </a:lnTo>
                <a:lnTo>
                  <a:pt x="1130" y="0"/>
                </a:lnTo>
                <a:close/>
              </a:path>
            </a:pathLst>
          </a:custGeom>
          <a:solidFill>
            <a:schemeClr val="tx1"/>
          </a:solidFill>
          <a:ln w="9525">
            <a:noFill/>
            <a:round/>
          </a:ln>
        </p:spPr>
        <p:txBody>
          <a:bodyPr/>
          <a:lstStyle/>
          <a:p>
            <a:endParaRPr lang="zh-CN" altLang="en-US"/>
          </a:p>
        </p:txBody>
      </p:sp>
      <p:sp>
        <p:nvSpPr>
          <p:cNvPr id="6" name="Freeform 8"/>
          <p:cNvSpPr/>
          <p:nvPr/>
        </p:nvSpPr>
        <p:spPr bwMode="auto">
          <a:xfrm>
            <a:off x="4506913" y="1628775"/>
            <a:ext cx="1374775" cy="1589088"/>
          </a:xfrm>
          <a:custGeom>
            <a:avLst/>
            <a:gdLst>
              <a:gd name="T0" fmla="*/ 687388 w 2260"/>
              <a:gd name="T1" fmla="*/ 0 h 2610"/>
              <a:gd name="T2" fmla="*/ 1031081 w 2260"/>
              <a:gd name="T3" fmla="*/ 198484 h 2610"/>
              <a:gd name="T4" fmla="*/ 1374775 w 2260"/>
              <a:gd name="T5" fmla="*/ 396968 h 2610"/>
              <a:gd name="T6" fmla="*/ 1374775 w 2260"/>
              <a:gd name="T7" fmla="*/ 794544 h 2610"/>
              <a:gd name="T8" fmla="*/ 1374775 w 2260"/>
              <a:gd name="T9" fmla="*/ 1191511 h 2610"/>
              <a:gd name="T10" fmla="*/ 1031081 w 2260"/>
              <a:gd name="T11" fmla="*/ 1389995 h 2610"/>
              <a:gd name="T12" fmla="*/ 687388 w 2260"/>
              <a:gd name="T13" fmla="*/ 1589088 h 2610"/>
              <a:gd name="T14" fmla="*/ 343694 w 2260"/>
              <a:gd name="T15" fmla="*/ 1389995 h 2610"/>
              <a:gd name="T16" fmla="*/ 0 w 2260"/>
              <a:gd name="T17" fmla="*/ 1191511 h 2610"/>
              <a:gd name="T18" fmla="*/ 0 w 2260"/>
              <a:gd name="T19" fmla="*/ 794544 h 2610"/>
              <a:gd name="T20" fmla="*/ 0 w 2260"/>
              <a:gd name="T21" fmla="*/ 396968 h 2610"/>
              <a:gd name="T22" fmla="*/ 343694 w 2260"/>
              <a:gd name="T23" fmla="*/ 198484 h 2610"/>
              <a:gd name="T24" fmla="*/ 687388 w 2260"/>
              <a:gd name="T25" fmla="*/ 0 h 261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260"/>
              <a:gd name="T40" fmla="*/ 0 h 2610"/>
              <a:gd name="T41" fmla="*/ 2260 w 2260"/>
              <a:gd name="T42" fmla="*/ 2610 h 261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260" h="2610">
                <a:moveTo>
                  <a:pt x="1130" y="0"/>
                </a:moveTo>
                <a:lnTo>
                  <a:pt x="1695" y="326"/>
                </a:lnTo>
                <a:lnTo>
                  <a:pt x="2260" y="652"/>
                </a:lnTo>
                <a:lnTo>
                  <a:pt x="2260" y="1305"/>
                </a:lnTo>
                <a:lnTo>
                  <a:pt x="2260" y="1957"/>
                </a:lnTo>
                <a:lnTo>
                  <a:pt x="1695" y="2283"/>
                </a:lnTo>
                <a:lnTo>
                  <a:pt x="1130" y="2610"/>
                </a:lnTo>
                <a:lnTo>
                  <a:pt x="565" y="2283"/>
                </a:lnTo>
                <a:lnTo>
                  <a:pt x="0" y="1957"/>
                </a:lnTo>
                <a:lnTo>
                  <a:pt x="0" y="1305"/>
                </a:lnTo>
                <a:lnTo>
                  <a:pt x="0" y="652"/>
                </a:lnTo>
                <a:lnTo>
                  <a:pt x="565" y="326"/>
                </a:lnTo>
                <a:lnTo>
                  <a:pt x="1130" y="0"/>
                </a:lnTo>
                <a:close/>
              </a:path>
            </a:pathLst>
          </a:custGeom>
          <a:solidFill>
            <a:schemeClr val="bg2"/>
          </a:solidFill>
          <a:ln w="9525">
            <a:noFill/>
            <a:round/>
          </a:ln>
        </p:spPr>
        <p:txBody>
          <a:bodyPr/>
          <a:lstStyle/>
          <a:p>
            <a:endParaRPr lang="zh-CN" altLang="en-US"/>
          </a:p>
        </p:txBody>
      </p:sp>
      <p:sp>
        <p:nvSpPr>
          <p:cNvPr id="7" name="Freeform 9"/>
          <p:cNvSpPr/>
          <p:nvPr/>
        </p:nvSpPr>
        <p:spPr bwMode="auto">
          <a:xfrm>
            <a:off x="5937250" y="1628775"/>
            <a:ext cx="1374775" cy="1589088"/>
          </a:xfrm>
          <a:custGeom>
            <a:avLst/>
            <a:gdLst>
              <a:gd name="T0" fmla="*/ 687388 w 2260"/>
              <a:gd name="T1" fmla="*/ 0 h 2610"/>
              <a:gd name="T2" fmla="*/ 1031081 w 2260"/>
              <a:gd name="T3" fmla="*/ 198484 h 2610"/>
              <a:gd name="T4" fmla="*/ 1374775 w 2260"/>
              <a:gd name="T5" fmla="*/ 396968 h 2610"/>
              <a:gd name="T6" fmla="*/ 1374775 w 2260"/>
              <a:gd name="T7" fmla="*/ 794544 h 2610"/>
              <a:gd name="T8" fmla="*/ 1374775 w 2260"/>
              <a:gd name="T9" fmla="*/ 1191511 h 2610"/>
              <a:gd name="T10" fmla="*/ 1031081 w 2260"/>
              <a:gd name="T11" fmla="*/ 1389995 h 2610"/>
              <a:gd name="T12" fmla="*/ 687388 w 2260"/>
              <a:gd name="T13" fmla="*/ 1589088 h 2610"/>
              <a:gd name="T14" fmla="*/ 343694 w 2260"/>
              <a:gd name="T15" fmla="*/ 1389995 h 2610"/>
              <a:gd name="T16" fmla="*/ 0 w 2260"/>
              <a:gd name="T17" fmla="*/ 1191511 h 2610"/>
              <a:gd name="T18" fmla="*/ 0 w 2260"/>
              <a:gd name="T19" fmla="*/ 794544 h 2610"/>
              <a:gd name="T20" fmla="*/ 0 w 2260"/>
              <a:gd name="T21" fmla="*/ 396968 h 2610"/>
              <a:gd name="T22" fmla="*/ 343694 w 2260"/>
              <a:gd name="T23" fmla="*/ 198484 h 2610"/>
              <a:gd name="T24" fmla="*/ 687388 w 2260"/>
              <a:gd name="T25" fmla="*/ 0 h 261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260"/>
              <a:gd name="T40" fmla="*/ 0 h 2610"/>
              <a:gd name="T41" fmla="*/ 2260 w 2260"/>
              <a:gd name="T42" fmla="*/ 2610 h 261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260" h="2610">
                <a:moveTo>
                  <a:pt x="1130" y="0"/>
                </a:moveTo>
                <a:lnTo>
                  <a:pt x="1695" y="326"/>
                </a:lnTo>
                <a:lnTo>
                  <a:pt x="2260" y="652"/>
                </a:lnTo>
                <a:lnTo>
                  <a:pt x="2260" y="1305"/>
                </a:lnTo>
                <a:lnTo>
                  <a:pt x="2260" y="1957"/>
                </a:lnTo>
                <a:lnTo>
                  <a:pt x="1695" y="2283"/>
                </a:lnTo>
                <a:lnTo>
                  <a:pt x="1130" y="2610"/>
                </a:lnTo>
                <a:lnTo>
                  <a:pt x="565" y="2283"/>
                </a:lnTo>
                <a:lnTo>
                  <a:pt x="0" y="1957"/>
                </a:lnTo>
                <a:lnTo>
                  <a:pt x="0" y="1305"/>
                </a:lnTo>
                <a:lnTo>
                  <a:pt x="0" y="652"/>
                </a:lnTo>
                <a:lnTo>
                  <a:pt x="565" y="326"/>
                </a:lnTo>
                <a:lnTo>
                  <a:pt x="1130" y="0"/>
                </a:lnTo>
                <a:close/>
              </a:path>
            </a:pathLst>
          </a:custGeom>
          <a:solidFill>
            <a:schemeClr val="tx1"/>
          </a:solidFill>
          <a:ln w="9525">
            <a:noFill/>
            <a:round/>
          </a:ln>
        </p:spPr>
        <p:txBody>
          <a:bodyPr/>
          <a:lstStyle/>
          <a:p>
            <a:endParaRPr lang="zh-CN" altLang="en-US"/>
          </a:p>
        </p:txBody>
      </p:sp>
      <p:sp>
        <p:nvSpPr>
          <p:cNvPr id="8" name="Freeform 10"/>
          <p:cNvSpPr/>
          <p:nvPr/>
        </p:nvSpPr>
        <p:spPr bwMode="auto">
          <a:xfrm>
            <a:off x="4506913" y="4100513"/>
            <a:ext cx="1374775" cy="1589087"/>
          </a:xfrm>
          <a:custGeom>
            <a:avLst/>
            <a:gdLst>
              <a:gd name="T0" fmla="*/ 687388 w 2260"/>
              <a:gd name="T1" fmla="*/ 0 h 2609"/>
              <a:gd name="T2" fmla="*/ 1031081 w 2260"/>
              <a:gd name="T3" fmla="*/ 198560 h 2609"/>
              <a:gd name="T4" fmla="*/ 1374775 w 2260"/>
              <a:gd name="T5" fmla="*/ 397120 h 2609"/>
              <a:gd name="T6" fmla="*/ 1374775 w 2260"/>
              <a:gd name="T7" fmla="*/ 794849 h 2609"/>
              <a:gd name="T8" fmla="*/ 1374775 w 2260"/>
              <a:gd name="T9" fmla="*/ 1191968 h 2609"/>
              <a:gd name="T10" fmla="*/ 1031081 w 2260"/>
              <a:gd name="T11" fmla="*/ 1390528 h 2609"/>
              <a:gd name="T12" fmla="*/ 687388 w 2260"/>
              <a:gd name="T13" fmla="*/ 1589088 h 2609"/>
              <a:gd name="T14" fmla="*/ 343694 w 2260"/>
              <a:gd name="T15" fmla="*/ 1390528 h 2609"/>
              <a:gd name="T16" fmla="*/ 0 w 2260"/>
              <a:gd name="T17" fmla="*/ 1191968 h 2609"/>
              <a:gd name="T18" fmla="*/ 0 w 2260"/>
              <a:gd name="T19" fmla="*/ 794849 h 2609"/>
              <a:gd name="T20" fmla="*/ 0 w 2260"/>
              <a:gd name="T21" fmla="*/ 397120 h 2609"/>
              <a:gd name="T22" fmla="*/ 343694 w 2260"/>
              <a:gd name="T23" fmla="*/ 198560 h 2609"/>
              <a:gd name="T24" fmla="*/ 687388 w 2260"/>
              <a:gd name="T25" fmla="*/ 0 h 260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260"/>
              <a:gd name="T40" fmla="*/ 0 h 2609"/>
              <a:gd name="T41" fmla="*/ 2260 w 2260"/>
              <a:gd name="T42" fmla="*/ 2609 h 260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260" h="2609">
                <a:moveTo>
                  <a:pt x="1130" y="0"/>
                </a:moveTo>
                <a:lnTo>
                  <a:pt x="1695" y="326"/>
                </a:lnTo>
                <a:lnTo>
                  <a:pt x="2260" y="652"/>
                </a:lnTo>
                <a:lnTo>
                  <a:pt x="2260" y="1305"/>
                </a:lnTo>
                <a:lnTo>
                  <a:pt x="2260" y="1957"/>
                </a:lnTo>
                <a:lnTo>
                  <a:pt x="1695" y="2283"/>
                </a:lnTo>
                <a:lnTo>
                  <a:pt x="1130" y="2609"/>
                </a:lnTo>
                <a:lnTo>
                  <a:pt x="565" y="2283"/>
                </a:lnTo>
                <a:lnTo>
                  <a:pt x="0" y="1957"/>
                </a:lnTo>
                <a:lnTo>
                  <a:pt x="0" y="1305"/>
                </a:lnTo>
                <a:lnTo>
                  <a:pt x="0" y="652"/>
                </a:lnTo>
                <a:lnTo>
                  <a:pt x="565" y="326"/>
                </a:lnTo>
                <a:lnTo>
                  <a:pt x="1130" y="0"/>
                </a:lnTo>
                <a:close/>
              </a:path>
            </a:pathLst>
          </a:custGeom>
          <a:solidFill>
            <a:schemeClr val="bg2"/>
          </a:solidFill>
          <a:ln w="9525">
            <a:noFill/>
            <a:round/>
          </a:ln>
        </p:spPr>
        <p:txBody>
          <a:bodyPr/>
          <a:lstStyle/>
          <a:p>
            <a:endParaRPr lang="zh-CN" altLang="en-US"/>
          </a:p>
        </p:txBody>
      </p:sp>
      <p:sp>
        <p:nvSpPr>
          <p:cNvPr id="9" name="Freeform 11"/>
          <p:cNvSpPr/>
          <p:nvPr/>
        </p:nvSpPr>
        <p:spPr bwMode="auto">
          <a:xfrm>
            <a:off x="5937250" y="4100513"/>
            <a:ext cx="1374775" cy="1589087"/>
          </a:xfrm>
          <a:custGeom>
            <a:avLst/>
            <a:gdLst>
              <a:gd name="T0" fmla="*/ 687388 w 2260"/>
              <a:gd name="T1" fmla="*/ 0 h 2609"/>
              <a:gd name="T2" fmla="*/ 1031081 w 2260"/>
              <a:gd name="T3" fmla="*/ 198560 h 2609"/>
              <a:gd name="T4" fmla="*/ 1374775 w 2260"/>
              <a:gd name="T5" fmla="*/ 397120 h 2609"/>
              <a:gd name="T6" fmla="*/ 1374775 w 2260"/>
              <a:gd name="T7" fmla="*/ 794849 h 2609"/>
              <a:gd name="T8" fmla="*/ 1374775 w 2260"/>
              <a:gd name="T9" fmla="*/ 1191968 h 2609"/>
              <a:gd name="T10" fmla="*/ 1031081 w 2260"/>
              <a:gd name="T11" fmla="*/ 1390528 h 2609"/>
              <a:gd name="T12" fmla="*/ 687388 w 2260"/>
              <a:gd name="T13" fmla="*/ 1589088 h 2609"/>
              <a:gd name="T14" fmla="*/ 343694 w 2260"/>
              <a:gd name="T15" fmla="*/ 1390528 h 2609"/>
              <a:gd name="T16" fmla="*/ 0 w 2260"/>
              <a:gd name="T17" fmla="*/ 1191968 h 2609"/>
              <a:gd name="T18" fmla="*/ 0 w 2260"/>
              <a:gd name="T19" fmla="*/ 794849 h 2609"/>
              <a:gd name="T20" fmla="*/ 0 w 2260"/>
              <a:gd name="T21" fmla="*/ 397120 h 2609"/>
              <a:gd name="T22" fmla="*/ 343694 w 2260"/>
              <a:gd name="T23" fmla="*/ 198560 h 2609"/>
              <a:gd name="T24" fmla="*/ 687388 w 2260"/>
              <a:gd name="T25" fmla="*/ 0 h 260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260"/>
              <a:gd name="T40" fmla="*/ 0 h 2609"/>
              <a:gd name="T41" fmla="*/ 2260 w 2260"/>
              <a:gd name="T42" fmla="*/ 2609 h 260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260" h="2609">
                <a:moveTo>
                  <a:pt x="1130" y="0"/>
                </a:moveTo>
                <a:lnTo>
                  <a:pt x="1695" y="326"/>
                </a:lnTo>
                <a:lnTo>
                  <a:pt x="2260" y="652"/>
                </a:lnTo>
                <a:lnTo>
                  <a:pt x="2260" y="1305"/>
                </a:lnTo>
                <a:lnTo>
                  <a:pt x="2260" y="1957"/>
                </a:lnTo>
                <a:lnTo>
                  <a:pt x="1695" y="2283"/>
                </a:lnTo>
                <a:lnTo>
                  <a:pt x="1130" y="2609"/>
                </a:lnTo>
                <a:lnTo>
                  <a:pt x="565" y="2283"/>
                </a:lnTo>
                <a:lnTo>
                  <a:pt x="0" y="1957"/>
                </a:lnTo>
                <a:lnTo>
                  <a:pt x="0" y="1305"/>
                </a:lnTo>
                <a:lnTo>
                  <a:pt x="0" y="652"/>
                </a:lnTo>
                <a:lnTo>
                  <a:pt x="565" y="326"/>
                </a:lnTo>
                <a:lnTo>
                  <a:pt x="1130" y="0"/>
                </a:lnTo>
                <a:close/>
              </a:path>
            </a:pathLst>
          </a:custGeom>
          <a:solidFill>
            <a:schemeClr val="tx1"/>
          </a:solidFill>
          <a:ln w="9525">
            <a:noFill/>
            <a:round/>
          </a:ln>
        </p:spPr>
        <p:txBody>
          <a:bodyPr/>
          <a:lstStyle/>
          <a:p>
            <a:endParaRPr lang="zh-CN" altLang="en-US"/>
          </a:p>
        </p:txBody>
      </p:sp>
      <p:sp>
        <p:nvSpPr>
          <p:cNvPr id="10" name="Freeform 12"/>
          <p:cNvSpPr>
            <a:spLocks noEditPoints="1"/>
          </p:cNvSpPr>
          <p:nvPr/>
        </p:nvSpPr>
        <p:spPr bwMode="auto">
          <a:xfrm>
            <a:off x="4911725" y="4645025"/>
            <a:ext cx="598488" cy="446088"/>
          </a:xfrm>
          <a:custGeom>
            <a:avLst/>
            <a:gdLst>
              <a:gd name="T0" fmla="*/ 122376 w 983"/>
              <a:gd name="T1" fmla="*/ 235554 h 731"/>
              <a:gd name="T2" fmla="*/ 218573 w 983"/>
              <a:gd name="T3" fmla="*/ 67127 h 731"/>
              <a:gd name="T4" fmla="*/ 242318 w 983"/>
              <a:gd name="T5" fmla="*/ 39056 h 731"/>
              <a:gd name="T6" fmla="*/ 462108 w 983"/>
              <a:gd name="T7" fmla="*/ 56753 h 731"/>
              <a:gd name="T8" fmla="*/ 449323 w 983"/>
              <a:gd name="T9" fmla="*/ 29902 h 731"/>
              <a:gd name="T10" fmla="*/ 499856 w 983"/>
              <a:gd name="T11" fmla="*/ 14646 h 731"/>
              <a:gd name="T12" fmla="*/ 533951 w 983"/>
              <a:gd name="T13" fmla="*/ 16477 h 731"/>
              <a:gd name="T14" fmla="*/ 522992 w 983"/>
              <a:gd name="T15" fmla="*/ 66517 h 731"/>
              <a:gd name="T16" fmla="*/ 505336 w 983"/>
              <a:gd name="T17" fmla="*/ 93978 h 731"/>
              <a:gd name="T18" fmla="*/ 379306 w 983"/>
              <a:gd name="T19" fmla="*/ 209924 h 731"/>
              <a:gd name="T20" fmla="*/ 378697 w 983"/>
              <a:gd name="T21" fmla="*/ 210534 h 731"/>
              <a:gd name="T22" fmla="*/ 579614 w 983"/>
              <a:gd name="T23" fmla="*/ 408863 h 731"/>
              <a:gd name="T24" fmla="*/ 579614 w 983"/>
              <a:gd name="T25" fmla="*/ 446088 h 731"/>
              <a:gd name="T26" fmla="*/ 464544 w 983"/>
              <a:gd name="T27" fmla="*/ 446088 h 731"/>
              <a:gd name="T28" fmla="*/ 339732 w 983"/>
              <a:gd name="T29" fmla="*/ 446088 h 731"/>
              <a:gd name="T30" fmla="*/ 214920 w 983"/>
              <a:gd name="T31" fmla="*/ 446088 h 731"/>
              <a:gd name="T32" fmla="*/ 90108 w 983"/>
              <a:gd name="T33" fmla="*/ 446088 h 731"/>
              <a:gd name="T34" fmla="*/ 0 w 983"/>
              <a:gd name="T35" fmla="*/ 427781 h 731"/>
              <a:gd name="T36" fmla="*/ 18874 w 983"/>
              <a:gd name="T37" fmla="*/ 0 h 731"/>
              <a:gd name="T38" fmla="*/ 37748 w 983"/>
              <a:gd name="T39" fmla="*/ 408863 h 731"/>
              <a:gd name="T40" fmla="*/ 90108 w 983"/>
              <a:gd name="T41" fmla="*/ 323429 h 731"/>
              <a:gd name="T42" fmla="*/ 143686 w 983"/>
              <a:gd name="T43" fmla="*/ 304511 h 731"/>
              <a:gd name="T44" fmla="*/ 162560 w 983"/>
              <a:gd name="T45" fmla="*/ 408863 h 731"/>
              <a:gd name="T46" fmla="*/ 214920 w 983"/>
              <a:gd name="T47" fmla="*/ 192837 h 731"/>
              <a:gd name="T48" fmla="*/ 268498 w 983"/>
              <a:gd name="T49" fmla="*/ 174530 h 731"/>
              <a:gd name="T50" fmla="*/ 287372 w 983"/>
              <a:gd name="T51" fmla="*/ 408863 h 731"/>
              <a:gd name="T52" fmla="*/ 339732 w 983"/>
              <a:gd name="T53" fmla="*/ 256913 h 731"/>
              <a:gd name="T54" fmla="*/ 393310 w 983"/>
              <a:gd name="T55" fmla="*/ 237995 h 731"/>
              <a:gd name="T56" fmla="*/ 412184 w 983"/>
              <a:gd name="T57" fmla="*/ 408863 h 731"/>
              <a:gd name="T58" fmla="*/ 464544 w 983"/>
              <a:gd name="T59" fmla="*/ 149510 h 731"/>
              <a:gd name="T60" fmla="*/ 518121 w 983"/>
              <a:gd name="T61" fmla="*/ 130592 h 731"/>
              <a:gd name="T62" fmla="*/ 536387 w 983"/>
              <a:gd name="T63" fmla="*/ 408863 h 731"/>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983"/>
              <a:gd name="T97" fmla="*/ 0 h 731"/>
              <a:gd name="T98" fmla="*/ 983 w 983"/>
              <a:gd name="T99" fmla="*/ 731 h 731"/>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983" h="731">
                <a:moveTo>
                  <a:pt x="404" y="154"/>
                </a:moveTo>
                <a:lnTo>
                  <a:pt x="201" y="386"/>
                </a:lnTo>
                <a:lnTo>
                  <a:pt x="153" y="345"/>
                </a:lnTo>
                <a:lnTo>
                  <a:pt x="359" y="110"/>
                </a:lnTo>
                <a:lnTo>
                  <a:pt x="398" y="64"/>
                </a:lnTo>
                <a:lnTo>
                  <a:pt x="616" y="255"/>
                </a:lnTo>
                <a:lnTo>
                  <a:pt x="759" y="93"/>
                </a:lnTo>
                <a:lnTo>
                  <a:pt x="734" y="71"/>
                </a:lnTo>
                <a:cubicBezTo>
                  <a:pt x="724" y="63"/>
                  <a:pt x="726" y="53"/>
                  <a:pt x="738" y="49"/>
                </a:cubicBezTo>
                <a:lnTo>
                  <a:pt x="777" y="37"/>
                </a:lnTo>
                <a:cubicBezTo>
                  <a:pt x="789" y="34"/>
                  <a:pt x="809" y="27"/>
                  <a:pt x="821" y="24"/>
                </a:cubicBezTo>
                <a:lnTo>
                  <a:pt x="860" y="12"/>
                </a:lnTo>
                <a:cubicBezTo>
                  <a:pt x="872" y="8"/>
                  <a:pt x="880" y="15"/>
                  <a:pt x="877" y="27"/>
                </a:cubicBezTo>
                <a:lnTo>
                  <a:pt x="869" y="65"/>
                </a:lnTo>
                <a:cubicBezTo>
                  <a:pt x="866" y="77"/>
                  <a:pt x="862" y="97"/>
                  <a:pt x="859" y="109"/>
                </a:cubicBezTo>
                <a:lnTo>
                  <a:pt x="851" y="147"/>
                </a:lnTo>
                <a:cubicBezTo>
                  <a:pt x="849" y="159"/>
                  <a:pt x="839" y="162"/>
                  <a:pt x="830" y="154"/>
                </a:cubicBezTo>
                <a:lnTo>
                  <a:pt x="807" y="134"/>
                </a:lnTo>
                <a:lnTo>
                  <a:pt x="623" y="344"/>
                </a:lnTo>
                <a:lnTo>
                  <a:pt x="622" y="345"/>
                </a:lnTo>
                <a:lnTo>
                  <a:pt x="404" y="154"/>
                </a:lnTo>
                <a:close/>
                <a:moveTo>
                  <a:pt x="952" y="670"/>
                </a:moveTo>
                <a:cubicBezTo>
                  <a:pt x="969" y="670"/>
                  <a:pt x="983" y="684"/>
                  <a:pt x="983" y="701"/>
                </a:cubicBezTo>
                <a:cubicBezTo>
                  <a:pt x="983" y="718"/>
                  <a:pt x="969" y="731"/>
                  <a:pt x="952" y="731"/>
                </a:cubicBezTo>
                <a:lnTo>
                  <a:pt x="881" y="731"/>
                </a:lnTo>
                <a:lnTo>
                  <a:pt x="763" y="731"/>
                </a:lnTo>
                <a:lnTo>
                  <a:pt x="677" y="731"/>
                </a:lnTo>
                <a:lnTo>
                  <a:pt x="558" y="731"/>
                </a:lnTo>
                <a:lnTo>
                  <a:pt x="472" y="731"/>
                </a:lnTo>
                <a:lnTo>
                  <a:pt x="353" y="731"/>
                </a:lnTo>
                <a:lnTo>
                  <a:pt x="267" y="731"/>
                </a:lnTo>
                <a:lnTo>
                  <a:pt x="148" y="731"/>
                </a:lnTo>
                <a:lnTo>
                  <a:pt x="32" y="731"/>
                </a:lnTo>
                <a:cubicBezTo>
                  <a:pt x="14" y="731"/>
                  <a:pt x="0" y="718"/>
                  <a:pt x="0" y="701"/>
                </a:cubicBezTo>
                <a:lnTo>
                  <a:pt x="0" y="31"/>
                </a:lnTo>
                <a:cubicBezTo>
                  <a:pt x="0" y="14"/>
                  <a:pt x="14" y="0"/>
                  <a:pt x="31" y="0"/>
                </a:cubicBezTo>
                <a:cubicBezTo>
                  <a:pt x="48" y="0"/>
                  <a:pt x="62" y="14"/>
                  <a:pt x="62" y="31"/>
                </a:cubicBezTo>
                <a:lnTo>
                  <a:pt x="62" y="670"/>
                </a:lnTo>
                <a:lnTo>
                  <a:pt x="148" y="670"/>
                </a:lnTo>
                <a:lnTo>
                  <a:pt x="148" y="530"/>
                </a:lnTo>
                <a:cubicBezTo>
                  <a:pt x="148" y="513"/>
                  <a:pt x="162" y="499"/>
                  <a:pt x="179" y="499"/>
                </a:cubicBezTo>
                <a:lnTo>
                  <a:pt x="236" y="499"/>
                </a:lnTo>
                <a:cubicBezTo>
                  <a:pt x="253" y="499"/>
                  <a:pt x="267" y="513"/>
                  <a:pt x="267" y="530"/>
                </a:cubicBezTo>
                <a:lnTo>
                  <a:pt x="267" y="670"/>
                </a:lnTo>
                <a:lnTo>
                  <a:pt x="353" y="670"/>
                </a:lnTo>
                <a:lnTo>
                  <a:pt x="353" y="316"/>
                </a:lnTo>
                <a:cubicBezTo>
                  <a:pt x="353" y="299"/>
                  <a:pt x="367" y="286"/>
                  <a:pt x="384" y="286"/>
                </a:cubicBezTo>
                <a:lnTo>
                  <a:pt x="441" y="286"/>
                </a:lnTo>
                <a:cubicBezTo>
                  <a:pt x="458" y="286"/>
                  <a:pt x="472" y="299"/>
                  <a:pt x="472" y="316"/>
                </a:cubicBezTo>
                <a:lnTo>
                  <a:pt x="472" y="670"/>
                </a:lnTo>
                <a:lnTo>
                  <a:pt x="558" y="670"/>
                </a:lnTo>
                <a:lnTo>
                  <a:pt x="558" y="421"/>
                </a:lnTo>
                <a:cubicBezTo>
                  <a:pt x="558" y="404"/>
                  <a:pt x="572" y="390"/>
                  <a:pt x="589" y="390"/>
                </a:cubicBezTo>
                <a:lnTo>
                  <a:pt x="646" y="390"/>
                </a:lnTo>
                <a:cubicBezTo>
                  <a:pt x="663" y="390"/>
                  <a:pt x="677" y="404"/>
                  <a:pt x="677" y="421"/>
                </a:cubicBezTo>
                <a:lnTo>
                  <a:pt x="677" y="670"/>
                </a:lnTo>
                <a:lnTo>
                  <a:pt x="763" y="670"/>
                </a:lnTo>
                <a:lnTo>
                  <a:pt x="763" y="245"/>
                </a:lnTo>
                <a:cubicBezTo>
                  <a:pt x="763" y="228"/>
                  <a:pt x="776" y="214"/>
                  <a:pt x="793" y="214"/>
                </a:cubicBezTo>
                <a:lnTo>
                  <a:pt x="851" y="214"/>
                </a:lnTo>
                <a:cubicBezTo>
                  <a:pt x="868" y="214"/>
                  <a:pt x="881" y="228"/>
                  <a:pt x="881" y="245"/>
                </a:cubicBezTo>
                <a:lnTo>
                  <a:pt x="881" y="670"/>
                </a:lnTo>
                <a:lnTo>
                  <a:pt x="952" y="670"/>
                </a:lnTo>
                <a:close/>
              </a:path>
            </a:pathLst>
          </a:custGeom>
          <a:solidFill>
            <a:schemeClr val="accent2"/>
          </a:solidFill>
          <a:ln w="9525">
            <a:noFill/>
            <a:round/>
          </a:ln>
        </p:spPr>
        <p:txBody>
          <a:bodyPr/>
          <a:lstStyle/>
          <a:p>
            <a:endParaRPr lang="zh-CN" altLang="en-US"/>
          </a:p>
        </p:txBody>
      </p:sp>
      <p:sp>
        <p:nvSpPr>
          <p:cNvPr id="11" name="Freeform 13"/>
          <p:cNvSpPr>
            <a:spLocks noEditPoints="1"/>
          </p:cNvSpPr>
          <p:nvPr/>
        </p:nvSpPr>
        <p:spPr bwMode="auto">
          <a:xfrm>
            <a:off x="7077075" y="3362325"/>
            <a:ext cx="612775" cy="604838"/>
          </a:xfrm>
          <a:custGeom>
            <a:avLst/>
            <a:gdLst>
              <a:gd name="T0" fmla="*/ 553690 w 1006"/>
              <a:gd name="T1" fmla="*/ 521559 h 995"/>
              <a:gd name="T2" fmla="*/ 490342 w 1006"/>
              <a:gd name="T3" fmla="*/ 521559 h 995"/>
              <a:gd name="T4" fmla="*/ 590238 w 1006"/>
              <a:gd name="T5" fmla="*/ 58964 h 995"/>
              <a:gd name="T6" fmla="*/ 508006 w 1006"/>
              <a:gd name="T7" fmla="*/ 0 h 995"/>
              <a:gd name="T8" fmla="*/ 287505 w 1006"/>
              <a:gd name="T9" fmla="*/ 196344 h 995"/>
              <a:gd name="T10" fmla="*/ 256440 w 1006"/>
              <a:gd name="T11" fmla="*/ 241327 h 995"/>
              <a:gd name="T12" fmla="*/ 229029 w 1006"/>
              <a:gd name="T13" fmla="*/ 254701 h 995"/>
              <a:gd name="T14" fmla="*/ 232075 w 1006"/>
              <a:gd name="T15" fmla="*/ 337980 h 995"/>
              <a:gd name="T16" fmla="*/ 54212 w 1006"/>
              <a:gd name="T17" fmla="*/ 492381 h 995"/>
              <a:gd name="T18" fmla="*/ 34720 w 1006"/>
              <a:gd name="T19" fmla="*/ 604838 h 995"/>
              <a:gd name="T20" fmla="*/ 126697 w 1006"/>
              <a:gd name="T21" fmla="*/ 513049 h 995"/>
              <a:gd name="T22" fmla="*/ 271059 w 1006"/>
              <a:gd name="T23" fmla="*/ 377492 h 995"/>
              <a:gd name="T24" fmla="*/ 352072 w 1006"/>
              <a:gd name="T25" fmla="*/ 377492 h 995"/>
              <a:gd name="T26" fmla="*/ 375218 w 1006"/>
              <a:gd name="T27" fmla="*/ 326430 h 995"/>
              <a:gd name="T28" fmla="*/ 410547 w 1006"/>
              <a:gd name="T29" fmla="*/ 319136 h 995"/>
              <a:gd name="T30" fmla="*/ 590238 w 1006"/>
              <a:gd name="T31" fmla="*/ 58964 h 995"/>
              <a:gd name="T32" fmla="*/ 238775 w 1006"/>
              <a:gd name="T33" fmla="*/ 197560 h 995"/>
              <a:gd name="T34" fmla="*/ 246085 w 1006"/>
              <a:gd name="T35" fmla="*/ 189658 h 995"/>
              <a:gd name="T36" fmla="*/ 265576 w 1006"/>
              <a:gd name="T37" fmla="*/ 170814 h 995"/>
              <a:gd name="T38" fmla="*/ 130961 w 1006"/>
              <a:gd name="T39" fmla="*/ 608 h 995"/>
              <a:gd name="T40" fmla="*/ 170554 w 1006"/>
              <a:gd name="T41" fmla="*/ 97260 h 995"/>
              <a:gd name="T42" fmla="*/ 12792 w 1006"/>
              <a:gd name="T43" fmla="*/ 118536 h 995"/>
              <a:gd name="T44" fmla="*/ 141316 w 1006"/>
              <a:gd name="T45" fmla="*/ 271721 h 995"/>
              <a:gd name="T46" fmla="*/ 184563 w 1006"/>
              <a:gd name="T47" fmla="*/ 263211 h 995"/>
              <a:gd name="T48" fmla="*/ 221111 w 1006"/>
              <a:gd name="T49" fmla="*/ 215189 h 995"/>
              <a:gd name="T50" fmla="*/ 409329 w 1006"/>
              <a:gd name="T51" fmla="*/ 368374 h 995"/>
              <a:gd name="T52" fmla="*/ 375827 w 1006"/>
              <a:gd name="T53" fmla="*/ 401199 h 995"/>
              <a:gd name="T54" fmla="*/ 451358 w 1006"/>
              <a:gd name="T55" fmla="*/ 529461 h 995"/>
              <a:gd name="T56" fmla="*/ 529326 w 1006"/>
              <a:gd name="T57" fmla="*/ 604838 h 995"/>
              <a:gd name="T58" fmla="*/ 596938 w 1006"/>
              <a:gd name="T59" fmla="*/ 501499 h 995"/>
              <a:gd name="T60" fmla="*/ 427602 w 1006"/>
              <a:gd name="T61" fmla="*/ 350137 h 995"/>
              <a:gd name="T62" fmla="*/ 400801 w 1006"/>
              <a:gd name="T63" fmla="*/ 351961 h 995"/>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006"/>
              <a:gd name="T97" fmla="*/ 0 h 995"/>
              <a:gd name="T98" fmla="*/ 1006 w 1006"/>
              <a:gd name="T99" fmla="*/ 995 h 995"/>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006" h="995">
                <a:moveTo>
                  <a:pt x="857" y="806"/>
                </a:moveTo>
                <a:cubicBezTo>
                  <a:pt x="886" y="806"/>
                  <a:pt x="909" y="829"/>
                  <a:pt x="909" y="858"/>
                </a:cubicBezTo>
                <a:cubicBezTo>
                  <a:pt x="909" y="887"/>
                  <a:pt x="886" y="910"/>
                  <a:pt x="857" y="910"/>
                </a:cubicBezTo>
                <a:cubicBezTo>
                  <a:pt x="828" y="910"/>
                  <a:pt x="805" y="887"/>
                  <a:pt x="805" y="858"/>
                </a:cubicBezTo>
                <a:cubicBezTo>
                  <a:pt x="805" y="829"/>
                  <a:pt x="828" y="806"/>
                  <a:pt x="857" y="806"/>
                </a:cubicBezTo>
                <a:close/>
                <a:moveTo>
                  <a:pt x="969" y="97"/>
                </a:moveTo>
                <a:lnTo>
                  <a:pt x="900" y="28"/>
                </a:lnTo>
                <a:cubicBezTo>
                  <a:pt x="882" y="9"/>
                  <a:pt x="858" y="0"/>
                  <a:pt x="834" y="0"/>
                </a:cubicBezTo>
                <a:cubicBezTo>
                  <a:pt x="810" y="0"/>
                  <a:pt x="786" y="9"/>
                  <a:pt x="767" y="28"/>
                </a:cubicBezTo>
                <a:lnTo>
                  <a:pt x="472" y="323"/>
                </a:lnTo>
                <a:cubicBezTo>
                  <a:pt x="481" y="340"/>
                  <a:pt x="475" y="367"/>
                  <a:pt x="460" y="381"/>
                </a:cubicBezTo>
                <a:cubicBezTo>
                  <a:pt x="451" y="391"/>
                  <a:pt x="435" y="397"/>
                  <a:pt x="421" y="397"/>
                </a:cubicBezTo>
                <a:cubicBezTo>
                  <a:pt x="414" y="397"/>
                  <a:pt x="408" y="396"/>
                  <a:pt x="402" y="393"/>
                </a:cubicBezTo>
                <a:lnTo>
                  <a:pt x="376" y="419"/>
                </a:lnTo>
                <a:cubicBezTo>
                  <a:pt x="340" y="455"/>
                  <a:pt x="340" y="515"/>
                  <a:pt x="376" y="552"/>
                </a:cubicBezTo>
                <a:lnTo>
                  <a:pt x="381" y="556"/>
                </a:lnTo>
                <a:lnTo>
                  <a:pt x="151" y="787"/>
                </a:lnTo>
                <a:lnTo>
                  <a:pt x="89" y="810"/>
                </a:lnTo>
                <a:lnTo>
                  <a:pt x="0" y="938"/>
                </a:lnTo>
                <a:lnTo>
                  <a:pt x="57" y="995"/>
                </a:lnTo>
                <a:lnTo>
                  <a:pt x="185" y="906"/>
                </a:lnTo>
                <a:lnTo>
                  <a:pt x="208" y="844"/>
                </a:lnTo>
                <a:lnTo>
                  <a:pt x="439" y="614"/>
                </a:lnTo>
                <a:lnTo>
                  <a:pt x="445" y="621"/>
                </a:lnTo>
                <a:cubicBezTo>
                  <a:pt x="464" y="639"/>
                  <a:pt x="488" y="648"/>
                  <a:pt x="512" y="648"/>
                </a:cubicBezTo>
                <a:cubicBezTo>
                  <a:pt x="536" y="648"/>
                  <a:pt x="560" y="639"/>
                  <a:pt x="578" y="621"/>
                </a:cubicBezTo>
                <a:lnTo>
                  <a:pt x="604" y="595"/>
                </a:lnTo>
                <a:cubicBezTo>
                  <a:pt x="596" y="577"/>
                  <a:pt x="602" y="551"/>
                  <a:pt x="616" y="537"/>
                </a:cubicBezTo>
                <a:cubicBezTo>
                  <a:pt x="626" y="527"/>
                  <a:pt x="642" y="521"/>
                  <a:pt x="656" y="521"/>
                </a:cubicBezTo>
                <a:cubicBezTo>
                  <a:pt x="662" y="521"/>
                  <a:pt x="669" y="522"/>
                  <a:pt x="674" y="525"/>
                </a:cubicBezTo>
                <a:lnTo>
                  <a:pt x="969" y="230"/>
                </a:lnTo>
                <a:cubicBezTo>
                  <a:pt x="1006" y="193"/>
                  <a:pt x="1006" y="133"/>
                  <a:pt x="969" y="97"/>
                </a:cubicBezTo>
                <a:close/>
                <a:moveTo>
                  <a:pt x="363" y="354"/>
                </a:moveTo>
                <a:lnTo>
                  <a:pt x="392" y="325"/>
                </a:lnTo>
                <a:lnTo>
                  <a:pt x="418" y="338"/>
                </a:lnTo>
                <a:lnTo>
                  <a:pt x="404" y="312"/>
                </a:lnTo>
                <a:lnTo>
                  <a:pt x="433" y="284"/>
                </a:lnTo>
                <a:lnTo>
                  <a:pt x="436" y="281"/>
                </a:lnTo>
                <a:cubicBezTo>
                  <a:pt x="442" y="264"/>
                  <a:pt x="446" y="248"/>
                  <a:pt x="446" y="233"/>
                </a:cubicBezTo>
                <a:cubicBezTo>
                  <a:pt x="446" y="115"/>
                  <a:pt x="333" y="0"/>
                  <a:pt x="215" y="1"/>
                </a:cubicBezTo>
                <a:cubicBezTo>
                  <a:pt x="214" y="1"/>
                  <a:pt x="201" y="15"/>
                  <a:pt x="193" y="22"/>
                </a:cubicBezTo>
                <a:cubicBezTo>
                  <a:pt x="288" y="117"/>
                  <a:pt x="280" y="102"/>
                  <a:pt x="280" y="160"/>
                </a:cubicBezTo>
                <a:cubicBezTo>
                  <a:pt x="280" y="207"/>
                  <a:pt x="205" y="282"/>
                  <a:pt x="159" y="282"/>
                </a:cubicBezTo>
                <a:cubicBezTo>
                  <a:pt x="99" y="282"/>
                  <a:pt x="118" y="291"/>
                  <a:pt x="21" y="195"/>
                </a:cubicBezTo>
                <a:cubicBezTo>
                  <a:pt x="14" y="202"/>
                  <a:pt x="0" y="215"/>
                  <a:pt x="0" y="216"/>
                </a:cubicBezTo>
                <a:cubicBezTo>
                  <a:pt x="2" y="334"/>
                  <a:pt x="113" y="447"/>
                  <a:pt x="232" y="447"/>
                </a:cubicBezTo>
                <a:cubicBezTo>
                  <a:pt x="253" y="447"/>
                  <a:pt x="276" y="440"/>
                  <a:pt x="299" y="429"/>
                </a:cubicBezTo>
                <a:lnTo>
                  <a:pt x="303" y="433"/>
                </a:lnTo>
                <a:cubicBezTo>
                  <a:pt x="310" y="414"/>
                  <a:pt x="322" y="395"/>
                  <a:pt x="337" y="380"/>
                </a:cubicBezTo>
                <a:lnTo>
                  <a:pt x="363" y="354"/>
                </a:lnTo>
                <a:close/>
                <a:moveTo>
                  <a:pt x="658" y="579"/>
                </a:moveTo>
                <a:lnTo>
                  <a:pt x="672" y="606"/>
                </a:lnTo>
                <a:lnTo>
                  <a:pt x="644" y="634"/>
                </a:lnTo>
                <a:lnTo>
                  <a:pt x="617" y="660"/>
                </a:lnTo>
                <a:cubicBezTo>
                  <a:pt x="602" y="675"/>
                  <a:pt x="584" y="687"/>
                  <a:pt x="564" y="694"/>
                </a:cubicBezTo>
                <a:lnTo>
                  <a:pt x="741" y="871"/>
                </a:lnTo>
                <a:lnTo>
                  <a:pt x="824" y="983"/>
                </a:lnTo>
                <a:lnTo>
                  <a:pt x="869" y="995"/>
                </a:lnTo>
                <a:lnTo>
                  <a:pt x="992" y="871"/>
                </a:lnTo>
                <a:lnTo>
                  <a:pt x="980" y="825"/>
                </a:lnTo>
                <a:lnTo>
                  <a:pt x="869" y="743"/>
                </a:lnTo>
                <a:lnTo>
                  <a:pt x="702" y="576"/>
                </a:lnTo>
                <a:lnTo>
                  <a:pt x="685" y="592"/>
                </a:lnTo>
                <a:lnTo>
                  <a:pt x="658" y="579"/>
                </a:lnTo>
                <a:close/>
              </a:path>
            </a:pathLst>
          </a:custGeom>
          <a:solidFill>
            <a:schemeClr val="accent2"/>
          </a:solidFill>
          <a:ln w="9525">
            <a:noFill/>
            <a:round/>
          </a:ln>
        </p:spPr>
        <p:txBody>
          <a:bodyPr/>
          <a:lstStyle/>
          <a:p>
            <a:endParaRPr lang="zh-CN" altLang="en-US"/>
          </a:p>
        </p:txBody>
      </p:sp>
      <p:sp>
        <p:nvSpPr>
          <p:cNvPr id="12" name="Freeform 14"/>
          <p:cNvSpPr>
            <a:spLocks noEditPoints="1"/>
          </p:cNvSpPr>
          <p:nvPr/>
        </p:nvSpPr>
        <p:spPr bwMode="auto">
          <a:xfrm>
            <a:off x="4995863" y="2058988"/>
            <a:ext cx="439737" cy="600075"/>
          </a:xfrm>
          <a:custGeom>
            <a:avLst/>
            <a:gdLst>
              <a:gd name="T0" fmla="*/ 57780 w 723"/>
              <a:gd name="T1" fmla="*/ 97375 h 986"/>
              <a:gd name="T2" fmla="*/ 48657 w 723"/>
              <a:gd name="T3" fmla="*/ 600075 h 986"/>
              <a:gd name="T4" fmla="*/ 439738 w 723"/>
              <a:gd name="T5" fmla="*/ 147280 h 986"/>
              <a:gd name="T6" fmla="*/ 406286 w 723"/>
              <a:gd name="T7" fmla="*/ 158235 h 986"/>
              <a:gd name="T8" fmla="*/ 50482 w 723"/>
              <a:gd name="T9" fmla="*/ 565385 h 986"/>
              <a:gd name="T10" fmla="*/ 190371 w 723"/>
              <a:gd name="T11" fmla="*/ 63903 h 986"/>
              <a:gd name="T12" fmla="*/ 249367 w 723"/>
              <a:gd name="T13" fmla="*/ 63903 h 986"/>
              <a:gd name="T14" fmla="*/ 218957 w 723"/>
              <a:gd name="T15" fmla="*/ 95549 h 986"/>
              <a:gd name="T16" fmla="*/ 153878 w 723"/>
              <a:gd name="T17" fmla="*/ 65120 h 986"/>
              <a:gd name="T18" fmla="*/ 80892 w 723"/>
              <a:gd name="T19" fmla="*/ 152149 h 986"/>
              <a:gd name="T20" fmla="*/ 358846 w 723"/>
              <a:gd name="T21" fmla="*/ 152149 h 986"/>
              <a:gd name="T22" fmla="*/ 285860 w 723"/>
              <a:gd name="T23" fmla="*/ 65120 h 986"/>
              <a:gd name="T24" fmla="*/ 153878 w 723"/>
              <a:gd name="T25" fmla="*/ 65120 h 986"/>
              <a:gd name="T26" fmla="*/ 155094 w 723"/>
              <a:gd name="T27" fmla="*/ 455838 h 986"/>
              <a:gd name="T28" fmla="*/ 106437 w 723"/>
              <a:gd name="T29" fmla="*/ 469227 h 986"/>
              <a:gd name="T30" fmla="*/ 96098 w 723"/>
              <a:gd name="T31" fmla="*/ 480182 h 986"/>
              <a:gd name="T32" fmla="*/ 155094 w 723"/>
              <a:gd name="T33" fmla="*/ 484442 h 986"/>
              <a:gd name="T34" fmla="*/ 93057 w 723"/>
              <a:gd name="T35" fmla="*/ 514872 h 986"/>
              <a:gd name="T36" fmla="*/ 170300 w 723"/>
              <a:gd name="T37" fmla="*/ 477139 h 986"/>
              <a:gd name="T38" fmla="*/ 170300 w 723"/>
              <a:gd name="T39" fmla="*/ 452795 h 986"/>
              <a:gd name="T40" fmla="*/ 77851 w 723"/>
              <a:gd name="T41" fmla="*/ 457055 h 986"/>
              <a:gd name="T42" fmla="*/ 150837 w 723"/>
              <a:gd name="T43" fmla="*/ 534955 h 986"/>
              <a:gd name="T44" fmla="*/ 150837 w 723"/>
              <a:gd name="T45" fmla="*/ 235526 h 986"/>
              <a:gd name="T46" fmla="*/ 106437 w 723"/>
              <a:gd name="T47" fmla="*/ 248916 h 986"/>
              <a:gd name="T48" fmla="*/ 121643 w 723"/>
              <a:gd name="T49" fmla="*/ 288474 h 986"/>
              <a:gd name="T50" fmla="*/ 93057 w 723"/>
              <a:gd name="T51" fmla="*/ 299429 h 986"/>
              <a:gd name="T52" fmla="*/ 150837 w 723"/>
              <a:gd name="T53" fmla="*/ 220312 h 986"/>
              <a:gd name="T54" fmla="*/ 77851 w 723"/>
              <a:gd name="T55" fmla="*/ 297603 h 986"/>
              <a:gd name="T56" fmla="*/ 169691 w 723"/>
              <a:gd name="T57" fmla="*/ 253176 h 986"/>
              <a:gd name="T58" fmla="*/ 169083 w 723"/>
              <a:gd name="T59" fmla="*/ 232483 h 986"/>
              <a:gd name="T60" fmla="*/ 155094 w 723"/>
              <a:gd name="T61" fmla="*/ 354203 h 986"/>
              <a:gd name="T62" fmla="*/ 96098 w 723"/>
              <a:gd name="T63" fmla="*/ 369417 h 986"/>
              <a:gd name="T64" fmla="*/ 155094 w 723"/>
              <a:gd name="T65" fmla="*/ 408976 h 986"/>
              <a:gd name="T66" fmla="*/ 170300 w 723"/>
              <a:gd name="T67" fmla="*/ 342639 h 986"/>
              <a:gd name="T68" fmla="*/ 77851 w 723"/>
              <a:gd name="T69" fmla="*/ 346291 h 986"/>
              <a:gd name="T70" fmla="*/ 155094 w 723"/>
              <a:gd name="T71" fmla="*/ 423582 h 986"/>
              <a:gd name="T72" fmla="*/ 203143 w 723"/>
              <a:gd name="T73" fmla="*/ 327424 h 986"/>
              <a:gd name="T74" fmla="*/ 229905 w 723"/>
              <a:gd name="T75" fmla="*/ 508786 h 986"/>
              <a:gd name="T76" fmla="*/ 352764 w 723"/>
              <a:gd name="T77" fmla="*/ 471053 h 986"/>
              <a:gd name="T78" fmla="*/ 225039 w 723"/>
              <a:gd name="T79" fmla="*/ 504526 h 986"/>
              <a:gd name="T80" fmla="*/ 352764 w 723"/>
              <a:gd name="T81" fmla="*/ 357246 h 986"/>
              <a:gd name="T82" fmla="*/ 225039 w 723"/>
              <a:gd name="T83" fmla="*/ 288474 h 986"/>
              <a:gd name="T84" fmla="*/ 225039 w 723"/>
              <a:gd name="T85" fmla="*/ 247698 h 98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723"/>
              <a:gd name="T130" fmla="*/ 0 h 986"/>
              <a:gd name="T131" fmla="*/ 723 w 723"/>
              <a:gd name="T132" fmla="*/ 986 h 98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723" h="986">
                <a:moveTo>
                  <a:pt x="55" y="260"/>
                </a:moveTo>
                <a:cubicBezTo>
                  <a:pt x="55" y="232"/>
                  <a:pt x="68" y="218"/>
                  <a:pt x="95" y="217"/>
                </a:cubicBezTo>
                <a:lnTo>
                  <a:pt x="95" y="160"/>
                </a:lnTo>
                <a:cubicBezTo>
                  <a:pt x="45" y="161"/>
                  <a:pt x="0" y="193"/>
                  <a:pt x="0" y="242"/>
                </a:cubicBezTo>
                <a:lnTo>
                  <a:pt x="0" y="906"/>
                </a:lnTo>
                <a:cubicBezTo>
                  <a:pt x="0" y="947"/>
                  <a:pt x="40" y="986"/>
                  <a:pt x="80" y="986"/>
                </a:cubicBezTo>
                <a:lnTo>
                  <a:pt x="643" y="986"/>
                </a:lnTo>
                <a:cubicBezTo>
                  <a:pt x="683" y="986"/>
                  <a:pt x="723" y="947"/>
                  <a:pt x="723" y="906"/>
                </a:cubicBezTo>
                <a:lnTo>
                  <a:pt x="723" y="242"/>
                </a:lnTo>
                <a:cubicBezTo>
                  <a:pt x="723" y="193"/>
                  <a:pt x="678" y="161"/>
                  <a:pt x="628" y="160"/>
                </a:cubicBezTo>
                <a:lnTo>
                  <a:pt x="628" y="217"/>
                </a:lnTo>
                <a:cubicBezTo>
                  <a:pt x="655" y="218"/>
                  <a:pt x="668" y="232"/>
                  <a:pt x="668" y="260"/>
                </a:cubicBezTo>
                <a:lnTo>
                  <a:pt x="668" y="889"/>
                </a:lnTo>
                <a:cubicBezTo>
                  <a:pt x="668" y="908"/>
                  <a:pt x="659" y="929"/>
                  <a:pt x="640" y="929"/>
                </a:cubicBezTo>
                <a:lnTo>
                  <a:pt x="83" y="929"/>
                </a:lnTo>
                <a:cubicBezTo>
                  <a:pt x="61" y="929"/>
                  <a:pt x="55" y="906"/>
                  <a:pt x="55" y="884"/>
                </a:cubicBezTo>
                <a:lnTo>
                  <a:pt x="55" y="260"/>
                </a:lnTo>
                <a:close/>
                <a:moveTo>
                  <a:pt x="313" y="105"/>
                </a:moveTo>
                <a:cubicBezTo>
                  <a:pt x="313" y="82"/>
                  <a:pt x="335" y="60"/>
                  <a:pt x="358" y="60"/>
                </a:cubicBezTo>
                <a:lnTo>
                  <a:pt x="365" y="60"/>
                </a:lnTo>
                <a:cubicBezTo>
                  <a:pt x="388" y="60"/>
                  <a:pt x="410" y="82"/>
                  <a:pt x="410" y="105"/>
                </a:cubicBezTo>
                <a:lnTo>
                  <a:pt x="410" y="110"/>
                </a:lnTo>
                <a:cubicBezTo>
                  <a:pt x="410" y="135"/>
                  <a:pt x="388" y="157"/>
                  <a:pt x="363" y="157"/>
                </a:cubicBezTo>
                <a:lnTo>
                  <a:pt x="360" y="157"/>
                </a:lnTo>
                <a:cubicBezTo>
                  <a:pt x="335" y="157"/>
                  <a:pt x="313" y="135"/>
                  <a:pt x="313" y="110"/>
                </a:cubicBezTo>
                <a:lnTo>
                  <a:pt x="313" y="105"/>
                </a:lnTo>
                <a:close/>
                <a:moveTo>
                  <a:pt x="253" y="107"/>
                </a:moveTo>
                <a:lnTo>
                  <a:pt x="173" y="107"/>
                </a:lnTo>
                <a:cubicBezTo>
                  <a:pt x="145" y="107"/>
                  <a:pt x="133" y="120"/>
                  <a:pt x="133" y="147"/>
                </a:cubicBezTo>
                <a:lnTo>
                  <a:pt x="133" y="250"/>
                </a:lnTo>
                <a:cubicBezTo>
                  <a:pt x="133" y="267"/>
                  <a:pt x="144" y="285"/>
                  <a:pt x="160" y="285"/>
                </a:cubicBezTo>
                <a:lnTo>
                  <a:pt x="563" y="285"/>
                </a:lnTo>
                <a:cubicBezTo>
                  <a:pt x="579" y="285"/>
                  <a:pt x="590" y="267"/>
                  <a:pt x="590" y="250"/>
                </a:cubicBezTo>
                <a:lnTo>
                  <a:pt x="590" y="147"/>
                </a:lnTo>
                <a:cubicBezTo>
                  <a:pt x="590" y="120"/>
                  <a:pt x="578" y="107"/>
                  <a:pt x="550" y="107"/>
                </a:cubicBezTo>
                <a:lnTo>
                  <a:pt x="470" y="107"/>
                </a:lnTo>
                <a:cubicBezTo>
                  <a:pt x="470" y="52"/>
                  <a:pt x="423" y="0"/>
                  <a:pt x="370" y="0"/>
                </a:cubicBezTo>
                <a:lnTo>
                  <a:pt x="353" y="0"/>
                </a:lnTo>
                <a:cubicBezTo>
                  <a:pt x="300" y="0"/>
                  <a:pt x="253" y="52"/>
                  <a:pt x="253" y="107"/>
                </a:cubicBezTo>
                <a:close/>
                <a:moveTo>
                  <a:pt x="153" y="756"/>
                </a:moveTo>
                <a:cubicBezTo>
                  <a:pt x="153" y="751"/>
                  <a:pt x="154" y="749"/>
                  <a:pt x="160" y="749"/>
                </a:cubicBezTo>
                <a:lnTo>
                  <a:pt x="255" y="749"/>
                </a:lnTo>
                <a:lnTo>
                  <a:pt x="255" y="756"/>
                </a:lnTo>
                <a:cubicBezTo>
                  <a:pt x="255" y="764"/>
                  <a:pt x="216" y="787"/>
                  <a:pt x="208" y="791"/>
                </a:cubicBezTo>
                <a:cubicBezTo>
                  <a:pt x="201" y="786"/>
                  <a:pt x="186" y="771"/>
                  <a:pt x="175" y="771"/>
                </a:cubicBezTo>
                <a:lnTo>
                  <a:pt x="173" y="771"/>
                </a:lnTo>
                <a:cubicBezTo>
                  <a:pt x="167" y="771"/>
                  <a:pt x="158" y="780"/>
                  <a:pt x="158" y="786"/>
                </a:cubicBezTo>
                <a:lnTo>
                  <a:pt x="158" y="789"/>
                </a:lnTo>
                <a:cubicBezTo>
                  <a:pt x="158" y="795"/>
                  <a:pt x="193" y="834"/>
                  <a:pt x="200" y="834"/>
                </a:cubicBezTo>
                <a:lnTo>
                  <a:pt x="203" y="834"/>
                </a:lnTo>
                <a:cubicBezTo>
                  <a:pt x="208" y="834"/>
                  <a:pt x="247" y="802"/>
                  <a:pt x="255" y="796"/>
                </a:cubicBezTo>
                <a:cubicBezTo>
                  <a:pt x="255" y="810"/>
                  <a:pt x="261" y="854"/>
                  <a:pt x="248" y="854"/>
                </a:cubicBezTo>
                <a:lnTo>
                  <a:pt x="160" y="854"/>
                </a:lnTo>
                <a:cubicBezTo>
                  <a:pt x="154" y="854"/>
                  <a:pt x="153" y="852"/>
                  <a:pt x="153" y="846"/>
                </a:cubicBezTo>
                <a:lnTo>
                  <a:pt x="153" y="756"/>
                </a:lnTo>
                <a:close/>
                <a:moveTo>
                  <a:pt x="248" y="879"/>
                </a:moveTo>
                <a:cubicBezTo>
                  <a:pt x="295" y="879"/>
                  <a:pt x="277" y="827"/>
                  <a:pt x="280" y="784"/>
                </a:cubicBezTo>
                <a:cubicBezTo>
                  <a:pt x="282" y="762"/>
                  <a:pt x="337" y="742"/>
                  <a:pt x="343" y="721"/>
                </a:cubicBezTo>
                <a:lnTo>
                  <a:pt x="335" y="721"/>
                </a:lnTo>
                <a:cubicBezTo>
                  <a:pt x="318" y="721"/>
                  <a:pt x="293" y="737"/>
                  <a:pt x="280" y="744"/>
                </a:cubicBezTo>
                <a:cubicBezTo>
                  <a:pt x="274" y="735"/>
                  <a:pt x="268" y="724"/>
                  <a:pt x="253" y="724"/>
                </a:cubicBezTo>
                <a:lnTo>
                  <a:pt x="155" y="724"/>
                </a:lnTo>
                <a:cubicBezTo>
                  <a:pt x="141" y="724"/>
                  <a:pt x="128" y="737"/>
                  <a:pt x="128" y="751"/>
                </a:cubicBezTo>
                <a:lnTo>
                  <a:pt x="128" y="851"/>
                </a:lnTo>
                <a:cubicBezTo>
                  <a:pt x="128" y="868"/>
                  <a:pt x="143" y="879"/>
                  <a:pt x="160" y="879"/>
                </a:cubicBezTo>
                <a:lnTo>
                  <a:pt x="248" y="879"/>
                </a:lnTo>
                <a:close/>
                <a:moveTo>
                  <a:pt x="153" y="394"/>
                </a:moveTo>
                <a:cubicBezTo>
                  <a:pt x="153" y="389"/>
                  <a:pt x="154" y="387"/>
                  <a:pt x="160" y="387"/>
                </a:cubicBezTo>
                <a:lnTo>
                  <a:pt x="248" y="387"/>
                </a:lnTo>
                <a:cubicBezTo>
                  <a:pt x="253" y="387"/>
                  <a:pt x="255" y="389"/>
                  <a:pt x="255" y="394"/>
                </a:cubicBezTo>
                <a:cubicBezTo>
                  <a:pt x="255" y="401"/>
                  <a:pt x="213" y="429"/>
                  <a:pt x="208" y="429"/>
                </a:cubicBezTo>
                <a:cubicBezTo>
                  <a:pt x="203" y="429"/>
                  <a:pt x="190" y="409"/>
                  <a:pt x="175" y="409"/>
                </a:cubicBezTo>
                <a:cubicBezTo>
                  <a:pt x="168" y="409"/>
                  <a:pt x="158" y="417"/>
                  <a:pt x="158" y="424"/>
                </a:cubicBezTo>
                <a:lnTo>
                  <a:pt x="158" y="427"/>
                </a:lnTo>
                <a:cubicBezTo>
                  <a:pt x="158" y="437"/>
                  <a:pt x="192" y="470"/>
                  <a:pt x="200" y="474"/>
                </a:cubicBezTo>
                <a:lnTo>
                  <a:pt x="255" y="434"/>
                </a:lnTo>
                <a:lnTo>
                  <a:pt x="255" y="492"/>
                </a:lnTo>
                <a:lnTo>
                  <a:pt x="153" y="492"/>
                </a:lnTo>
                <a:lnTo>
                  <a:pt x="153" y="394"/>
                </a:lnTo>
                <a:close/>
                <a:moveTo>
                  <a:pt x="278" y="382"/>
                </a:moveTo>
                <a:cubicBezTo>
                  <a:pt x="275" y="369"/>
                  <a:pt x="264" y="362"/>
                  <a:pt x="248" y="362"/>
                </a:cubicBezTo>
                <a:lnTo>
                  <a:pt x="160" y="362"/>
                </a:lnTo>
                <a:cubicBezTo>
                  <a:pt x="143" y="362"/>
                  <a:pt x="128" y="373"/>
                  <a:pt x="128" y="390"/>
                </a:cubicBezTo>
                <a:lnTo>
                  <a:pt x="128" y="489"/>
                </a:lnTo>
                <a:cubicBezTo>
                  <a:pt x="128" y="504"/>
                  <a:pt x="141" y="517"/>
                  <a:pt x="155" y="517"/>
                </a:cubicBezTo>
                <a:lnTo>
                  <a:pt x="253" y="517"/>
                </a:lnTo>
                <a:cubicBezTo>
                  <a:pt x="292" y="517"/>
                  <a:pt x="280" y="455"/>
                  <a:pt x="279" y="416"/>
                </a:cubicBezTo>
                <a:lnTo>
                  <a:pt x="343" y="362"/>
                </a:lnTo>
                <a:cubicBezTo>
                  <a:pt x="343" y="362"/>
                  <a:pt x="338" y="360"/>
                  <a:pt x="338" y="360"/>
                </a:cubicBezTo>
                <a:cubicBezTo>
                  <a:pt x="313" y="360"/>
                  <a:pt x="293" y="381"/>
                  <a:pt x="278" y="382"/>
                </a:cubicBezTo>
                <a:close/>
                <a:moveTo>
                  <a:pt x="153" y="569"/>
                </a:moveTo>
                <a:lnTo>
                  <a:pt x="255" y="569"/>
                </a:lnTo>
                <a:lnTo>
                  <a:pt x="255" y="582"/>
                </a:lnTo>
                <a:lnTo>
                  <a:pt x="208" y="612"/>
                </a:lnTo>
                <a:lnTo>
                  <a:pt x="176" y="588"/>
                </a:lnTo>
                <a:cubicBezTo>
                  <a:pt x="168" y="593"/>
                  <a:pt x="158" y="595"/>
                  <a:pt x="158" y="607"/>
                </a:cubicBezTo>
                <a:cubicBezTo>
                  <a:pt x="158" y="614"/>
                  <a:pt x="193" y="654"/>
                  <a:pt x="200" y="654"/>
                </a:cubicBezTo>
                <a:cubicBezTo>
                  <a:pt x="212" y="654"/>
                  <a:pt x="242" y="620"/>
                  <a:pt x="255" y="617"/>
                </a:cubicBezTo>
                <a:lnTo>
                  <a:pt x="255" y="672"/>
                </a:lnTo>
                <a:lnTo>
                  <a:pt x="153" y="672"/>
                </a:lnTo>
                <a:lnTo>
                  <a:pt x="153" y="569"/>
                </a:lnTo>
                <a:close/>
                <a:moveTo>
                  <a:pt x="280" y="563"/>
                </a:moveTo>
                <a:cubicBezTo>
                  <a:pt x="275" y="555"/>
                  <a:pt x="269" y="544"/>
                  <a:pt x="255" y="544"/>
                </a:cubicBezTo>
                <a:lnTo>
                  <a:pt x="153" y="544"/>
                </a:lnTo>
                <a:cubicBezTo>
                  <a:pt x="140" y="544"/>
                  <a:pt x="128" y="557"/>
                  <a:pt x="128" y="569"/>
                </a:cubicBezTo>
                <a:lnTo>
                  <a:pt x="128" y="672"/>
                </a:lnTo>
                <a:cubicBezTo>
                  <a:pt x="128" y="684"/>
                  <a:pt x="140" y="696"/>
                  <a:pt x="153" y="696"/>
                </a:cubicBezTo>
                <a:lnTo>
                  <a:pt x="255" y="696"/>
                </a:lnTo>
                <a:cubicBezTo>
                  <a:pt x="291" y="696"/>
                  <a:pt x="280" y="632"/>
                  <a:pt x="279" y="596"/>
                </a:cubicBezTo>
                <a:lnTo>
                  <a:pt x="343" y="542"/>
                </a:lnTo>
                <a:lnTo>
                  <a:pt x="334" y="538"/>
                </a:lnTo>
                <a:lnTo>
                  <a:pt x="280" y="563"/>
                </a:lnTo>
                <a:close/>
                <a:moveTo>
                  <a:pt x="370" y="829"/>
                </a:moveTo>
                <a:cubicBezTo>
                  <a:pt x="370" y="834"/>
                  <a:pt x="372" y="836"/>
                  <a:pt x="378" y="836"/>
                </a:cubicBezTo>
                <a:lnTo>
                  <a:pt x="573" y="836"/>
                </a:lnTo>
                <a:cubicBezTo>
                  <a:pt x="579" y="836"/>
                  <a:pt x="580" y="834"/>
                  <a:pt x="580" y="829"/>
                </a:cubicBezTo>
                <a:lnTo>
                  <a:pt x="580" y="774"/>
                </a:lnTo>
                <a:cubicBezTo>
                  <a:pt x="580" y="768"/>
                  <a:pt x="579" y="766"/>
                  <a:pt x="573" y="766"/>
                </a:cubicBezTo>
                <a:lnTo>
                  <a:pt x="370" y="766"/>
                </a:lnTo>
                <a:lnTo>
                  <a:pt x="370" y="829"/>
                </a:lnTo>
                <a:close/>
                <a:moveTo>
                  <a:pt x="370" y="654"/>
                </a:moveTo>
                <a:lnTo>
                  <a:pt x="580" y="654"/>
                </a:lnTo>
                <a:lnTo>
                  <a:pt x="580" y="587"/>
                </a:lnTo>
                <a:lnTo>
                  <a:pt x="370" y="587"/>
                </a:lnTo>
                <a:lnTo>
                  <a:pt x="370" y="654"/>
                </a:lnTo>
                <a:close/>
                <a:moveTo>
                  <a:pt x="370" y="474"/>
                </a:moveTo>
                <a:lnTo>
                  <a:pt x="523" y="474"/>
                </a:lnTo>
                <a:lnTo>
                  <a:pt x="523" y="407"/>
                </a:lnTo>
                <a:lnTo>
                  <a:pt x="370" y="407"/>
                </a:lnTo>
                <a:lnTo>
                  <a:pt x="370" y="474"/>
                </a:lnTo>
                <a:close/>
              </a:path>
            </a:pathLst>
          </a:custGeom>
          <a:solidFill>
            <a:schemeClr val="accent2"/>
          </a:solidFill>
          <a:ln w="9525">
            <a:noFill/>
            <a:round/>
          </a:ln>
        </p:spPr>
        <p:txBody>
          <a:bodyPr/>
          <a:lstStyle/>
          <a:p>
            <a:endParaRPr lang="zh-CN" altLang="en-US"/>
          </a:p>
        </p:txBody>
      </p:sp>
      <p:sp>
        <p:nvSpPr>
          <p:cNvPr id="13" name="Freeform 15"/>
          <p:cNvSpPr>
            <a:spLocks noEditPoints="1"/>
          </p:cNvSpPr>
          <p:nvPr/>
        </p:nvSpPr>
        <p:spPr bwMode="auto">
          <a:xfrm>
            <a:off x="6276975" y="2125663"/>
            <a:ext cx="698500" cy="598487"/>
          </a:xfrm>
          <a:custGeom>
            <a:avLst/>
            <a:gdLst>
              <a:gd name="T0" fmla="*/ 448037 w 1149"/>
              <a:gd name="T1" fmla="*/ 259974 h 983"/>
              <a:gd name="T2" fmla="*/ 389069 w 1149"/>
              <a:gd name="T3" fmla="*/ 259974 h 983"/>
              <a:gd name="T4" fmla="*/ 374479 w 1149"/>
              <a:gd name="T5" fmla="*/ 305637 h 983"/>
              <a:gd name="T6" fmla="*/ 389069 w 1149"/>
              <a:gd name="T7" fmla="*/ 493159 h 983"/>
              <a:gd name="T8" fmla="*/ 349554 w 1149"/>
              <a:gd name="T9" fmla="*/ 560740 h 983"/>
              <a:gd name="T10" fmla="*/ 312471 w 1149"/>
              <a:gd name="T11" fmla="*/ 493159 h 983"/>
              <a:gd name="T12" fmla="*/ 333748 w 1149"/>
              <a:gd name="T13" fmla="*/ 306246 h 983"/>
              <a:gd name="T14" fmla="*/ 318550 w 1149"/>
              <a:gd name="T15" fmla="*/ 259974 h 983"/>
              <a:gd name="T16" fmla="*/ 253503 w 1149"/>
              <a:gd name="T17" fmla="*/ 259974 h 983"/>
              <a:gd name="T18" fmla="*/ 253503 w 1149"/>
              <a:gd name="T19" fmla="*/ 259974 h 983"/>
              <a:gd name="T20" fmla="*/ 146509 w 1149"/>
              <a:gd name="T21" fmla="*/ 372609 h 983"/>
              <a:gd name="T22" fmla="*/ 161707 w 1149"/>
              <a:gd name="T23" fmla="*/ 487679 h 983"/>
              <a:gd name="T24" fmla="*/ 269308 w 1149"/>
              <a:gd name="T25" fmla="*/ 598488 h 983"/>
              <a:gd name="T26" fmla="*/ 432231 w 1149"/>
              <a:gd name="T27" fmla="*/ 598488 h 983"/>
              <a:gd name="T28" fmla="*/ 539833 w 1149"/>
              <a:gd name="T29" fmla="*/ 486462 h 983"/>
              <a:gd name="T30" fmla="*/ 555031 w 1149"/>
              <a:gd name="T31" fmla="*/ 370783 h 983"/>
              <a:gd name="T32" fmla="*/ 448037 w 1149"/>
              <a:gd name="T33" fmla="*/ 259974 h 983"/>
              <a:gd name="T34" fmla="*/ 132527 w 1149"/>
              <a:gd name="T35" fmla="*/ 187522 h 983"/>
              <a:gd name="T36" fmla="*/ 200614 w 1149"/>
              <a:gd name="T37" fmla="*/ 119332 h 983"/>
              <a:gd name="T38" fmla="*/ 132527 w 1149"/>
              <a:gd name="T39" fmla="*/ 50534 h 983"/>
              <a:gd name="T40" fmla="*/ 63832 w 1149"/>
              <a:gd name="T41" fmla="*/ 119332 h 983"/>
              <a:gd name="T42" fmla="*/ 132527 w 1149"/>
              <a:gd name="T43" fmla="*/ 187522 h 983"/>
              <a:gd name="T44" fmla="*/ 193319 w 1149"/>
              <a:gd name="T45" fmla="*/ 209440 h 983"/>
              <a:gd name="T46" fmla="*/ 71735 w 1149"/>
              <a:gd name="T47" fmla="*/ 209440 h 983"/>
              <a:gd name="T48" fmla="*/ 71735 w 1149"/>
              <a:gd name="T49" fmla="*/ 208832 h 983"/>
              <a:gd name="T50" fmla="*/ 4255 w 1149"/>
              <a:gd name="T51" fmla="*/ 278848 h 983"/>
              <a:gd name="T52" fmla="*/ 13982 w 1149"/>
              <a:gd name="T53" fmla="*/ 351300 h 983"/>
              <a:gd name="T54" fmla="*/ 81461 w 1149"/>
              <a:gd name="T55" fmla="*/ 419490 h 983"/>
              <a:gd name="T56" fmla="*/ 116113 w 1149"/>
              <a:gd name="T57" fmla="*/ 419490 h 983"/>
              <a:gd name="T58" fmla="*/ 109426 w 1149"/>
              <a:gd name="T59" fmla="*/ 368956 h 983"/>
              <a:gd name="T60" fmla="*/ 109426 w 1149"/>
              <a:gd name="T61" fmla="*/ 368956 h 983"/>
              <a:gd name="T62" fmla="*/ 109426 w 1149"/>
              <a:gd name="T63" fmla="*/ 368956 h 983"/>
              <a:gd name="T64" fmla="*/ 140429 w 1149"/>
              <a:gd name="T65" fmla="*/ 273368 h 983"/>
              <a:gd name="T66" fmla="*/ 187239 w 1149"/>
              <a:gd name="T67" fmla="*/ 239273 h 983"/>
              <a:gd name="T68" fmla="*/ 235265 w 1149"/>
              <a:gd name="T69" fmla="*/ 223444 h 983"/>
              <a:gd name="T70" fmla="*/ 193319 w 1149"/>
              <a:gd name="T71" fmla="*/ 209440 h 983"/>
              <a:gd name="T72" fmla="*/ 565973 w 1149"/>
              <a:gd name="T73" fmla="*/ 187522 h 983"/>
              <a:gd name="T74" fmla="*/ 634061 w 1149"/>
              <a:gd name="T75" fmla="*/ 119332 h 983"/>
              <a:gd name="T76" fmla="*/ 565973 w 1149"/>
              <a:gd name="T77" fmla="*/ 50534 h 983"/>
              <a:gd name="T78" fmla="*/ 497886 w 1149"/>
              <a:gd name="T79" fmla="*/ 119332 h 983"/>
              <a:gd name="T80" fmla="*/ 565973 w 1149"/>
              <a:gd name="T81" fmla="*/ 187522 h 983"/>
              <a:gd name="T82" fmla="*/ 626765 w 1149"/>
              <a:gd name="T83" fmla="*/ 209440 h 983"/>
              <a:gd name="T84" fmla="*/ 505181 w 1149"/>
              <a:gd name="T85" fmla="*/ 209440 h 983"/>
              <a:gd name="T86" fmla="*/ 505181 w 1149"/>
              <a:gd name="T87" fmla="*/ 208832 h 983"/>
              <a:gd name="T88" fmla="*/ 463843 w 1149"/>
              <a:gd name="T89" fmla="*/ 222835 h 983"/>
              <a:gd name="T90" fmla="*/ 514908 w 1149"/>
              <a:gd name="T91" fmla="*/ 239273 h 983"/>
              <a:gd name="T92" fmla="*/ 562326 w 1149"/>
              <a:gd name="T93" fmla="*/ 273977 h 983"/>
              <a:gd name="T94" fmla="*/ 592114 w 1149"/>
              <a:gd name="T95" fmla="*/ 367130 h 983"/>
              <a:gd name="T96" fmla="*/ 592114 w 1149"/>
              <a:gd name="T97" fmla="*/ 367130 h 983"/>
              <a:gd name="T98" fmla="*/ 592114 w 1149"/>
              <a:gd name="T99" fmla="*/ 367130 h 983"/>
              <a:gd name="T100" fmla="*/ 584819 w 1149"/>
              <a:gd name="T101" fmla="*/ 419490 h 983"/>
              <a:gd name="T102" fmla="*/ 617039 w 1149"/>
              <a:gd name="T103" fmla="*/ 419490 h 983"/>
              <a:gd name="T104" fmla="*/ 684518 w 1149"/>
              <a:gd name="T105" fmla="*/ 350082 h 983"/>
              <a:gd name="T106" fmla="*/ 694245 w 1149"/>
              <a:gd name="T107" fmla="*/ 277630 h 983"/>
              <a:gd name="T108" fmla="*/ 626765 w 1149"/>
              <a:gd name="T109" fmla="*/ 209440 h 983"/>
              <a:gd name="T110" fmla="*/ 459587 w 1149"/>
              <a:gd name="T111" fmla="*/ 112026 h 983"/>
              <a:gd name="T112" fmla="*/ 350770 w 1149"/>
              <a:gd name="T113" fmla="*/ 224661 h 983"/>
              <a:gd name="T114" fmla="*/ 241952 w 1149"/>
              <a:gd name="T115" fmla="*/ 112026 h 983"/>
              <a:gd name="T116" fmla="*/ 350770 w 1149"/>
              <a:gd name="T117" fmla="*/ 0 h 983"/>
              <a:gd name="T118" fmla="*/ 459587 w 1149"/>
              <a:gd name="T119" fmla="*/ 112026 h 98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149"/>
              <a:gd name="T181" fmla="*/ 0 h 983"/>
              <a:gd name="T182" fmla="*/ 1149 w 1149"/>
              <a:gd name="T183" fmla="*/ 983 h 98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149" h="983">
                <a:moveTo>
                  <a:pt x="737" y="427"/>
                </a:moveTo>
                <a:lnTo>
                  <a:pt x="640" y="427"/>
                </a:lnTo>
                <a:cubicBezTo>
                  <a:pt x="641" y="437"/>
                  <a:pt x="642" y="483"/>
                  <a:pt x="616" y="502"/>
                </a:cubicBezTo>
                <a:cubicBezTo>
                  <a:pt x="616" y="502"/>
                  <a:pt x="658" y="735"/>
                  <a:pt x="640" y="810"/>
                </a:cubicBezTo>
                <a:cubicBezTo>
                  <a:pt x="633" y="842"/>
                  <a:pt x="606" y="921"/>
                  <a:pt x="575" y="921"/>
                </a:cubicBezTo>
                <a:cubicBezTo>
                  <a:pt x="544" y="920"/>
                  <a:pt x="520" y="841"/>
                  <a:pt x="514" y="810"/>
                </a:cubicBezTo>
                <a:cubicBezTo>
                  <a:pt x="499" y="735"/>
                  <a:pt x="549" y="503"/>
                  <a:pt x="549" y="503"/>
                </a:cubicBezTo>
                <a:cubicBezTo>
                  <a:pt x="541" y="500"/>
                  <a:pt x="527" y="486"/>
                  <a:pt x="524" y="427"/>
                </a:cubicBezTo>
                <a:lnTo>
                  <a:pt x="417" y="427"/>
                </a:lnTo>
                <a:cubicBezTo>
                  <a:pt x="320" y="427"/>
                  <a:pt x="229" y="510"/>
                  <a:pt x="241" y="612"/>
                </a:cubicBezTo>
                <a:lnTo>
                  <a:pt x="266" y="801"/>
                </a:lnTo>
                <a:cubicBezTo>
                  <a:pt x="286" y="902"/>
                  <a:pt x="345" y="983"/>
                  <a:pt x="443" y="983"/>
                </a:cubicBezTo>
                <a:lnTo>
                  <a:pt x="711" y="983"/>
                </a:lnTo>
                <a:cubicBezTo>
                  <a:pt x="809" y="983"/>
                  <a:pt x="868" y="899"/>
                  <a:pt x="888" y="799"/>
                </a:cubicBezTo>
                <a:lnTo>
                  <a:pt x="913" y="609"/>
                </a:lnTo>
                <a:cubicBezTo>
                  <a:pt x="925" y="510"/>
                  <a:pt x="834" y="427"/>
                  <a:pt x="737" y="427"/>
                </a:cubicBezTo>
                <a:close/>
                <a:moveTo>
                  <a:pt x="218" y="308"/>
                </a:moveTo>
                <a:cubicBezTo>
                  <a:pt x="280" y="308"/>
                  <a:pt x="330" y="258"/>
                  <a:pt x="330" y="196"/>
                </a:cubicBezTo>
                <a:cubicBezTo>
                  <a:pt x="330" y="134"/>
                  <a:pt x="280" y="83"/>
                  <a:pt x="218" y="83"/>
                </a:cubicBezTo>
                <a:cubicBezTo>
                  <a:pt x="156" y="83"/>
                  <a:pt x="105" y="134"/>
                  <a:pt x="105" y="196"/>
                </a:cubicBezTo>
                <a:cubicBezTo>
                  <a:pt x="105" y="258"/>
                  <a:pt x="156" y="308"/>
                  <a:pt x="218" y="308"/>
                </a:cubicBezTo>
                <a:close/>
                <a:moveTo>
                  <a:pt x="318" y="344"/>
                </a:moveTo>
                <a:lnTo>
                  <a:pt x="118" y="344"/>
                </a:lnTo>
                <a:lnTo>
                  <a:pt x="118" y="343"/>
                </a:lnTo>
                <a:cubicBezTo>
                  <a:pt x="57" y="343"/>
                  <a:pt x="0" y="395"/>
                  <a:pt x="7" y="458"/>
                </a:cubicBezTo>
                <a:lnTo>
                  <a:pt x="23" y="577"/>
                </a:lnTo>
                <a:cubicBezTo>
                  <a:pt x="35" y="639"/>
                  <a:pt x="73" y="689"/>
                  <a:pt x="134" y="689"/>
                </a:cubicBezTo>
                <a:lnTo>
                  <a:pt x="191" y="689"/>
                </a:lnTo>
                <a:lnTo>
                  <a:pt x="180" y="606"/>
                </a:lnTo>
                <a:cubicBezTo>
                  <a:pt x="173" y="549"/>
                  <a:pt x="191" y="493"/>
                  <a:pt x="231" y="449"/>
                </a:cubicBezTo>
                <a:cubicBezTo>
                  <a:pt x="252" y="425"/>
                  <a:pt x="279" y="406"/>
                  <a:pt x="308" y="393"/>
                </a:cubicBezTo>
                <a:cubicBezTo>
                  <a:pt x="333" y="379"/>
                  <a:pt x="359" y="371"/>
                  <a:pt x="387" y="367"/>
                </a:cubicBezTo>
                <a:cubicBezTo>
                  <a:pt x="367" y="352"/>
                  <a:pt x="343" y="344"/>
                  <a:pt x="318" y="344"/>
                </a:cubicBezTo>
                <a:close/>
                <a:moveTo>
                  <a:pt x="931" y="308"/>
                </a:moveTo>
                <a:cubicBezTo>
                  <a:pt x="993" y="308"/>
                  <a:pt x="1043" y="258"/>
                  <a:pt x="1043" y="196"/>
                </a:cubicBezTo>
                <a:cubicBezTo>
                  <a:pt x="1043" y="134"/>
                  <a:pt x="993" y="83"/>
                  <a:pt x="931" y="83"/>
                </a:cubicBezTo>
                <a:cubicBezTo>
                  <a:pt x="869" y="83"/>
                  <a:pt x="819" y="134"/>
                  <a:pt x="819" y="196"/>
                </a:cubicBezTo>
                <a:cubicBezTo>
                  <a:pt x="819" y="258"/>
                  <a:pt x="869" y="308"/>
                  <a:pt x="931" y="308"/>
                </a:cubicBezTo>
                <a:close/>
                <a:moveTo>
                  <a:pt x="1031" y="344"/>
                </a:moveTo>
                <a:lnTo>
                  <a:pt x="831" y="344"/>
                </a:lnTo>
                <a:lnTo>
                  <a:pt x="831" y="343"/>
                </a:lnTo>
                <a:cubicBezTo>
                  <a:pt x="806" y="343"/>
                  <a:pt x="782" y="352"/>
                  <a:pt x="763" y="366"/>
                </a:cubicBezTo>
                <a:cubicBezTo>
                  <a:pt x="792" y="370"/>
                  <a:pt x="821" y="379"/>
                  <a:pt x="847" y="393"/>
                </a:cubicBezTo>
                <a:cubicBezTo>
                  <a:pt x="877" y="406"/>
                  <a:pt x="903" y="426"/>
                  <a:pt x="925" y="450"/>
                </a:cubicBezTo>
                <a:cubicBezTo>
                  <a:pt x="963" y="494"/>
                  <a:pt x="981" y="548"/>
                  <a:pt x="974" y="603"/>
                </a:cubicBezTo>
                <a:lnTo>
                  <a:pt x="962" y="689"/>
                </a:lnTo>
                <a:lnTo>
                  <a:pt x="1015" y="689"/>
                </a:lnTo>
                <a:cubicBezTo>
                  <a:pt x="1076" y="689"/>
                  <a:pt x="1114" y="637"/>
                  <a:pt x="1126" y="575"/>
                </a:cubicBezTo>
                <a:lnTo>
                  <a:pt x="1142" y="456"/>
                </a:lnTo>
                <a:cubicBezTo>
                  <a:pt x="1149" y="395"/>
                  <a:pt x="1092" y="344"/>
                  <a:pt x="1031" y="344"/>
                </a:cubicBezTo>
                <a:close/>
                <a:moveTo>
                  <a:pt x="756" y="184"/>
                </a:moveTo>
                <a:cubicBezTo>
                  <a:pt x="756" y="286"/>
                  <a:pt x="676" y="369"/>
                  <a:pt x="577" y="369"/>
                </a:cubicBezTo>
                <a:cubicBezTo>
                  <a:pt x="478" y="369"/>
                  <a:pt x="398" y="286"/>
                  <a:pt x="398" y="184"/>
                </a:cubicBezTo>
                <a:cubicBezTo>
                  <a:pt x="398" y="82"/>
                  <a:pt x="478" y="0"/>
                  <a:pt x="577" y="0"/>
                </a:cubicBezTo>
                <a:cubicBezTo>
                  <a:pt x="676" y="0"/>
                  <a:pt x="756" y="82"/>
                  <a:pt x="756" y="184"/>
                </a:cubicBezTo>
                <a:close/>
              </a:path>
            </a:pathLst>
          </a:custGeom>
          <a:solidFill>
            <a:schemeClr val="accent2"/>
          </a:solidFill>
          <a:ln w="9525">
            <a:noFill/>
            <a:round/>
          </a:ln>
        </p:spPr>
        <p:txBody>
          <a:bodyPr/>
          <a:lstStyle/>
          <a:p>
            <a:endParaRPr lang="zh-CN" altLang="en-US"/>
          </a:p>
        </p:txBody>
      </p:sp>
      <p:sp>
        <p:nvSpPr>
          <p:cNvPr id="14" name="Freeform 16"/>
          <p:cNvSpPr>
            <a:spLocks noEditPoints="1"/>
          </p:cNvSpPr>
          <p:nvPr/>
        </p:nvSpPr>
        <p:spPr bwMode="auto">
          <a:xfrm>
            <a:off x="6292850" y="4614863"/>
            <a:ext cx="752475" cy="600075"/>
          </a:xfrm>
          <a:custGeom>
            <a:avLst/>
            <a:gdLst>
              <a:gd name="T0" fmla="*/ 752475 w 1238"/>
              <a:gd name="T1" fmla="*/ 352377 h 986"/>
              <a:gd name="T2" fmla="*/ 257714 w 1238"/>
              <a:gd name="T3" fmla="*/ 352377 h 986"/>
              <a:gd name="T4" fmla="*/ 269262 w 1238"/>
              <a:gd name="T5" fmla="*/ 127196 h 986"/>
              <a:gd name="T6" fmla="*/ 216990 w 1238"/>
              <a:gd name="T7" fmla="*/ 135717 h 986"/>
              <a:gd name="T8" fmla="*/ 199971 w 1238"/>
              <a:gd name="T9" fmla="*/ 154583 h 986"/>
              <a:gd name="T10" fmla="*/ 268046 w 1238"/>
              <a:gd name="T11" fmla="*/ 192316 h 986"/>
              <a:gd name="T12" fmla="*/ 189030 w 1238"/>
              <a:gd name="T13" fmla="*/ 0 h 986"/>
              <a:gd name="T14" fmla="*/ 189030 w 1238"/>
              <a:gd name="T15" fmla="*/ 377329 h 986"/>
              <a:gd name="T16" fmla="*/ 223068 w 1238"/>
              <a:gd name="T17" fmla="*/ 334727 h 986"/>
              <a:gd name="T18" fmla="*/ 199971 w 1238"/>
              <a:gd name="T19" fmla="*/ 287866 h 986"/>
              <a:gd name="T20" fmla="*/ 179305 w 1238"/>
              <a:gd name="T21" fmla="*/ 314035 h 986"/>
              <a:gd name="T22" fmla="*/ 102113 w 1238"/>
              <a:gd name="T23" fmla="*/ 225180 h 986"/>
              <a:gd name="T24" fmla="*/ 179305 w 1238"/>
              <a:gd name="T25" fmla="*/ 249524 h 986"/>
              <a:gd name="T26" fmla="*/ 139190 w 1238"/>
              <a:gd name="T27" fmla="*/ 186839 h 986"/>
              <a:gd name="T28" fmla="*/ 179305 w 1238"/>
              <a:gd name="T29" fmla="*/ 77292 h 986"/>
              <a:gd name="T30" fmla="*/ 199971 w 1238"/>
              <a:gd name="T31" fmla="*/ 63294 h 986"/>
              <a:gd name="T32" fmla="*/ 269262 w 1238"/>
              <a:gd name="T33" fmla="*/ 127196 h 986"/>
              <a:gd name="T34" fmla="*/ 179305 w 1238"/>
              <a:gd name="T35" fmla="*/ 113199 h 986"/>
              <a:gd name="T36" fmla="*/ 179305 w 1238"/>
              <a:gd name="T37" fmla="*/ 149106 h 986"/>
              <a:gd name="T38" fmla="*/ 199971 w 1238"/>
              <a:gd name="T39" fmla="*/ 251350 h 986"/>
              <a:gd name="T40" fmla="*/ 216990 w 1238"/>
              <a:gd name="T41" fmla="*/ 242221 h 986"/>
              <a:gd name="T42" fmla="*/ 218206 w 1238"/>
              <a:gd name="T43" fmla="*/ 216660 h 986"/>
              <a:gd name="T44" fmla="*/ 199971 w 1238"/>
              <a:gd name="T45" fmla="*/ 251350 h 986"/>
              <a:gd name="T46" fmla="*/ 519074 w 1238"/>
              <a:gd name="T47" fmla="*/ 433929 h 986"/>
              <a:gd name="T48" fmla="*/ 549465 w 1238"/>
              <a:gd name="T49" fmla="*/ 404716 h 986"/>
              <a:gd name="T50" fmla="*/ 519074 w 1238"/>
              <a:gd name="T51" fmla="*/ 375503 h 986"/>
              <a:gd name="T52" fmla="*/ 492330 w 1238"/>
              <a:gd name="T53" fmla="*/ 253176 h 986"/>
              <a:gd name="T54" fmla="*/ 476527 w 1238"/>
              <a:gd name="T55" fmla="*/ 290300 h 986"/>
              <a:gd name="T56" fmla="*/ 492330 w 1238"/>
              <a:gd name="T57" fmla="*/ 253176 h 986"/>
              <a:gd name="T58" fmla="*/ 610246 w 1238"/>
              <a:gd name="T59" fmla="*/ 272042 h 986"/>
              <a:gd name="T60" fmla="*/ 519074 w 1238"/>
              <a:gd name="T61" fmla="*/ 254393 h 986"/>
              <a:gd name="T62" fmla="*/ 593835 w 1238"/>
              <a:gd name="T63" fmla="*/ 338988 h 986"/>
              <a:gd name="T64" fmla="*/ 519074 w 1238"/>
              <a:gd name="T65" fmla="*/ 482008 h 986"/>
              <a:gd name="T66" fmla="*/ 492330 w 1238"/>
              <a:gd name="T67" fmla="*/ 516697 h 986"/>
              <a:gd name="T68" fmla="*/ 390825 w 1238"/>
              <a:gd name="T69" fmla="*/ 400456 h 986"/>
              <a:gd name="T70" fmla="*/ 492330 w 1238"/>
              <a:gd name="T71" fmla="*/ 432103 h 986"/>
              <a:gd name="T72" fmla="*/ 440058 w 1238"/>
              <a:gd name="T73" fmla="*/ 349942 h 986"/>
              <a:gd name="T74" fmla="*/ 492330 w 1238"/>
              <a:gd name="T75" fmla="*/ 206314 h 986"/>
              <a:gd name="T76" fmla="*/ 519074 w 1238"/>
              <a:gd name="T77" fmla="*/ 188056 h 986"/>
              <a:gd name="T78" fmla="*/ 610246 w 1238"/>
              <a:gd name="T79" fmla="*/ 272042 h 98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238"/>
              <a:gd name="T121" fmla="*/ 0 h 986"/>
              <a:gd name="T122" fmla="*/ 1238 w 1238"/>
              <a:gd name="T123" fmla="*/ 986 h 98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238" h="986">
                <a:moveTo>
                  <a:pt x="831" y="172"/>
                </a:moveTo>
                <a:cubicBezTo>
                  <a:pt x="1055" y="172"/>
                  <a:pt x="1238" y="354"/>
                  <a:pt x="1238" y="579"/>
                </a:cubicBezTo>
                <a:cubicBezTo>
                  <a:pt x="1238" y="804"/>
                  <a:pt x="1055" y="986"/>
                  <a:pt x="831" y="986"/>
                </a:cubicBezTo>
                <a:cubicBezTo>
                  <a:pt x="606" y="986"/>
                  <a:pt x="424" y="804"/>
                  <a:pt x="424" y="579"/>
                </a:cubicBezTo>
                <a:cubicBezTo>
                  <a:pt x="424" y="354"/>
                  <a:pt x="606" y="172"/>
                  <a:pt x="831" y="172"/>
                </a:cubicBezTo>
                <a:close/>
                <a:moveTo>
                  <a:pt x="443" y="209"/>
                </a:moveTo>
                <a:lnTo>
                  <a:pt x="443" y="209"/>
                </a:lnTo>
                <a:lnTo>
                  <a:pt x="357" y="223"/>
                </a:lnTo>
                <a:cubicBezTo>
                  <a:pt x="350" y="204"/>
                  <a:pt x="346" y="197"/>
                  <a:pt x="329" y="187"/>
                </a:cubicBezTo>
                <a:lnTo>
                  <a:pt x="329" y="254"/>
                </a:lnTo>
                <a:cubicBezTo>
                  <a:pt x="375" y="266"/>
                  <a:pt x="406" y="279"/>
                  <a:pt x="422" y="293"/>
                </a:cubicBezTo>
                <a:cubicBezTo>
                  <a:pt x="430" y="300"/>
                  <a:pt x="436" y="308"/>
                  <a:pt x="441" y="316"/>
                </a:cubicBezTo>
                <a:cubicBezTo>
                  <a:pt x="480" y="260"/>
                  <a:pt x="533" y="215"/>
                  <a:pt x="594" y="185"/>
                </a:cubicBezTo>
                <a:cubicBezTo>
                  <a:pt x="546" y="76"/>
                  <a:pt x="437" y="0"/>
                  <a:pt x="311" y="0"/>
                </a:cubicBezTo>
                <a:cubicBezTo>
                  <a:pt x="139" y="0"/>
                  <a:pt x="0" y="139"/>
                  <a:pt x="0" y="310"/>
                </a:cubicBezTo>
                <a:cubicBezTo>
                  <a:pt x="0" y="481"/>
                  <a:pt x="139" y="620"/>
                  <a:pt x="311" y="620"/>
                </a:cubicBezTo>
                <a:cubicBezTo>
                  <a:pt x="331" y="620"/>
                  <a:pt x="352" y="618"/>
                  <a:pt x="372" y="614"/>
                </a:cubicBezTo>
                <a:cubicBezTo>
                  <a:pt x="368" y="593"/>
                  <a:pt x="367" y="572"/>
                  <a:pt x="367" y="550"/>
                </a:cubicBezTo>
                <a:cubicBezTo>
                  <a:pt x="367" y="521"/>
                  <a:pt x="370" y="493"/>
                  <a:pt x="376" y="465"/>
                </a:cubicBezTo>
                <a:cubicBezTo>
                  <a:pt x="361" y="470"/>
                  <a:pt x="345" y="472"/>
                  <a:pt x="329" y="473"/>
                </a:cubicBezTo>
                <a:lnTo>
                  <a:pt x="329" y="516"/>
                </a:lnTo>
                <a:lnTo>
                  <a:pt x="295" y="516"/>
                </a:lnTo>
                <a:lnTo>
                  <a:pt x="295" y="473"/>
                </a:lnTo>
                <a:cubicBezTo>
                  <a:pt x="226" y="467"/>
                  <a:pt x="180" y="440"/>
                  <a:pt x="168" y="370"/>
                </a:cubicBezTo>
                <a:lnTo>
                  <a:pt x="261" y="359"/>
                </a:lnTo>
                <a:cubicBezTo>
                  <a:pt x="265" y="385"/>
                  <a:pt x="271" y="398"/>
                  <a:pt x="295" y="410"/>
                </a:cubicBezTo>
                <a:lnTo>
                  <a:pt x="295" y="329"/>
                </a:lnTo>
                <a:cubicBezTo>
                  <a:pt x="264" y="320"/>
                  <a:pt x="242" y="313"/>
                  <a:pt x="229" y="307"/>
                </a:cubicBezTo>
                <a:cubicBezTo>
                  <a:pt x="173" y="279"/>
                  <a:pt x="166" y="200"/>
                  <a:pt x="210" y="157"/>
                </a:cubicBezTo>
                <a:cubicBezTo>
                  <a:pt x="229" y="139"/>
                  <a:pt x="257" y="129"/>
                  <a:pt x="295" y="127"/>
                </a:cubicBezTo>
                <a:lnTo>
                  <a:pt x="295" y="104"/>
                </a:lnTo>
                <a:lnTo>
                  <a:pt x="329" y="104"/>
                </a:lnTo>
                <a:lnTo>
                  <a:pt x="329" y="127"/>
                </a:lnTo>
                <a:cubicBezTo>
                  <a:pt x="384" y="130"/>
                  <a:pt x="430" y="151"/>
                  <a:pt x="443" y="209"/>
                </a:cubicBezTo>
                <a:close/>
                <a:moveTo>
                  <a:pt x="295" y="186"/>
                </a:moveTo>
                <a:lnTo>
                  <a:pt x="295" y="186"/>
                </a:lnTo>
                <a:cubicBezTo>
                  <a:pt x="274" y="193"/>
                  <a:pt x="259" y="212"/>
                  <a:pt x="275" y="233"/>
                </a:cubicBezTo>
                <a:cubicBezTo>
                  <a:pt x="279" y="238"/>
                  <a:pt x="285" y="242"/>
                  <a:pt x="295" y="245"/>
                </a:cubicBezTo>
                <a:lnTo>
                  <a:pt x="295" y="186"/>
                </a:lnTo>
                <a:close/>
                <a:moveTo>
                  <a:pt x="329" y="413"/>
                </a:moveTo>
                <a:lnTo>
                  <a:pt x="329" y="413"/>
                </a:lnTo>
                <a:cubicBezTo>
                  <a:pt x="342" y="410"/>
                  <a:pt x="351" y="405"/>
                  <a:pt x="357" y="398"/>
                </a:cubicBezTo>
                <a:cubicBezTo>
                  <a:pt x="363" y="392"/>
                  <a:pt x="366" y="384"/>
                  <a:pt x="366" y="376"/>
                </a:cubicBezTo>
                <a:cubicBezTo>
                  <a:pt x="366" y="368"/>
                  <a:pt x="364" y="362"/>
                  <a:pt x="359" y="356"/>
                </a:cubicBezTo>
                <a:cubicBezTo>
                  <a:pt x="354" y="350"/>
                  <a:pt x="344" y="344"/>
                  <a:pt x="329" y="339"/>
                </a:cubicBezTo>
                <a:lnTo>
                  <a:pt x="329" y="413"/>
                </a:lnTo>
                <a:close/>
                <a:moveTo>
                  <a:pt x="854" y="713"/>
                </a:moveTo>
                <a:lnTo>
                  <a:pt x="854" y="713"/>
                </a:lnTo>
                <a:cubicBezTo>
                  <a:pt x="871" y="710"/>
                  <a:pt x="884" y="703"/>
                  <a:pt x="892" y="695"/>
                </a:cubicBezTo>
                <a:cubicBezTo>
                  <a:pt x="900" y="686"/>
                  <a:pt x="904" y="676"/>
                  <a:pt x="904" y="665"/>
                </a:cubicBezTo>
                <a:cubicBezTo>
                  <a:pt x="904" y="656"/>
                  <a:pt x="901" y="647"/>
                  <a:pt x="894" y="639"/>
                </a:cubicBezTo>
                <a:cubicBezTo>
                  <a:pt x="887" y="631"/>
                  <a:pt x="874" y="624"/>
                  <a:pt x="854" y="617"/>
                </a:cubicBezTo>
                <a:lnTo>
                  <a:pt x="854" y="713"/>
                </a:lnTo>
                <a:close/>
                <a:moveTo>
                  <a:pt x="810" y="416"/>
                </a:moveTo>
                <a:lnTo>
                  <a:pt x="810" y="416"/>
                </a:lnTo>
                <a:cubicBezTo>
                  <a:pt x="783" y="426"/>
                  <a:pt x="763" y="451"/>
                  <a:pt x="784" y="477"/>
                </a:cubicBezTo>
                <a:cubicBezTo>
                  <a:pt x="789" y="484"/>
                  <a:pt x="798" y="489"/>
                  <a:pt x="810" y="494"/>
                </a:cubicBezTo>
                <a:lnTo>
                  <a:pt x="810" y="416"/>
                </a:lnTo>
                <a:close/>
                <a:moveTo>
                  <a:pt x="1004" y="447"/>
                </a:moveTo>
                <a:lnTo>
                  <a:pt x="1004" y="447"/>
                </a:lnTo>
                <a:lnTo>
                  <a:pt x="892" y="464"/>
                </a:lnTo>
                <a:cubicBezTo>
                  <a:pt x="883" y="440"/>
                  <a:pt x="877" y="430"/>
                  <a:pt x="854" y="418"/>
                </a:cubicBezTo>
                <a:lnTo>
                  <a:pt x="854" y="505"/>
                </a:lnTo>
                <a:cubicBezTo>
                  <a:pt x="916" y="521"/>
                  <a:pt x="956" y="539"/>
                  <a:pt x="977" y="557"/>
                </a:cubicBezTo>
                <a:cubicBezTo>
                  <a:pt x="1043" y="616"/>
                  <a:pt x="1024" y="719"/>
                  <a:pt x="953" y="765"/>
                </a:cubicBezTo>
                <a:cubicBezTo>
                  <a:pt x="925" y="783"/>
                  <a:pt x="892" y="791"/>
                  <a:pt x="854" y="792"/>
                </a:cubicBezTo>
                <a:lnTo>
                  <a:pt x="854" y="849"/>
                </a:lnTo>
                <a:lnTo>
                  <a:pt x="810" y="849"/>
                </a:lnTo>
                <a:lnTo>
                  <a:pt x="810" y="792"/>
                </a:lnTo>
                <a:cubicBezTo>
                  <a:pt x="720" y="784"/>
                  <a:pt x="660" y="750"/>
                  <a:pt x="643" y="658"/>
                </a:cubicBezTo>
                <a:lnTo>
                  <a:pt x="765" y="644"/>
                </a:lnTo>
                <a:cubicBezTo>
                  <a:pt x="772" y="677"/>
                  <a:pt x="779" y="695"/>
                  <a:pt x="810" y="710"/>
                </a:cubicBezTo>
                <a:lnTo>
                  <a:pt x="810" y="604"/>
                </a:lnTo>
                <a:cubicBezTo>
                  <a:pt x="770" y="593"/>
                  <a:pt x="741" y="583"/>
                  <a:pt x="724" y="575"/>
                </a:cubicBezTo>
                <a:cubicBezTo>
                  <a:pt x="650" y="539"/>
                  <a:pt x="641" y="434"/>
                  <a:pt x="699" y="379"/>
                </a:cubicBezTo>
                <a:cubicBezTo>
                  <a:pt x="724" y="355"/>
                  <a:pt x="761" y="341"/>
                  <a:pt x="810" y="339"/>
                </a:cubicBezTo>
                <a:lnTo>
                  <a:pt x="810" y="309"/>
                </a:lnTo>
                <a:lnTo>
                  <a:pt x="854" y="309"/>
                </a:lnTo>
                <a:lnTo>
                  <a:pt x="854" y="339"/>
                </a:lnTo>
                <a:cubicBezTo>
                  <a:pt x="927" y="343"/>
                  <a:pt x="987" y="370"/>
                  <a:pt x="1004" y="447"/>
                </a:cubicBezTo>
                <a:close/>
              </a:path>
            </a:pathLst>
          </a:custGeom>
          <a:solidFill>
            <a:schemeClr val="accent2"/>
          </a:solidFill>
          <a:ln w="9525">
            <a:noFill/>
            <a:round/>
          </a:ln>
        </p:spPr>
        <p:txBody>
          <a:bodyPr/>
          <a:lstStyle/>
          <a:p>
            <a:endParaRPr lang="zh-CN" altLang="en-US"/>
          </a:p>
        </p:txBody>
      </p:sp>
      <p:sp>
        <p:nvSpPr>
          <p:cNvPr id="15" name="Freeform 17"/>
          <p:cNvSpPr>
            <a:spLocks noEditPoints="1"/>
          </p:cNvSpPr>
          <p:nvPr/>
        </p:nvSpPr>
        <p:spPr bwMode="auto">
          <a:xfrm>
            <a:off x="4184650" y="3359150"/>
            <a:ext cx="612775" cy="614363"/>
          </a:xfrm>
          <a:custGeom>
            <a:avLst/>
            <a:gdLst>
              <a:gd name="T0" fmla="*/ 306388 w 1008"/>
              <a:gd name="T1" fmla="*/ 614363 h 1009"/>
              <a:gd name="T2" fmla="*/ 0 w 1008"/>
              <a:gd name="T3" fmla="*/ 306877 h 1009"/>
              <a:gd name="T4" fmla="*/ 306388 w 1008"/>
              <a:gd name="T5" fmla="*/ 0 h 1009"/>
              <a:gd name="T6" fmla="*/ 612775 w 1008"/>
              <a:gd name="T7" fmla="*/ 306877 h 1009"/>
              <a:gd name="T8" fmla="*/ 306388 w 1008"/>
              <a:gd name="T9" fmla="*/ 614363 h 1009"/>
              <a:gd name="T10" fmla="*/ 440736 w 1008"/>
              <a:gd name="T11" fmla="*/ 468231 h 1009"/>
              <a:gd name="T12" fmla="*/ 440736 w 1008"/>
              <a:gd name="T13" fmla="*/ 468231 h 1009"/>
              <a:gd name="T14" fmla="*/ 327057 w 1008"/>
              <a:gd name="T15" fmla="*/ 356806 h 1009"/>
              <a:gd name="T16" fmla="*/ 306388 w 1008"/>
              <a:gd name="T17" fmla="*/ 360459 h 1009"/>
              <a:gd name="T18" fmla="*/ 252891 w 1008"/>
              <a:gd name="T19" fmla="*/ 306877 h 1009"/>
              <a:gd name="T20" fmla="*/ 277208 w 1008"/>
              <a:gd name="T21" fmla="*/ 262429 h 1009"/>
              <a:gd name="T22" fmla="*/ 277208 w 1008"/>
              <a:gd name="T23" fmla="*/ 108990 h 1009"/>
              <a:gd name="T24" fmla="*/ 336175 w 1008"/>
              <a:gd name="T25" fmla="*/ 108990 h 1009"/>
              <a:gd name="T26" fmla="*/ 336175 w 1008"/>
              <a:gd name="T27" fmla="*/ 262429 h 1009"/>
              <a:gd name="T28" fmla="*/ 359884 w 1008"/>
              <a:gd name="T29" fmla="*/ 306877 h 1009"/>
              <a:gd name="T30" fmla="*/ 356236 w 1008"/>
              <a:gd name="T31" fmla="*/ 326361 h 1009"/>
              <a:gd name="T32" fmla="*/ 470524 w 1008"/>
              <a:gd name="T33" fmla="*/ 437787 h 1009"/>
              <a:gd name="T34" fmla="*/ 440736 w 1008"/>
              <a:gd name="T35" fmla="*/ 468231 h 1009"/>
              <a:gd name="T36" fmla="*/ 102129 w 1008"/>
              <a:gd name="T37" fmla="*/ 286784 h 1009"/>
              <a:gd name="T38" fmla="*/ 102129 w 1008"/>
              <a:gd name="T39" fmla="*/ 286784 h 1009"/>
              <a:gd name="T40" fmla="*/ 142251 w 1008"/>
              <a:gd name="T41" fmla="*/ 286784 h 1009"/>
              <a:gd name="T42" fmla="*/ 142251 w 1008"/>
              <a:gd name="T43" fmla="*/ 327579 h 1009"/>
              <a:gd name="T44" fmla="*/ 102129 w 1008"/>
              <a:gd name="T45" fmla="*/ 327579 h 1009"/>
              <a:gd name="T46" fmla="*/ 102129 w 1008"/>
              <a:gd name="T47" fmla="*/ 286784 h 1009"/>
              <a:gd name="T48" fmla="*/ 470524 w 1008"/>
              <a:gd name="T49" fmla="*/ 286784 h 1009"/>
              <a:gd name="T50" fmla="*/ 470524 w 1008"/>
              <a:gd name="T51" fmla="*/ 286784 h 1009"/>
              <a:gd name="T52" fmla="*/ 510646 w 1008"/>
              <a:gd name="T53" fmla="*/ 286784 h 1009"/>
              <a:gd name="T54" fmla="*/ 510646 w 1008"/>
              <a:gd name="T55" fmla="*/ 327579 h 1009"/>
              <a:gd name="T56" fmla="*/ 470524 w 1008"/>
              <a:gd name="T57" fmla="*/ 327579 h 1009"/>
              <a:gd name="T58" fmla="*/ 470524 w 1008"/>
              <a:gd name="T59" fmla="*/ 286784 h 1009"/>
              <a:gd name="T60" fmla="*/ 285719 w 1008"/>
              <a:gd name="T61" fmla="*/ 511462 h 1009"/>
              <a:gd name="T62" fmla="*/ 285719 w 1008"/>
              <a:gd name="T63" fmla="*/ 511462 h 1009"/>
              <a:gd name="T64" fmla="*/ 285719 w 1008"/>
              <a:gd name="T65" fmla="*/ 471884 h 1009"/>
              <a:gd name="T66" fmla="*/ 327057 w 1008"/>
              <a:gd name="T67" fmla="*/ 471884 h 1009"/>
              <a:gd name="T68" fmla="*/ 327057 w 1008"/>
              <a:gd name="T69" fmla="*/ 511462 h 1009"/>
              <a:gd name="T70" fmla="*/ 285719 w 1008"/>
              <a:gd name="T71" fmla="*/ 511462 h 1009"/>
              <a:gd name="T72" fmla="*/ 306388 w 1008"/>
              <a:gd name="T73" fmla="*/ 555301 h 1009"/>
              <a:gd name="T74" fmla="*/ 306388 w 1008"/>
              <a:gd name="T75" fmla="*/ 555301 h 1009"/>
              <a:gd name="T76" fmla="*/ 554415 w 1008"/>
              <a:gd name="T77" fmla="*/ 306877 h 1009"/>
              <a:gd name="T78" fmla="*/ 306388 w 1008"/>
              <a:gd name="T79" fmla="*/ 59062 h 1009"/>
              <a:gd name="T80" fmla="*/ 58360 w 1008"/>
              <a:gd name="T81" fmla="*/ 306877 h 1009"/>
              <a:gd name="T82" fmla="*/ 306388 w 1008"/>
              <a:gd name="T83" fmla="*/ 555301 h 1009"/>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008"/>
              <a:gd name="T127" fmla="*/ 0 h 1009"/>
              <a:gd name="T128" fmla="*/ 1008 w 1008"/>
              <a:gd name="T129" fmla="*/ 1009 h 1009"/>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008" h="1009">
                <a:moveTo>
                  <a:pt x="504" y="1009"/>
                </a:moveTo>
                <a:cubicBezTo>
                  <a:pt x="226" y="1009"/>
                  <a:pt x="0" y="783"/>
                  <a:pt x="0" y="504"/>
                </a:cubicBezTo>
                <a:cubicBezTo>
                  <a:pt x="0" y="226"/>
                  <a:pt x="226" y="0"/>
                  <a:pt x="504" y="0"/>
                </a:cubicBezTo>
                <a:cubicBezTo>
                  <a:pt x="782" y="0"/>
                  <a:pt x="1008" y="226"/>
                  <a:pt x="1008" y="504"/>
                </a:cubicBezTo>
                <a:cubicBezTo>
                  <a:pt x="1008" y="783"/>
                  <a:pt x="782" y="1009"/>
                  <a:pt x="504" y="1009"/>
                </a:cubicBezTo>
                <a:close/>
                <a:moveTo>
                  <a:pt x="725" y="769"/>
                </a:moveTo>
                <a:lnTo>
                  <a:pt x="725" y="769"/>
                </a:lnTo>
                <a:lnTo>
                  <a:pt x="538" y="586"/>
                </a:lnTo>
                <a:cubicBezTo>
                  <a:pt x="528" y="590"/>
                  <a:pt x="516" y="592"/>
                  <a:pt x="504" y="592"/>
                </a:cubicBezTo>
                <a:cubicBezTo>
                  <a:pt x="455" y="592"/>
                  <a:pt x="416" y="553"/>
                  <a:pt x="416" y="504"/>
                </a:cubicBezTo>
                <a:cubicBezTo>
                  <a:pt x="416" y="474"/>
                  <a:pt x="432" y="447"/>
                  <a:pt x="456" y="431"/>
                </a:cubicBezTo>
                <a:lnTo>
                  <a:pt x="456" y="179"/>
                </a:lnTo>
                <a:cubicBezTo>
                  <a:pt x="456" y="115"/>
                  <a:pt x="553" y="115"/>
                  <a:pt x="553" y="179"/>
                </a:cubicBezTo>
                <a:lnTo>
                  <a:pt x="553" y="431"/>
                </a:lnTo>
                <a:cubicBezTo>
                  <a:pt x="576" y="447"/>
                  <a:pt x="592" y="474"/>
                  <a:pt x="592" y="504"/>
                </a:cubicBezTo>
                <a:cubicBezTo>
                  <a:pt x="592" y="516"/>
                  <a:pt x="590" y="526"/>
                  <a:pt x="586" y="536"/>
                </a:cubicBezTo>
                <a:lnTo>
                  <a:pt x="774" y="719"/>
                </a:lnTo>
                <a:cubicBezTo>
                  <a:pt x="806" y="751"/>
                  <a:pt x="758" y="801"/>
                  <a:pt x="725" y="769"/>
                </a:cubicBezTo>
                <a:close/>
                <a:moveTo>
                  <a:pt x="168" y="471"/>
                </a:moveTo>
                <a:lnTo>
                  <a:pt x="168" y="471"/>
                </a:lnTo>
                <a:lnTo>
                  <a:pt x="234" y="471"/>
                </a:lnTo>
                <a:cubicBezTo>
                  <a:pt x="278" y="471"/>
                  <a:pt x="278" y="538"/>
                  <a:pt x="234" y="538"/>
                </a:cubicBezTo>
                <a:lnTo>
                  <a:pt x="168" y="538"/>
                </a:lnTo>
                <a:cubicBezTo>
                  <a:pt x="123" y="538"/>
                  <a:pt x="123" y="471"/>
                  <a:pt x="168" y="471"/>
                </a:cubicBezTo>
                <a:close/>
                <a:moveTo>
                  <a:pt x="774" y="471"/>
                </a:moveTo>
                <a:lnTo>
                  <a:pt x="774" y="471"/>
                </a:lnTo>
                <a:lnTo>
                  <a:pt x="840" y="471"/>
                </a:lnTo>
                <a:cubicBezTo>
                  <a:pt x="885" y="471"/>
                  <a:pt x="885" y="538"/>
                  <a:pt x="840" y="538"/>
                </a:cubicBezTo>
                <a:lnTo>
                  <a:pt x="774" y="538"/>
                </a:lnTo>
                <a:cubicBezTo>
                  <a:pt x="730" y="538"/>
                  <a:pt x="730" y="471"/>
                  <a:pt x="774" y="471"/>
                </a:cubicBezTo>
                <a:close/>
                <a:moveTo>
                  <a:pt x="470" y="840"/>
                </a:moveTo>
                <a:lnTo>
                  <a:pt x="470" y="840"/>
                </a:lnTo>
                <a:lnTo>
                  <a:pt x="470" y="775"/>
                </a:lnTo>
                <a:cubicBezTo>
                  <a:pt x="470" y="730"/>
                  <a:pt x="538" y="730"/>
                  <a:pt x="538" y="775"/>
                </a:cubicBezTo>
                <a:lnTo>
                  <a:pt x="538" y="840"/>
                </a:lnTo>
                <a:cubicBezTo>
                  <a:pt x="538" y="885"/>
                  <a:pt x="470" y="885"/>
                  <a:pt x="470" y="840"/>
                </a:cubicBezTo>
                <a:close/>
                <a:moveTo>
                  <a:pt x="504" y="912"/>
                </a:moveTo>
                <a:lnTo>
                  <a:pt x="504" y="912"/>
                </a:lnTo>
                <a:cubicBezTo>
                  <a:pt x="729" y="912"/>
                  <a:pt x="912" y="730"/>
                  <a:pt x="912" y="504"/>
                </a:cubicBezTo>
                <a:cubicBezTo>
                  <a:pt x="912" y="279"/>
                  <a:pt x="729" y="97"/>
                  <a:pt x="504" y="97"/>
                </a:cubicBezTo>
                <a:cubicBezTo>
                  <a:pt x="279" y="97"/>
                  <a:pt x="96" y="279"/>
                  <a:pt x="96" y="504"/>
                </a:cubicBezTo>
                <a:cubicBezTo>
                  <a:pt x="96" y="730"/>
                  <a:pt x="279" y="912"/>
                  <a:pt x="504" y="912"/>
                </a:cubicBezTo>
                <a:close/>
              </a:path>
            </a:pathLst>
          </a:custGeom>
          <a:solidFill>
            <a:schemeClr val="accent2"/>
          </a:solidFill>
          <a:ln w="9525">
            <a:noFill/>
            <a:round/>
          </a:ln>
        </p:spPr>
        <p:txBody>
          <a:bodyPr/>
          <a:lstStyle/>
          <a:p>
            <a:endParaRPr lang="zh-CN" altLang="en-US"/>
          </a:p>
        </p:txBody>
      </p:sp>
      <p:sp>
        <p:nvSpPr>
          <p:cNvPr id="16" name="TextBox 15"/>
          <p:cNvSpPr txBox="1">
            <a:spLocks noChangeArrowheads="1"/>
          </p:cNvSpPr>
          <p:nvPr/>
        </p:nvSpPr>
        <p:spPr bwMode="auto">
          <a:xfrm>
            <a:off x="839788" y="1985963"/>
            <a:ext cx="3497262" cy="400050"/>
          </a:xfrm>
          <a:prstGeom prst="rect">
            <a:avLst/>
          </a:prstGeom>
          <a:noFill/>
          <a:ln w="9525">
            <a:noFill/>
            <a:miter lim="800000"/>
          </a:ln>
        </p:spPr>
        <p:txBody>
          <a:bodyPr>
            <a:spAutoFit/>
          </a:bodyPr>
          <a:lstStyle/>
          <a:p>
            <a:pPr algn="r">
              <a:buFont typeface="Arial" panose="020B0604020202020204" pitchFamily="34" charset="0"/>
              <a:buNone/>
            </a:pPr>
            <a:r>
              <a:rPr lang="zh-CN" altLang="en-US" sz="2000">
                <a:latin typeface="华文细黑" panose="02010600040101010101" pitchFamily="2" charset="-122"/>
                <a:ea typeface="华文细黑" panose="02010600040101010101" pitchFamily="2" charset="-122"/>
                <a:cs typeface="华文细黑" panose="02010600040101010101" pitchFamily="2" charset="-122"/>
              </a:rPr>
              <a:t>（</a:t>
            </a:r>
            <a:r>
              <a:rPr lang="zh-CN" altLang="en-US" sz="2000" b="1">
                <a:solidFill>
                  <a:schemeClr val="accent1"/>
                </a:solidFill>
                <a:latin typeface="华文细黑" panose="02010600040101010101" pitchFamily="2" charset="-122"/>
                <a:ea typeface="华文细黑" panose="02010600040101010101" pitchFamily="2" charset="-122"/>
                <a:cs typeface="华文细黑" panose="02010600040101010101" pitchFamily="2" charset="-122"/>
              </a:rPr>
              <a:t>一）项目组织机构的建设</a:t>
            </a:r>
            <a:endParaRPr lang="zh-CN" altLang="en-US" sz="2000" b="1">
              <a:solidFill>
                <a:schemeClr val="accent1"/>
              </a:solidFill>
              <a:latin typeface="华文细黑" panose="02010600040101010101" pitchFamily="2" charset="-122"/>
              <a:ea typeface="华文细黑" panose="02010600040101010101" pitchFamily="2" charset="-122"/>
              <a:cs typeface="华文细黑" panose="02010600040101010101" pitchFamily="2" charset="-122"/>
            </a:endParaRPr>
          </a:p>
        </p:txBody>
      </p:sp>
      <p:sp>
        <p:nvSpPr>
          <p:cNvPr id="18" name="TextBox 17"/>
          <p:cNvSpPr txBox="1">
            <a:spLocks noChangeArrowheads="1"/>
          </p:cNvSpPr>
          <p:nvPr/>
        </p:nvSpPr>
        <p:spPr bwMode="auto">
          <a:xfrm>
            <a:off x="7518400" y="2028825"/>
            <a:ext cx="4000500" cy="400050"/>
          </a:xfrm>
          <a:prstGeom prst="rect">
            <a:avLst/>
          </a:prstGeom>
          <a:noFill/>
          <a:ln w="9525">
            <a:noFill/>
            <a:miter lim="800000"/>
          </a:ln>
        </p:spPr>
        <p:txBody>
          <a:bodyPr>
            <a:spAutoFit/>
          </a:bodyPr>
          <a:lstStyle/>
          <a:p>
            <a:pPr>
              <a:buFont typeface="Arial" panose="020B0604020202020204" pitchFamily="34" charset="0"/>
              <a:buNone/>
            </a:pPr>
            <a:r>
              <a:rPr lang="zh-CN" altLang="en-US" sz="2000" b="1">
                <a:solidFill>
                  <a:schemeClr val="accent1"/>
                </a:solidFill>
                <a:latin typeface="华文细黑" panose="02010600040101010101" pitchFamily="2" charset="-122"/>
                <a:ea typeface="华文细黑" panose="02010600040101010101" pitchFamily="2" charset="-122"/>
                <a:cs typeface="华文细黑" panose="02010600040101010101" pitchFamily="2" charset="-122"/>
              </a:rPr>
              <a:t>（四）建立健全各项管理制度</a:t>
            </a:r>
            <a:endParaRPr lang="zh-CN" altLang="en-US" sz="2000" b="1">
              <a:solidFill>
                <a:schemeClr val="accent1"/>
              </a:solidFill>
              <a:latin typeface="华文细黑" panose="02010600040101010101" pitchFamily="2" charset="-122"/>
              <a:ea typeface="华文细黑" panose="02010600040101010101" pitchFamily="2" charset="-122"/>
              <a:cs typeface="华文细黑" panose="02010600040101010101" pitchFamily="2" charset="-122"/>
            </a:endParaRPr>
          </a:p>
        </p:txBody>
      </p:sp>
      <p:sp>
        <p:nvSpPr>
          <p:cNvPr id="20" name="TextBox 19"/>
          <p:cNvSpPr txBox="1">
            <a:spLocks noChangeArrowheads="1"/>
          </p:cNvSpPr>
          <p:nvPr/>
        </p:nvSpPr>
        <p:spPr bwMode="auto">
          <a:xfrm>
            <a:off x="8258175" y="3468688"/>
            <a:ext cx="3090863" cy="400050"/>
          </a:xfrm>
          <a:prstGeom prst="rect">
            <a:avLst/>
          </a:prstGeom>
          <a:noFill/>
          <a:ln w="9525">
            <a:noFill/>
            <a:miter lim="800000"/>
          </a:ln>
        </p:spPr>
        <p:txBody>
          <a:bodyPr>
            <a:spAutoFit/>
          </a:bodyPr>
          <a:lstStyle/>
          <a:p>
            <a:pPr>
              <a:buFont typeface="Arial" panose="020B0604020202020204" pitchFamily="34" charset="0"/>
              <a:buNone/>
            </a:pPr>
            <a:r>
              <a:rPr lang="zh-CN" altLang="en-US" sz="2000" b="1">
                <a:solidFill>
                  <a:schemeClr val="accent1"/>
                </a:solidFill>
                <a:latin typeface="华文细黑" panose="02010600040101010101" pitchFamily="2" charset="-122"/>
                <a:ea typeface="华文细黑" panose="02010600040101010101" pitchFamily="2" charset="-122"/>
                <a:cs typeface="华文细黑" panose="02010600040101010101" pitchFamily="2" charset="-122"/>
              </a:rPr>
              <a:t>（五）做好分包安排</a:t>
            </a:r>
            <a:endParaRPr lang="zh-CN" altLang="en-US" sz="2000" b="1">
              <a:solidFill>
                <a:schemeClr val="accent1"/>
              </a:solidFill>
              <a:latin typeface="华文细黑" panose="02010600040101010101" pitchFamily="2" charset="-122"/>
              <a:ea typeface="华文细黑" panose="02010600040101010101" pitchFamily="2" charset="-122"/>
              <a:cs typeface="华文细黑" panose="02010600040101010101" pitchFamily="2" charset="-122"/>
            </a:endParaRPr>
          </a:p>
        </p:txBody>
      </p:sp>
      <p:sp>
        <p:nvSpPr>
          <p:cNvPr id="22" name="TextBox 21"/>
          <p:cNvSpPr txBox="1"/>
          <p:nvPr/>
        </p:nvSpPr>
        <p:spPr>
          <a:xfrm>
            <a:off x="7826375" y="4838700"/>
            <a:ext cx="3382963" cy="400050"/>
          </a:xfrm>
          <a:prstGeom prst="rect">
            <a:avLst/>
          </a:prstGeom>
          <a:noFill/>
        </p:spPr>
        <p:txBody>
          <a:bodyPr>
            <a:spAutoFit/>
          </a:bodyPr>
          <a:lstStyle/>
          <a:p>
            <a:pPr>
              <a:buFont typeface="Arial" panose="020B0604020202020204" pitchFamily="34" charset="0"/>
              <a:buNone/>
              <a:defRPr/>
            </a:pPr>
            <a:r>
              <a:rPr lang="en-US" altLang="zh-CN" sz="2000" b="1" dirty="0">
                <a:solidFill>
                  <a:schemeClr val="accent1"/>
                </a:solidFill>
                <a:latin typeface="+mj-ea"/>
                <a:ea typeface="+mj-ea"/>
              </a:rPr>
              <a:t>(</a:t>
            </a:r>
            <a:r>
              <a:rPr lang="zh-CN" altLang="en-US" sz="2000" b="1" dirty="0">
                <a:solidFill>
                  <a:schemeClr val="accent1"/>
                </a:solidFill>
                <a:latin typeface="华文细黑" panose="02010600040101010101" pitchFamily="2" charset="-122"/>
                <a:ea typeface="华文细黑" panose="02010600040101010101" pitchFamily="2" charset="-122"/>
              </a:rPr>
              <a:t>六）组织好科研攻关</a:t>
            </a:r>
            <a:endParaRPr lang="zh-CN" altLang="en-US" sz="2000" b="1" dirty="0">
              <a:solidFill>
                <a:schemeClr val="accent1"/>
              </a:solidFill>
              <a:latin typeface="华文细黑" panose="02010600040101010101" pitchFamily="2" charset="-122"/>
              <a:ea typeface="华文细黑" panose="02010600040101010101" pitchFamily="2" charset="-122"/>
            </a:endParaRPr>
          </a:p>
        </p:txBody>
      </p:sp>
      <p:sp>
        <p:nvSpPr>
          <p:cNvPr id="24" name="TextBox 23"/>
          <p:cNvSpPr txBox="1">
            <a:spLocks noChangeArrowheads="1"/>
          </p:cNvSpPr>
          <p:nvPr/>
        </p:nvSpPr>
        <p:spPr bwMode="auto">
          <a:xfrm>
            <a:off x="363538" y="4654550"/>
            <a:ext cx="3973512" cy="400050"/>
          </a:xfrm>
          <a:prstGeom prst="rect">
            <a:avLst/>
          </a:prstGeom>
          <a:noFill/>
          <a:ln w="9525">
            <a:noFill/>
            <a:miter lim="800000"/>
          </a:ln>
        </p:spPr>
        <p:txBody>
          <a:bodyPr>
            <a:spAutoFit/>
          </a:bodyPr>
          <a:lstStyle/>
          <a:p>
            <a:pPr algn="r">
              <a:buFont typeface="Arial" panose="020B0604020202020204" pitchFamily="34" charset="0"/>
              <a:buNone/>
            </a:pPr>
            <a:r>
              <a:rPr lang="zh-CN" altLang="en-US" sz="2000" b="1">
                <a:solidFill>
                  <a:schemeClr val="accent1"/>
                </a:solidFill>
                <a:latin typeface="华文细黑" panose="02010600040101010101" pitchFamily="2" charset="-122"/>
                <a:ea typeface="华文细黑" panose="02010600040101010101" pitchFamily="2" charset="-122"/>
                <a:cs typeface="华文细黑" panose="02010600040101010101" pitchFamily="2" charset="-122"/>
              </a:rPr>
              <a:t>（三）优化劳动组合和技术培训</a:t>
            </a:r>
            <a:endParaRPr lang="zh-CN" altLang="en-US" sz="2000" b="1">
              <a:solidFill>
                <a:schemeClr val="accent1"/>
              </a:solidFill>
              <a:latin typeface="华文细黑" panose="02010600040101010101" pitchFamily="2" charset="-122"/>
              <a:ea typeface="华文细黑" panose="02010600040101010101" pitchFamily="2" charset="-122"/>
              <a:cs typeface="华文细黑" panose="02010600040101010101" pitchFamily="2" charset="-122"/>
            </a:endParaRPr>
          </a:p>
        </p:txBody>
      </p:sp>
      <p:sp>
        <p:nvSpPr>
          <p:cNvPr id="26" name="TextBox 25"/>
          <p:cNvSpPr txBox="1">
            <a:spLocks noChangeArrowheads="1"/>
          </p:cNvSpPr>
          <p:nvPr/>
        </p:nvSpPr>
        <p:spPr bwMode="auto">
          <a:xfrm>
            <a:off x="234950" y="3268663"/>
            <a:ext cx="3390900" cy="400050"/>
          </a:xfrm>
          <a:prstGeom prst="rect">
            <a:avLst/>
          </a:prstGeom>
          <a:noFill/>
          <a:ln w="9525">
            <a:noFill/>
            <a:miter lim="800000"/>
          </a:ln>
        </p:spPr>
        <p:txBody>
          <a:bodyPr>
            <a:spAutoFit/>
          </a:bodyPr>
          <a:lstStyle/>
          <a:p>
            <a:pPr algn="r">
              <a:buFont typeface="Arial" panose="020B0604020202020204" pitchFamily="34" charset="0"/>
              <a:buNone/>
            </a:pPr>
            <a:r>
              <a:rPr lang="zh-CN" altLang="en-US" sz="2000" b="1">
                <a:solidFill>
                  <a:schemeClr val="accent1"/>
                </a:solidFill>
                <a:latin typeface="华文细黑" panose="02010600040101010101" pitchFamily="2" charset="-122"/>
                <a:ea typeface="华文细黑" panose="02010600040101010101" pitchFamily="2" charset="-122"/>
                <a:cs typeface="华文细黑" panose="02010600040101010101" pitchFamily="2" charset="-122"/>
              </a:rPr>
              <a:t>（二）组织精干的施工队伍</a:t>
            </a:r>
            <a:endParaRPr lang="zh-CN" altLang="en-US" sz="2000" b="1">
              <a:solidFill>
                <a:schemeClr val="accent1"/>
              </a:solidFill>
              <a:latin typeface="华文细黑" panose="02010600040101010101" pitchFamily="2" charset="-122"/>
              <a:ea typeface="华文细黑" panose="02010600040101010101" pitchFamily="2" charset="-122"/>
              <a:cs typeface="华文细黑" panose="02010600040101010101" pitchFamily="2" charset="-122"/>
            </a:endParaRPr>
          </a:p>
        </p:txBody>
      </p:sp>
      <p:sp>
        <p:nvSpPr>
          <p:cNvPr id="23" name="TextBox 54"/>
          <p:cNvSpPr txBox="1">
            <a:spLocks noChangeArrowheads="1"/>
          </p:cNvSpPr>
          <p:nvPr/>
        </p:nvSpPr>
        <p:spPr bwMode="auto">
          <a:xfrm>
            <a:off x="1365250" y="110004"/>
            <a:ext cx="5041900" cy="646331"/>
          </a:xfrm>
          <a:prstGeom prst="rect">
            <a:avLst/>
          </a:prstGeom>
          <a:noFill/>
          <a:ln w="9525">
            <a:noFill/>
            <a:miter lim="800000"/>
          </a:ln>
        </p:spPr>
        <p:txBody>
          <a:bodyPr>
            <a:spAutoFit/>
          </a:bodyPr>
          <a:lstStyle/>
          <a:p>
            <a:pPr marL="0" lvl="1">
              <a:buFont typeface="Arial" panose="020B0604020202020204" pitchFamily="34" charset="0"/>
              <a:buNone/>
            </a:pPr>
            <a:r>
              <a:rPr lang="zh-CN" altLang="en-US" dirty="0">
                <a:solidFill>
                  <a:schemeClr val="accent2"/>
                </a:solidFill>
                <a:latin typeface="微软雅黑" panose="020B0503020204020204" pitchFamily="34" charset="-122"/>
                <a:ea typeface="微软雅黑" panose="020B0503020204020204" pitchFamily="34" charset="-122"/>
              </a:rPr>
              <a:t>资源准备</a:t>
            </a:r>
            <a:endParaRPr lang="zh-CN" altLang="en-US" dirty="0">
              <a:solidFill>
                <a:schemeClr val="accent2"/>
              </a:solidFill>
              <a:latin typeface="微软雅黑" panose="020B0503020204020204" pitchFamily="34" charset="-122"/>
              <a:ea typeface="微软雅黑" panose="020B0503020204020204" pitchFamily="34" charset="-122"/>
            </a:endParaRPr>
          </a:p>
          <a:p>
            <a:pPr>
              <a:buFont typeface="Arial" panose="020B0604020202020204" pitchFamily="34" charset="0"/>
              <a:buNone/>
            </a:pPr>
            <a:endParaRPr lang="zh-CN" altLang="en-US" dirty="0">
              <a:solidFill>
                <a:schemeClr val="accent2"/>
              </a:solidFill>
              <a:latin typeface="微软雅黑" panose="020B0503020204020204" pitchFamily="34" charset="-122"/>
              <a:ea typeface="微软雅黑" panose="020B0503020204020204" pitchFamily="34" charset="-122"/>
            </a:endParaRPr>
          </a:p>
        </p:txBody>
      </p:sp>
      <p:sp>
        <p:nvSpPr>
          <p:cNvPr id="25" name="TextBox 55"/>
          <p:cNvSpPr txBox="1">
            <a:spLocks noChangeArrowheads="1"/>
          </p:cNvSpPr>
          <p:nvPr/>
        </p:nvSpPr>
        <p:spPr bwMode="auto">
          <a:xfrm>
            <a:off x="-224586" y="106363"/>
            <a:ext cx="1497013" cy="369332"/>
          </a:xfrm>
          <a:prstGeom prst="rect">
            <a:avLst/>
          </a:prstGeom>
          <a:noFill/>
          <a:ln w="9525">
            <a:noFill/>
            <a:miter lim="800000"/>
          </a:ln>
        </p:spPr>
        <p:txBody>
          <a:bodyPr>
            <a:spAutoFit/>
          </a:bodyPr>
          <a:lstStyle/>
          <a:p>
            <a:pPr algn="r">
              <a:buFont typeface="Arial" panose="020B0604020202020204" pitchFamily="34" charset="0"/>
              <a:buNone/>
            </a:pPr>
            <a:r>
              <a:rPr lang="zh-CN" altLang="en-US" dirty="0">
                <a:solidFill>
                  <a:schemeClr val="accent2"/>
                </a:solidFill>
                <a:latin typeface="华文细黑" panose="02010600040101010101" pitchFamily="2" charset="-122"/>
                <a:ea typeface="华文细黑" panose="02010600040101010101" pitchFamily="2" charset="-122"/>
                <a:cs typeface="华文细黑" panose="02010600040101010101" pitchFamily="2" charset="-122"/>
              </a:rPr>
              <a:t>学习任务</a:t>
            </a:r>
            <a:r>
              <a:rPr lang="en-US" altLang="zh-CN" dirty="0">
                <a:solidFill>
                  <a:schemeClr val="accent2"/>
                </a:solidFill>
                <a:latin typeface="华文细黑" panose="02010600040101010101" pitchFamily="2" charset="-122"/>
                <a:ea typeface="华文细黑" panose="02010600040101010101" pitchFamily="2" charset="-122"/>
                <a:cs typeface="华文细黑" panose="02010600040101010101" pitchFamily="2" charset="-122"/>
              </a:rPr>
              <a:t>4</a:t>
            </a:r>
            <a:endParaRPr lang="zh-CN" altLang="en-US" dirty="0">
              <a:solidFill>
                <a:schemeClr val="accent2"/>
              </a:solidFill>
              <a:latin typeface="华文细黑" panose="02010600040101010101" pitchFamily="2" charset="-122"/>
              <a:ea typeface="华文细黑" panose="02010600040101010101" pitchFamily="2" charset="-122"/>
              <a:cs typeface="华文细黑" panose="02010600040101010101" pitchFamily="2" charset="-122"/>
            </a:endParaRPr>
          </a:p>
        </p:txBody>
      </p:sp>
    </p:spTree>
  </p:cSld>
  <p:clrMapOvr>
    <a:masterClrMapping/>
  </p:clrMapOvr>
  <p:transition spd="slow">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图片 27"/>
          <p:cNvPicPr>
            <a:picLocks noChangeAspect="1"/>
          </p:cNvPicPr>
          <p:nvPr/>
        </p:nvPicPr>
        <p:blipFill>
          <a:blip r:embed="rId1" cstate="print"/>
          <a:srcRect/>
          <a:stretch>
            <a:fillRect/>
          </a:stretch>
        </p:blipFill>
        <p:spPr bwMode="auto">
          <a:xfrm>
            <a:off x="0" y="2454275"/>
            <a:ext cx="12196763" cy="4403725"/>
          </a:xfrm>
          <a:prstGeom prst="rect">
            <a:avLst/>
          </a:prstGeom>
          <a:noFill/>
          <a:ln w="9525">
            <a:noFill/>
            <a:miter lim="800000"/>
            <a:headEnd/>
            <a:tailEnd/>
          </a:ln>
        </p:spPr>
      </p:pic>
      <p:grpSp>
        <p:nvGrpSpPr>
          <p:cNvPr id="2" name="组合 7"/>
          <p:cNvGrpSpPr/>
          <p:nvPr/>
        </p:nvGrpSpPr>
        <p:grpSpPr bwMode="auto">
          <a:xfrm>
            <a:off x="4948238" y="1328738"/>
            <a:ext cx="2301875" cy="2308225"/>
            <a:chOff x="6609209" y="790981"/>
            <a:chExt cx="2301875" cy="2308226"/>
          </a:xfrm>
        </p:grpSpPr>
        <p:sp>
          <p:nvSpPr>
            <p:cNvPr id="25606" name="Oval 5"/>
            <p:cNvSpPr>
              <a:spLocks noChangeArrowheads="1"/>
            </p:cNvSpPr>
            <p:nvPr/>
          </p:nvSpPr>
          <p:spPr bwMode="auto">
            <a:xfrm>
              <a:off x="6609209" y="790981"/>
              <a:ext cx="2301875" cy="2308226"/>
            </a:xfrm>
            <a:prstGeom prst="ellipse">
              <a:avLst/>
            </a:prstGeom>
            <a:solidFill>
              <a:srgbClr val="FFFFFF"/>
            </a:solidFill>
            <a:ln w="9525">
              <a:noFill/>
              <a:round/>
            </a:ln>
          </p:spPr>
          <p:txBody>
            <a:bodyPr/>
            <a:lstStyle/>
            <a:p>
              <a:pPr>
                <a:buFont typeface="Arial" panose="020B0604020202020204" pitchFamily="34" charset="0"/>
                <a:buNone/>
              </a:pPr>
              <a:endParaRPr lang="zh-CN" altLang="en-US"/>
            </a:p>
          </p:txBody>
        </p:sp>
        <p:sp>
          <p:nvSpPr>
            <p:cNvPr id="25607" name="Freeform 6"/>
            <p:cNvSpPr>
              <a:spLocks noEditPoints="1"/>
            </p:cNvSpPr>
            <p:nvPr/>
          </p:nvSpPr>
          <p:spPr bwMode="auto">
            <a:xfrm>
              <a:off x="6733034" y="914806"/>
              <a:ext cx="2054225" cy="2058988"/>
            </a:xfrm>
            <a:custGeom>
              <a:avLst/>
              <a:gdLst>
                <a:gd name="T0" fmla="*/ 1027113 w 3306"/>
                <a:gd name="T1" fmla="*/ 0 h 3306"/>
                <a:gd name="T2" fmla="*/ 2054225 w 3306"/>
                <a:gd name="T3" fmla="*/ 1029494 h 3306"/>
                <a:gd name="T4" fmla="*/ 1027113 w 3306"/>
                <a:gd name="T5" fmla="*/ 2058988 h 3306"/>
                <a:gd name="T6" fmla="*/ 0 w 3306"/>
                <a:gd name="T7" fmla="*/ 1029494 h 3306"/>
                <a:gd name="T8" fmla="*/ 1027113 w 3306"/>
                <a:gd name="T9" fmla="*/ 0 h 3306"/>
                <a:gd name="T10" fmla="*/ 1027113 w 3306"/>
                <a:gd name="T11" fmla="*/ 69754 h 3306"/>
                <a:gd name="T12" fmla="*/ 1984011 w 3306"/>
                <a:gd name="T13" fmla="*/ 1029494 h 3306"/>
                <a:gd name="T14" fmla="*/ 1027113 w 3306"/>
                <a:gd name="T15" fmla="*/ 1988611 h 3306"/>
                <a:gd name="T16" fmla="*/ 69593 w 3306"/>
                <a:gd name="T17" fmla="*/ 1029494 h 3306"/>
                <a:gd name="T18" fmla="*/ 1027113 w 3306"/>
                <a:gd name="T19" fmla="*/ 69754 h 330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306"/>
                <a:gd name="T31" fmla="*/ 0 h 3306"/>
                <a:gd name="T32" fmla="*/ 3306 w 3306"/>
                <a:gd name="T33" fmla="*/ 3306 h 330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306" h="3306">
                  <a:moveTo>
                    <a:pt x="1653" y="0"/>
                  </a:moveTo>
                  <a:cubicBezTo>
                    <a:pt x="2565" y="0"/>
                    <a:pt x="3306" y="740"/>
                    <a:pt x="3306" y="1653"/>
                  </a:cubicBezTo>
                  <a:cubicBezTo>
                    <a:pt x="3306" y="2565"/>
                    <a:pt x="2565" y="3306"/>
                    <a:pt x="1653" y="3306"/>
                  </a:cubicBezTo>
                  <a:cubicBezTo>
                    <a:pt x="740" y="3306"/>
                    <a:pt x="0" y="2565"/>
                    <a:pt x="0" y="1653"/>
                  </a:cubicBezTo>
                  <a:cubicBezTo>
                    <a:pt x="0" y="740"/>
                    <a:pt x="740" y="0"/>
                    <a:pt x="1653" y="0"/>
                  </a:cubicBezTo>
                  <a:close/>
                  <a:moveTo>
                    <a:pt x="1653" y="112"/>
                  </a:moveTo>
                  <a:cubicBezTo>
                    <a:pt x="2503" y="112"/>
                    <a:pt x="3193" y="802"/>
                    <a:pt x="3193" y="1653"/>
                  </a:cubicBezTo>
                  <a:cubicBezTo>
                    <a:pt x="3193" y="2503"/>
                    <a:pt x="2503" y="3193"/>
                    <a:pt x="1653" y="3193"/>
                  </a:cubicBezTo>
                  <a:cubicBezTo>
                    <a:pt x="802" y="3193"/>
                    <a:pt x="112" y="2503"/>
                    <a:pt x="112" y="1653"/>
                  </a:cubicBezTo>
                  <a:cubicBezTo>
                    <a:pt x="112" y="802"/>
                    <a:pt x="802" y="112"/>
                    <a:pt x="1653" y="112"/>
                  </a:cubicBezTo>
                  <a:close/>
                </a:path>
              </a:pathLst>
            </a:custGeom>
            <a:solidFill>
              <a:schemeClr val="tx1"/>
            </a:solidFill>
            <a:ln w="9525">
              <a:noFill/>
              <a:round/>
            </a:ln>
          </p:spPr>
          <p:txBody>
            <a:bodyPr/>
            <a:lstStyle/>
            <a:p>
              <a:endParaRPr lang="zh-CN" altLang="en-US"/>
            </a:p>
          </p:txBody>
        </p:sp>
      </p:grpSp>
      <p:sp>
        <p:nvSpPr>
          <p:cNvPr id="13" name="TextBox 12"/>
          <p:cNvSpPr txBox="1"/>
          <p:nvPr/>
        </p:nvSpPr>
        <p:spPr>
          <a:xfrm>
            <a:off x="2968625" y="4437063"/>
            <a:ext cx="6259513" cy="769937"/>
          </a:xfrm>
          <a:prstGeom prst="rect">
            <a:avLst/>
          </a:prstGeom>
          <a:noFill/>
        </p:spPr>
        <p:txBody>
          <a:bodyPr>
            <a:spAutoFit/>
          </a:bodyPr>
          <a:lstStyle/>
          <a:p>
            <a:pPr algn="ctr">
              <a:buFont typeface="Arial" panose="020B0604020202020204" pitchFamily="34" charset="0"/>
              <a:buNone/>
              <a:defRPr/>
            </a:pPr>
            <a:r>
              <a:rPr lang="zh-CN" altLang="en-US" sz="4400" dirty="0">
                <a:solidFill>
                  <a:schemeClr val="accent2"/>
                </a:solidFill>
                <a:latin typeface="+mn-ea"/>
                <a:ea typeface="+mn-ea"/>
              </a:rPr>
              <a:t>单元一　施工准备工作</a:t>
            </a:r>
            <a:endParaRPr lang="zh-CN" altLang="en-US" sz="4400" b="1" dirty="0">
              <a:solidFill>
                <a:schemeClr val="accent2"/>
              </a:solidFill>
              <a:latin typeface="+mn-ea"/>
              <a:ea typeface="+mn-ea"/>
            </a:endParaRPr>
          </a:p>
        </p:txBody>
      </p:sp>
      <p:cxnSp>
        <p:nvCxnSpPr>
          <p:cNvPr id="14" name="直接连接符 13"/>
          <p:cNvCxnSpPr>
            <a:cxnSpLocks noChangeShapeType="1"/>
          </p:cNvCxnSpPr>
          <p:nvPr/>
        </p:nvCxnSpPr>
        <p:spPr bwMode="auto">
          <a:xfrm>
            <a:off x="2641600" y="5397500"/>
            <a:ext cx="6913563" cy="0"/>
          </a:xfrm>
          <a:prstGeom prst="line">
            <a:avLst/>
          </a:prstGeom>
          <a:noFill/>
          <a:ln w="9525" algn="ctr">
            <a:solidFill>
              <a:schemeClr val="accent2"/>
            </a:solidFill>
            <a:round/>
          </a:ln>
        </p:spPr>
      </p:cxnSp>
      <p:sp>
        <p:nvSpPr>
          <p:cNvPr id="12" name="Freeform 12"/>
          <p:cNvSpPr>
            <a:spLocks noEditPoints="1"/>
          </p:cNvSpPr>
          <p:nvPr/>
        </p:nvSpPr>
        <p:spPr bwMode="auto">
          <a:xfrm>
            <a:off x="5518150" y="1905000"/>
            <a:ext cx="1160463" cy="1155700"/>
          </a:xfrm>
          <a:custGeom>
            <a:avLst/>
            <a:gdLst>
              <a:gd name="T0" fmla="*/ 1049184 w 954"/>
              <a:gd name="T1" fmla="*/ 995816 h 944"/>
              <a:gd name="T2" fmla="*/ 928686 w 954"/>
              <a:gd name="T3" fmla="*/ 995816 h 944"/>
              <a:gd name="T4" fmla="*/ 760719 w 954"/>
              <a:gd name="T5" fmla="*/ 672451 h 944"/>
              <a:gd name="T6" fmla="*/ 743679 w 954"/>
              <a:gd name="T7" fmla="*/ 736144 h 944"/>
              <a:gd name="T8" fmla="*/ 651176 w 954"/>
              <a:gd name="T9" fmla="*/ 805962 h 944"/>
              <a:gd name="T10" fmla="*/ 951812 w 954"/>
              <a:gd name="T11" fmla="*/ 1141575 h 944"/>
              <a:gd name="T12" fmla="*/ 1145339 w 954"/>
              <a:gd name="T13" fmla="*/ 1011739 h 944"/>
              <a:gd name="T14" fmla="*/ 1002932 w 954"/>
              <a:gd name="T15" fmla="*/ 862305 h 944"/>
              <a:gd name="T16" fmla="*/ 791148 w 954"/>
              <a:gd name="T17" fmla="*/ 687150 h 944"/>
              <a:gd name="T18" fmla="*/ 419917 w 954"/>
              <a:gd name="T19" fmla="*/ 410330 h 944"/>
              <a:gd name="T20" fmla="*/ 483209 w 954"/>
              <a:gd name="T21" fmla="*/ 393182 h 944"/>
              <a:gd name="T22" fmla="*/ 500249 w 954"/>
              <a:gd name="T23" fmla="*/ 329489 h 944"/>
              <a:gd name="T24" fmla="*/ 514855 w 954"/>
              <a:gd name="T25" fmla="*/ 270695 h 944"/>
              <a:gd name="T26" fmla="*/ 223956 w 954"/>
              <a:gd name="T27" fmla="*/ 25722 h 944"/>
              <a:gd name="T28" fmla="*/ 183790 w 954"/>
              <a:gd name="T29" fmla="*/ 327039 h 944"/>
              <a:gd name="T30" fmla="*/ 1217 w 954"/>
              <a:gd name="T31" fmla="*/ 249873 h 944"/>
              <a:gd name="T32" fmla="*/ 345671 w 954"/>
              <a:gd name="T33" fmla="*/ 497295 h 944"/>
              <a:gd name="T34" fmla="*/ 389488 w 954"/>
              <a:gd name="T35" fmla="*/ 440952 h 944"/>
              <a:gd name="T36" fmla="*/ 1119779 w 954"/>
              <a:gd name="T37" fmla="*/ 111463 h 944"/>
              <a:gd name="T38" fmla="*/ 962766 w 954"/>
              <a:gd name="T39" fmla="*/ 0 h 944"/>
              <a:gd name="T40" fmla="*/ 545284 w 954"/>
              <a:gd name="T41" fmla="*/ 374809 h 944"/>
              <a:gd name="T42" fmla="*/ 485643 w 954"/>
              <a:gd name="T43" fmla="*/ 460549 h 944"/>
              <a:gd name="T44" fmla="*/ 434523 w 954"/>
              <a:gd name="T45" fmla="*/ 486272 h 944"/>
              <a:gd name="T46" fmla="*/ 440609 w 954"/>
              <a:gd name="T47" fmla="*/ 645504 h 944"/>
              <a:gd name="T48" fmla="*/ 103458 w 954"/>
              <a:gd name="T49" fmla="*/ 940697 h 944"/>
              <a:gd name="T50" fmla="*/ 66943 w 954"/>
              <a:gd name="T51" fmla="*/ 1156273 h 944"/>
              <a:gd name="T52" fmla="*/ 240996 w 954"/>
              <a:gd name="T53" fmla="*/ 979892 h 944"/>
              <a:gd name="T54" fmla="*/ 514855 w 954"/>
              <a:gd name="T55" fmla="*/ 720221 h 944"/>
              <a:gd name="T56" fmla="*/ 668216 w 954"/>
              <a:gd name="T57" fmla="*/ 720221 h 944"/>
              <a:gd name="T58" fmla="*/ 712033 w 954"/>
              <a:gd name="T59" fmla="*/ 623457 h 944"/>
              <a:gd name="T60" fmla="*/ 777760 w 954"/>
              <a:gd name="T61" fmla="*/ 609983 h 944"/>
              <a:gd name="T62" fmla="*/ 1119779 w 954"/>
              <a:gd name="T63" fmla="*/ 111463 h 94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954"/>
              <a:gd name="T97" fmla="*/ 0 h 944"/>
              <a:gd name="T98" fmla="*/ 954 w 954"/>
              <a:gd name="T99" fmla="*/ 944 h 944"/>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954" h="944">
                <a:moveTo>
                  <a:pt x="813" y="764"/>
                </a:moveTo>
                <a:cubicBezTo>
                  <a:pt x="840" y="764"/>
                  <a:pt x="862" y="786"/>
                  <a:pt x="862" y="813"/>
                </a:cubicBezTo>
                <a:cubicBezTo>
                  <a:pt x="862" y="841"/>
                  <a:pt x="840" y="863"/>
                  <a:pt x="813" y="863"/>
                </a:cubicBezTo>
                <a:cubicBezTo>
                  <a:pt x="786" y="863"/>
                  <a:pt x="763" y="841"/>
                  <a:pt x="763" y="813"/>
                </a:cubicBezTo>
                <a:cubicBezTo>
                  <a:pt x="763" y="786"/>
                  <a:pt x="786" y="764"/>
                  <a:pt x="813" y="764"/>
                </a:cubicBezTo>
                <a:close/>
                <a:moveTo>
                  <a:pt x="625" y="549"/>
                </a:moveTo>
                <a:lnTo>
                  <a:pt x="637" y="574"/>
                </a:lnTo>
                <a:lnTo>
                  <a:pt x="611" y="601"/>
                </a:lnTo>
                <a:lnTo>
                  <a:pt x="586" y="625"/>
                </a:lnTo>
                <a:cubicBezTo>
                  <a:pt x="571" y="640"/>
                  <a:pt x="554" y="651"/>
                  <a:pt x="535" y="658"/>
                </a:cubicBezTo>
                <a:lnTo>
                  <a:pt x="703" y="826"/>
                </a:lnTo>
                <a:lnTo>
                  <a:pt x="782" y="932"/>
                </a:lnTo>
                <a:lnTo>
                  <a:pt x="824" y="943"/>
                </a:lnTo>
                <a:lnTo>
                  <a:pt x="941" y="826"/>
                </a:lnTo>
                <a:lnTo>
                  <a:pt x="930" y="783"/>
                </a:lnTo>
                <a:lnTo>
                  <a:pt x="824" y="704"/>
                </a:lnTo>
                <a:lnTo>
                  <a:pt x="666" y="546"/>
                </a:lnTo>
                <a:lnTo>
                  <a:pt x="650" y="561"/>
                </a:lnTo>
                <a:lnTo>
                  <a:pt x="625" y="549"/>
                </a:lnTo>
                <a:close/>
                <a:moveTo>
                  <a:pt x="345" y="335"/>
                </a:moveTo>
                <a:lnTo>
                  <a:pt x="372" y="308"/>
                </a:lnTo>
                <a:lnTo>
                  <a:pt x="397" y="321"/>
                </a:lnTo>
                <a:lnTo>
                  <a:pt x="384" y="296"/>
                </a:lnTo>
                <a:lnTo>
                  <a:pt x="411" y="269"/>
                </a:lnTo>
                <a:lnTo>
                  <a:pt x="414" y="266"/>
                </a:lnTo>
                <a:cubicBezTo>
                  <a:pt x="420" y="251"/>
                  <a:pt x="423" y="235"/>
                  <a:pt x="423" y="221"/>
                </a:cubicBezTo>
                <a:cubicBezTo>
                  <a:pt x="423" y="108"/>
                  <a:pt x="316" y="0"/>
                  <a:pt x="204" y="1"/>
                </a:cubicBezTo>
                <a:cubicBezTo>
                  <a:pt x="203" y="1"/>
                  <a:pt x="191" y="14"/>
                  <a:pt x="184" y="21"/>
                </a:cubicBezTo>
                <a:cubicBezTo>
                  <a:pt x="274" y="111"/>
                  <a:pt x="266" y="96"/>
                  <a:pt x="266" y="151"/>
                </a:cubicBezTo>
                <a:cubicBezTo>
                  <a:pt x="266" y="196"/>
                  <a:pt x="195" y="267"/>
                  <a:pt x="151" y="267"/>
                </a:cubicBezTo>
                <a:cubicBezTo>
                  <a:pt x="94" y="267"/>
                  <a:pt x="112" y="276"/>
                  <a:pt x="20" y="184"/>
                </a:cubicBezTo>
                <a:cubicBezTo>
                  <a:pt x="13" y="191"/>
                  <a:pt x="1" y="204"/>
                  <a:pt x="1" y="204"/>
                </a:cubicBezTo>
                <a:cubicBezTo>
                  <a:pt x="2" y="316"/>
                  <a:pt x="108" y="424"/>
                  <a:pt x="220" y="424"/>
                </a:cubicBezTo>
                <a:cubicBezTo>
                  <a:pt x="240" y="424"/>
                  <a:pt x="262" y="417"/>
                  <a:pt x="284" y="406"/>
                </a:cubicBezTo>
                <a:lnTo>
                  <a:pt x="288" y="411"/>
                </a:lnTo>
                <a:cubicBezTo>
                  <a:pt x="295" y="392"/>
                  <a:pt x="305" y="375"/>
                  <a:pt x="320" y="360"/>
                </a:cubicBezTo>
                <a:lnTo>
                  <a:pt x="345" y="335"/>
                </a:lnTo>
                <a:close/>
                <a:moveTo>
                  <a:pt x="920" y="91"/>
                </a:moveTo>
                <a:lnTo>
                  <a:pt x="854" y="26"/>
                </a:lnTo>
                <a:cubicBezTo>
                  <a:pt x="837" y="9"/>
                  <a:pt x="814" y="0"/>
                  <a:pt x="791" y="0"/>
                </a:cubicBezTo>
                <a:cubicBezTo>
                  <a:pt x="768" y="0"/>
                  <a:pt x="746" y="9"/>
                  <a:pt x="728" y="26"/>
                </a:cubicBezTo>
                <a:lnTo>
                  <a:pt x="448" y="306"/>
                </a:lnTo>
                <a:cubicBezTo>
                  <a:pt x="457" y="323"/>
                  <a:pt x="450" y="348"/>
                  <a:pt x="437" y="361"/>
                </a:cubicBezTo>
                <a:cubicBezTo>
                  <a:pt x="428" y="370"/>
                  <a:pt x="413" y="376"/>
                  <a:pt x="399" y="376"/>
                </a:cubicBezTo>
                <a:cubicBezTo>
                  <a:pt x="393" y="376"/>
                  <a:pt x="387" y="375"/>
                  <a:pt x="382" y="372"/>
                </a:cubicBezTo>
                <a:lnTo>
                  <a:pt x="357" y="397"/>
                </a:lnTo>
                <a:cubicBezTo>
                  <a:pt x="323" y="432"/>
                  <a:pt x="323" y="488"/>
                  <a:pt x="357" y="523"/>
                </a:cubicBezTo>
                <a:lnTo>
                  <a:pt x="362" y="527"/>
                </a:lnTo>
                <a:lnTo>
                  <a:pt x="143" y="746"/>
                </a:lnTo>
                <a:lnTo>
                  <a:pt x="85" y="768"/>
                </a:lnTo>
                <a:lnTo>
                  <a:pt x="0" y="889"/>
                </a:lnTo>
                <a:lnTo>
                  <a:pt x="55" y="944"/>
                </a:lnTo>
                <a:lnTo>
                  <a:pt x="176" y="859"/>
                </a:lnTo>
                <a:lnTo>
                  <a:pt x="198" y="800"/>
                </a:lnTo>
                <a:lnTo>
                  <a:pt x="416" y="582"/>
                </a:lnTo>
                <a:lnTo>
                  <a:pt x="423" y="588"/>
                </a:lnTo>
                <a:cubicBezTo>
                  <a:pt x="440" y="606"/>
                  <a:pt x="463" y="614"/>
                  <a:pt x="486" y="614"/>
                </a:cubicBezTo>
                <a:cubicBezTo>
                  <a:pt x="509" y="614"/>
                  <a:pt x="531" y="606"/>
                  <a:pt x="549" y="588"/>
                </a:cubicBezTo>
                <a:lnTo>
                  <a:pt x="574" y="564"/>
                </a:lnTo>
                <a:cubicBezTo>
                  <a:pt x="565" y="547"/>
                  <a:pt x="572" y="522"/>
                  <a:pt x="585" y="509"/>
                </a:cubicBezTo>
                <a:cubicBezTo>
                  <a:pt x="594" y="500"/>
                  <a:pt x="609" y="494"/>
                  <a:pt x="622" y="494"/>
                </a:cubicBezTo>
                <a:cubicBezTo>
                  <a:pt x="629" y="494"/>
                  <a:pt x="634" y="495"/>
                  <a:pt x="639" y="498"/>
                </a:cubicBezTo>
                <a:lnTo>
                  <a:pt x="920" y="217"/>
                </a:lnTo>
                <a:cubicBezTo>
                  <a:pt x="954" y="183"/>
                  <a:pt x="954" y="126"/>
                  <a:pt x="920" y="91"/>
                </a:cubicBezTo>
                <a:close/>
              </a:path>
            </a:pathLst>
          </a:custGeom>
          <a:solidFill>
            <a:schemeClr val="tx1"/>
          </a:solidFill>
          <a:ln w="9525">
            <a:noFill/>
            <a:round/>
          </a:ln>
        </p:spPr>
        <p:txBody>
          <a:bodyPr/>
          <a:lstStyle/>
          <a:p>
            <a:endParaRPr lang="zh-CN" altLang="en-US"/>
          </a:p>
        </p:txBody>
      </p:sp>
    </p:spTree>
  </p:cSld>
  <p:clrMapOvr>
    <a:masterClrMapping/>
  </p:clrMapOvr>
  <p:transition spd="slow">
    <p:push dir="d"/>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6530132" y="1901438"/>
            <a:ext cx="4752825" cy="3831818"/>
          </a:xfrm>
          <a:prstGeom prst="rect">
            <a:avLst/>
          </a:prstGeom>
          <a:noFill/>
        </p:spPr>
        <p:txBody>
          <a:bodyPr wrap="square">
            <a:spAutoFit/>
          </a:bodyPr>
          <a:lstStyle/>
          <a:p>
            <a:pPr>
              <a:lnSpc>
                <a:spcPct val="150000"/>
              </a:lnSpc>
              <a:buFont typeface="Arial" panose="020B0604020202020204" pitchFamily="34" charset="0"/>
              <a:buNone/>
            </a:pPr>
            <a:r>
              <a:rPr lang="zh-CN" altLang="en-US" dirty="0">
                <a:latin typeface="+mn-ea"/>
                <a:ea typeface="+mn-ea"/>
              </a:rPr>
              <a:t>（一）项目组织机构的建设</a:t>
            </a:r>
            <a:br>
              <a:rPr lang="zh-CN" altLang="en-US" dirty="0">
                <a:latin typeface="+mn-ea"/>
                <a:ea typeface="+mn-ea"/>
              </a:rPr>
            </a:br>
            <a:endParaRPr lang="en-US" altLang="zh-CN" dirty="0">
              <a:latin typeface="+mn-ea"/>
              <a:ea typeface="+mn-ea"/>
            </a:endParaRPr>
          </a:p>
          <a:p>
            <a:pPr>
              <a:lnSpc>
                <a:spcPct val="150000"/>
              </a:lnSpc>
              <a:buFont typeface="Arial" panose="020B0604020202020204" pitchFamily="34" charset="0"/>
              <a:buNone/>
            </a:pPr>
            <a:r>
              <a:rPr lang="zh-CN" altLang="en-US" dirty="0">
                <a:latin typeface="+mn-ea"/>
                <a:ea typeface="+mn-ea"/>
              </a:rPr>
              <a:t>对于实行项目管理的工程，建立项目组织机构就是建立项目经理部。高效率的项目组织机构的建立，是为建设单位服务的，是为项目管理目标服务的。 </a:t>
            </a:r>
            <a:br>
              <a:rPr lang="zh-CN" altLang="en-US" dirty="0">
                <a:latin typeface="+mn-ea"/>
                <a:ea typeface="+mn-ea"/>
              </a:rPr>
            </a:br>
            <a:r>
              <a:rPr lang="zh-CN" altLang="en-US" dirty="0">
                <a:latin typeface="+mn-ea"/>
                <a:ea typeface="+mn-ea"/>
              </a:rPr>
              <a:t> </a:t>
            </a:r>
            <a:br>
              <a:rPr lang="zh-CN" altLang="en-US" dirty="0">
                <a:latin typeface="+mn-ea"/>
                <a:ea typeface="+mn-ea"/>
              </a:rPr>
            </a:br>
            <a:r>
              <a:rPr lang="zh-CN" altLang="en-US" dirty="0">
                <a:latin typeface="+mn-ea"/>
                <a:ea typeface="+mn-ea"/>
              </a:rPr>
              <a:t> </a:t>
            </a:r>
            <a:br>
              <a:rPr lang="zh-CN" altLang="en-US" dirty="0">
                <a:latin typeface="+mn-ea"/>
                <a:ea typeface="+mn-ea"/>
              </a:rPr>
            </a:br>
            <a:endParaRPr lang="en-US" altLang="zh-CN" dirty="0">
              <a:latin typeface="+mn-ea"/>
              <a:ea typeface="+mn-ea"/>
            </a:endParaRPr>
          </a:p>
        </p:txBody>
      </p:sp>
      <p:pic>
        <p:nvPicPr>
          <p:cNvPr id="10242" name="Picture 2"/>
          <p:cNvPicPr>
            <a:picLocks noChangeAspect="1" noChangeArrowheads="1"/>
          </p:cNvPicPr>
          <p:nvPr/>
        </p:nvPicPr>
        <p:blipFill>
          <a:blip r:embed="rId1" cstate="print"/>
          <a:srcRect/>
          <a:stretch>
            <a:fillRect/>
          </a:stretch>
        </p:blipFill>
        <p:spPr bwMode="auto">
          <a:xfrm>
            <a:off x="0" y="1467223"/>
            <a:ext cx="6372225" cy="3752477"/>
          </a:xfrm>
          <a:prstGeom prst="rect">
            <a:avLst/>
          </a:prstGeom>
          <a:noFill/>
          <a:ln w="9525">
            <a:noFill/>
            <a:miter lim="800000"/>
            <a:headEnd/>
            <a:tailEnd/>
          </a:ln>
        </p:spPr>
      </p:pic>
      <p:sp>
        <p:nvSpPr>
          <p:cNvPr id="9" name="TextBox 54"/>
          <p:cNvSpPr txBox="1">
            <a:spLocks noChangeArrowheads="1"/>
          </p:cNvSpPr>
          <p:nvPr/>
        </p:nvSpPr>
        <p:spPr bwMode="auto">
          <a:xfrm>
            <a:off x="1365250" y="110004"/>
            <a:ext cx="5041900" cy="646331"/>
          </a:xfrm>
          <a:prstGeom prst="rect">
            <a:avLst/>
          </a:prstGeom>
          <a:noFill/>
          <a:ln w="9525">
            <a:noFill/>
            <a:miter lim="800000"/>
          </a:ln>
        </p:spPr>
        <p:txBody>
          <a:bodyPr>
            <a:spAutoFit/>
          </a:bodyPr>
          <a:lstStyle/>
          <a:p>
            <a:pPr marL="0" lvl="1">
              <a:buFont typeface="Arial" panose="020B0604020202020204" pitchFamily="34" charset="0"/>
              <a:buNone/>
            </a:pPr>
            <a:r>
              <a:rPr lang="zh-CN" altLang="en-US" dirty="0">
                <a:solidFill>
                  <a:schemeClr val="accent2"/>
                </a:solidFill>
                <a:latin typeface="微软雅黑" panose="020B0503020204020204" pitchFamily="34" charset="-122"/>
                <a:ea typeface="微软雅黑" panose="020B0503020204020204" pitchFamily="34" charset="-122"/>
              </a:rPr>
              <a:t>资源准备</a:t>
            </a:r>
            <a:endParaRPr lang="zh-CN" altLang="en-US" dirty="0">
              <a:solidFill>
                <a:schemeClr val="accent2"/>
              </a:solidFill>
              <a:latin typeface="微软雅黑" panose="020B0503020204020204" pitchFamily="34" charset="-122"/>
              <a:ea typeface="微软雅黑" panose="020B0503020204020204" pitchFamily="34" charset="-122"/>
            </a:endParaRPr>
          </a:p>
          <a:p>
            <a:pPr>
              <a:buFont typeface="Arial" panose="020B0604020202020204" pitchFamily="34" charset="0"/>
              <a:buNone/>
            </a:pPr>
            <a:endParaRPr lang="zh-CN" altLang="en-US" dirty="0">
              <a:solidFill>
                <a:schemeClr val="accent2"/>
              </a:solidFill>
              <a:latin typeface="微软雅黑" panose="020B0503020204020204" pitchFamily="34" charset="-122"/>
              <a:ea typeface="微软雅黑" panose="020B0503020204020204" pitchFamily="34" charset="-122"/>
            </a:endParaRPr>
          </a:p>
        </p:txBody>
      </p:sp>
      <p:sp>
        <p:nvSpPr>
          <p:cNvPr id="10" name="TextBox 55"/>
          <p:cNvSpPr txBox="1">
            <a:spLocks noChangeArrowheads="1"/>
          </p:cNvSpPr>
          <p:nvPr/>
        </p:nvSpPr>
        <p:spPr bwMode="auto">
          <a:xfrm>
            <a:off x="-224586" y="106363"/>
            <a:ext cx="1497013" cy="369332"/>
          </a:xfrm>
          <a:prstGeom prst="rect">
            <a:avLst/>
          </a:prstGeom>
          <a:noFill/>
          <a:ln w="9525">
            <a:noFill/>
            <a:miter lim="800000"/>
          </a:ln>
        </p:spPr>
        <p:txBody>
          <a:bodyPr>
            <a:spAutoFit/>
          </a:bodyPr>
          <a:lstStyle/>
          <a:p>
            <a:pPr algn="r">
              <a:buFont typeface="Arial" panose="020B0604020202020204" pitchFamily="34" charset="0"/>
              <a:buNone/>
            </a:pPr>
            <a:r>
              <a:rPr lang="zh-CN" altLang="en-US" dirty="0">
                <a:solidFill>
                  <a:schemeClr val="accent2"/>
                </a:solidFill>
                <a:latin typeface="华文细黑" panose="02010600040101010101" pitchFamily="2" charset="-122"/>
                <a:ea typeface="华文细黑" panose="02010600040101010101" pitchFamily="2" charset="-122"/>
                <a:cs typeface="华文细黑" panose="02010600040101010101" pitchFamily="2" charset="-122"/>
              </a:rPr>
              <a:t>学习任务</a:t>
            </a:r>
            <a:r>
              <a:rPr lang="en-US" altLang="zh-CN" dirty="0">
                <a:solidFill>
                  <a:schemeClr val="accent2"/>
                </a:solidFill>
                <a:latin typeface="华文细黑" panose="02010600040101010101" pitchFamily="2" charset="-122"/>
                <a:ea typeface="华文细黑" panose="02010600040101010101" pitchFamily="2" charset="-122"/>
                <a:cs typeface="华文细黑" panose="02010600040101010101" pitchFamily="2" charset="-122"/>
              </a:rPr>
              <a:t>4</a:t>
            </a:r>
            <a:endParaRPr lang="zh-CN" altLang="en-US" dirty="0">
              <a:solidFill>
                <a:schemeClr val="accent2"/>
              </a:solidFill>
              <a:latin typeface="华文细黑" panose="02010600040101010101" pitchFamily="2" charset="-122"/>
              <a:ea typeface="华文细黑" panose="02010600040101010101" pitchFamily="2" charset="-122"/>
              <a:cs typeface="华文细黑" panose="02010600040101010101" pitchFamily="2" charset="-122"/>
            </a:endParaRPr>
          </a:p>
        </p:txBody>
      </p:sp>
    </p:spTree>
  </p:cSld>
  <p:clrMapOvr>
    <a:masterClrMapping/>
  </p:clrMapOvr>
  <p:transition spd="slow">
    <p:wip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841797" y="1988840"/>
            <a:ext cx="5905500" cy="2981325"/>
          </a:xfrm>
          <a:prstGeom prst="rect">
            <a:avLst/>
          </a:prstGeom>
          <a:noFill/>
        </p:spPr>
        <p:txBody>
          <a:bodyPr>
            <a:spAutoFit/>
          </a:bodyPr>
          <a:lstStyle/>
          <a:p>
            <a:pPr>
              <a:lnSpc>
                <a:spcPct val="150000"/>
              </a:lnSpc>
              <a:buFont typeface="Arial" panose="020B0604020202020204" pitchFamily="34" charset="0"/>
              <a:buNone/>
            </a:pPr>
            <a:r>
              <a:rPr lang="zh-CN" altLang="en-US" dirty="0">
                <a:latin typeface="+mn-ea"/>
                <a:ea typeface="+mn-ea"/>
              </a:rPr>
              <a:t>（ </a:t>
            </a:r>
            <a:r>
              <a:rPr lang="en-US" altLang="zh-CN" dirty="0">
                <a:latin typeface="+mn-ea"/>
                <a:ea typeface="+mn-ea"/>
              </a:rPr>
              <a:t>1</a:t>
            </a:r>
            <a:r>
              <a:rPr lang="zh-CN" altLang="en-US" dirty="0">
                <a:latin typeface="+mn-ea"/>
                <a:ea typeface="+mn-ea"/>
              </a:rPr>
              <a:t>）项目组织机构的设置应遵循的原则：</a:t>
            </a:r>
            <a:br>
              <a:rPr lang="zh-CN" altLang="en-US" dirty="0">
                <a:latin typeface="+mn-ea"/>
                <a:ea typeface="+mn-ea"/>
              </a:rPr>
            </a:br>
            <a:r>
              <a:rPr lang="zh-CN" altLang="en-US" dirty="0">
                <a:latin typeface="+mn-ea"/>
                <a:ea typeface="+mn-ea"/>
              </a:rPr>
              <a:t>①用户满意原则。 </a:t>
            </a:r>
            <a:br>
              <a:rPr lang="zh-CN" altLang="en-US" dirty="0">
                <a:latin typeface="+mn-ea"/>
                <a:ea typeface="+mn-ea"/>
              </a:rPr>
            </a:br>
            <a:r>
              <a:rPr lang="en-US" altLang="zh-CN" dirty="0">
                <a:latin typeface="+mn-ea"/>
                <a:ea typeface="+mn-ea"/>
              </a:rPr>
              <a:t>②</a:t>
            </a:r>
            <a:r>
              <a:rPr lang="zh-CN" altLang="en-US" dirty="0">
                <a:latin typeface="+mn-ea"/>
                <a:ea typeface="+mn-ea"/>
              </a:rPr>
              <a:t>全能配套原则。 </a:t>
            </a:r>
            <a:br>
              <a:rPr lang="zh-CN" altLang="en-US" dirty="0">
                <a:latin typeface="+mn-ea"/>
                <a:ea typeface="+mn-ea"/>
              </a:rPr>
            </a:br>
            <a:r>
              <a:rPr lang="en-US" altLang="zh-CN" dirty="0">
                <a:latin typeface="+mn-ea"/>
                <a:ea typeface="+mn-ea"/>
              </a:rPr>
              <a:t>③</a:t>
            </a:r>
            <a:r>
              <a:rPr lang="zh-CN" altLang="en-US" dirty="0">
                <a:latin typeface="+mn-ea"/>
                <a:ea typeface="+mn-ea"/>
              </a:rPr>
              <a:t>精干高效原则。 </a:t>
            </a:r>
            <a:br>
              <a:rPr lang="zh-CN" altLang="en-US" dirty="0">
                <a:latin typeface="+mn-ea"/>
                <a:ea typeface="+mn-ea"/>
              </a:rPr>
            </a:br>
            <a:r>
              <a:rPr lang="en-US" altLang="zh-CN" dirty="0">
                <a:latin typeface="+mn-ea"/>
                <a:ea typeface="+mn-ea"/>
              </a:rPr>
              <a:t>④</a:t>
            </a:r>
            <a:r>
              <a:rPr lang="zh-CN" altLang="en-US" dirty="0">
                <a:latin typeface="+mn-ea"/>
                <a:ea typeface="+mn-ea"/>
              </a:rPr>
              <a:t>管理跨度原则。 </a:t>
            </a:r>
            <a:br>
              <a:rPr lang="zh-CN" altLang="en-US" dirty="0">
                <a:latin typeface="+mn-ea"/>
                <a:ea typeface="+mn-ea"/>
              </a:rPr>
            </a:br>
            <a:r>
              <a:rPr lang="en-US" altLang="zh-CN" dirty="0">
                <a:latin typeface="+mn-ea"/>
                <a:ea typeface="+mn-ea"/>
              </a:rPr>
              <a:t>⑤</a:t>
            </a:r>
            <a:r>
              <a:rPr lang="zh-CN" altLang="en-US" dirty="0">
                <a:latin typeface="+mn-ea"/>
                <a:ea typeface="+mn-ea"/>
              </a:rPr>
              <a:t>系统化管理原则。 </a:t>
            </a:r>
            <a:br>
              <a:rPr lang="zh-CN" altLang="en-US" dirty="0">
                <a:latin typeface="+mn-ea"/>
                <a:ea typeface="+mn-ea"/>
              </a:rPr>
            </a:br>
            <a:endParaRPr lang="en-US" altLang="zh-CN" dirty="0">
              <a:latin typeface="+mn-ea"/>
              <a:ea typeface="+mn-ea"/>
            </a:endParaRPr>
          </a:p>
        </p:txBody>
      </p:sp>
      <p:pic>
        <p:nvPicPr>
          <p:cNvPr id="11266" name="Picture 2"/>
          <p:cNvPicPr>
            <a:picLocks noChangeAspect="1" noChangeArrowheads="1"/>
          </p:cNvPicPr>
          <p:nvPr/>
        </p:nvPicPr>
        <p:blipFill>
          <a:blip r:embed="rId1" cstate="print"/>
          <a:srcRect/>
          <a:stretch>
            <a:fillRect/>
          </a:stretch>
        </p:blipFill>
        <p:spPr bwMode="auto">
          <a:xfrm>
            <a:off x="6097587" y="1679575"/>
            <a:ext cx="5235575" cy="3497263"/>
          </a:xfrm>
          <a:prstGeom prst="rect">
            <a:avLst/>
          </a:prstGeom>
          <a:noFill/>
          <a:ln w="9525">
            <a:noFill/>
            <a:miter lim="800000"/>
            <a:headEnd/>
            <a:tailEnd/>
          </a:ln>
        </p:spPr>
      </p:pic>
      <p:sp>
        <p:nvSpPr>
          <p:cNvPr id="8" name="TextBox 54"/>
          <p:cNvSpPr txBox="1">
            <a:spLocks noChangeArrowheads="1"/>
          </p:cNvSpPr>
          <p:nvPr/>
        </p:nvSpPr>
        <p:spPr bwMode="auto">
          <a:xfrm>
            <a:off x="1365250" y="110004"/>
            <a:ext cx="5041900" cy="646331"/>
          </a:xfrm>
          <a:prstGeom prst="rect">
            <a:avLst/>
          </a:prstGeom>
          <a:noFill/>
          <a:ln w="9525">
            <a:noFill/>
            <a:miter lim="800000"/>
          </a:ln>
        </p:spPr>
        <p:txBody>
          <a:bodyPr>
            <a:spAutoFit/>
          </a:bodyPr>
          <a:lstStyle/>
          <a:p>
            <a:pPr marL="0" lvl="1">
              <a:buFont typeface="Arial" panose="020B0604020202020204" pitchFamily="34" charset="0"/>
              <a:buNone/>
            </a:pPr>
            <a:r>
              <a:rPr lang="zh-CN" altLang="en-US" dirty="0">
                <a:solidFill>
                  <a:schemeClr val="accent2"/>
                </a:solidFill>
                <a:latin typeface="微软雅黑" panose="020B0503020204020204" pitchFamily="34" charset="-122"/>
                <a:ea typeface="微软雅黑" panose="020B0503020204020204" pitchFamily="34" charset="-122"/>
              </a:rPr>
              <a:t>资源准备</a:t>
            </a:r>
            <a:endParaRPr lang="zh-CN" altLang="en-US" dirty="0">
              <a:solidFill>
                <a:schemeClr val="accent2"/>
              </a:solidFill>
              <a:latin typeface="微软雅黑" panose="020B0503020204020204" pitchFamily="34" charset="-122"/>
              <a:ea typeface="微软雅黑" panose="020B0503020204020204" pitchFamily="34" charset="-122"/>
            </a:endParaRPr>
          </a:p>
          <a:p>
            <a:pPr>
              <a:buFont typeface="Arial" panose="020B0604020202020204" pitchFamily="34" charset="0"/>
              <a:buNone/>
            </a:pPr>
            <a:endParaRPr lang="zh-CN" altLang="en-US" dirty="0">
              <a:solidFill>
                <a:schemeClr val="accent2"/>
              </a:solidFill>
              <a:latin typeface="微软雅黑" panose="020B0503020204020204" pitchFamily="34" charset="-122"/>
              <a:ea typeface="微软雅黑" panose="020B0503020204020204" pitchFamily="34" charset="-122"/>
            </a:endParaRPr>
          </a:p>
        </p:txBody>
      </p:sp>
      <p:sp>
        <p:nvSpPr>
          <p:cNvPr id="9" name="TextBox 55"/>
          <p:cNvSpPr txBox="1">
            <a:spLocks noChangeArrowheads="1"/>
          </p:cNvSpPr>
          <p:nvPr/>
        </p:nvSpPr>
        <p:spPr bwMode="auto">
          <a:xfrm>
            <a:off x="-224586" y="106363"/>
            <a:ext cx="1497013" cy="369332"/>
          </a:xfrm>
          <a:prstGeom prst="rect">
            <a:avLst/>
          </a:prstGeom>
          <a:noFill/>
          <a:ln w="9525">
            <a:noFill/>
            <a:miter lim="800000"/>
          </a:ln>
        </p:spPr>
        <p:txBody>
          <a:bodyPr>
            <a:spAutoFit/>
          </a:bodyPr>
          <a:lstStyle/>
          <a:p>
            <a:pPr algn="r">
              <a:buFont typeface="Arial" panose="020B0604020202020204" pitchFamily="34" charset="0"/>
              <a:buNone/>
            </a:pPr>
            <a:r>
              <a:rPr lang="zh-CN" altLang="en-US" dirty="0">
                <a:solidFill>
                  <a:schemeClr val="accent2"/>
                </a:solidFill>
                <a:latin typeface="华文细黑" panose="02010600040101010101" pitchFamily="2" charset="-122"/>
                <a:ea typeface="华文细黑" panose="02010600040101010101" pitchFamily="2" charset="-122"/>
                <a:cs typeface="华文细黑" panose="02010600040101010101" pitchFamily="2" charset="-122"/>
              </a:rPr>
              <a:t>学习任务</a:t>
            </a:r>
            <a:r>
              <a:rPr lang="en-US" altLang="zh-CN" dirty="0">
                <a:solidFill>
                  <a:schemeClr val="accent2"/>
                </a:solidFill>
                <a:latin typeface="华文细黑" panose="02010600040101010101" pitchFamily="2" charset="-122"/>
                <a:ea typeface="华文细黑" panose="02010600040101010101" pitchFamily="2" charset="-122"/>
                <a:cs typeface="华文细黑" panose="02010600040101010101" pitchFamily="2" charset="-122"/>
              </a:rPr>
              <a:t>4</a:t>
            </a:r>
            <a:endParaRPr lang="zh-CN" altLang="en-US" dirty="0">
              <a:solidFill>
                <a:schemeClr val="accent2"/>
              </a:solidFill>
              <a:latin typeface="华文细黑" panose="02010600040101010101" pitchFamily="2" charset="-122"/>
              <a:ea typeface="华文细黑" panose="02010600040101010101" pitchFamily="2" charset="-122"/>
              <a:cs typeface="华文细黑" panose="02010600040101010101" pitchFamily="2" charset="-122"/>
            </a:endParaRPr>
          </a:p>
        </p:txBody>
      </p:sp>
    </p:spTree>
  </p:cSld>
  <p:clrMapOvr>
    <a:masterClrMapping/>
  </p:clrMapOvr>
  <p:transition spd="slow">
    <p:wip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5233988" y="2116138"/>
            <a:ext cx="5905500" cy="3394075"/>
          </a:xfrm>
          <a:prstGeom prst="rect">
            <a:avLst/>
          </a:prstGeom>
          <a:noFill/>
        </p:spPr>
        <p:txBody>
          <a:bodyPr>
            <a:spAutoFit/>
          </a:bodyPr>
          <a:lstStyle/>
          <a:p>
            <a:pPr>
              <a:lnSpc>
                <a:spcPct val="150000"/>
              </a:lnSpc>
              <a:buFont typeface="Arial" panose="020B0604020202020204" pitchFamily="34" charset="0"/>
              <a:buNone/>
            </a:pPr>
            <a:r>
              <a:rPr lang="zh-CN" altLang="en-US" dirty="0">
                <a:latin typeface="+mn-ea"/>
                <a:ea typeface="+mn-ea"/>
              </a:rPr>
              <a:t>（ </a:t>
            </a:r>
            <a:r>
              <a:rPr lang="en-US" altLang="zh-CN" dirty="0">
                <a:latin typeface="+mn-ea"/>
                <a:ea typeface="+mn-ea"/>
              </a:rPr>
              <a:t>2</a:t>
            </a:r>
            <a:r>
              <a:rPr lang="zh-CN" altLang="en-US" dirty="0">
                <a:latin typeface="+mn-ea"/>
                <a:ea typeface="+mn-ea"/>
              </a:rPr>
              <a:t>）项目经理部的设立步骤：</a:t>
            </a:r>
            <a:br>
              <a:rPr lang="zh-CN" altLang="en-US" dirty="0">
                <a:latin typeface="+mn-ea"/>
                <a:ea typeface="+mn-ea"/>
              </a:rPr>
            </a:br>
            <a:r>
              <a:rPr lang="zh-CN" altLang="en-US" dirty="0">
                <a:latin typeface="+mn-ea"/>
                <a:ea typeface="+mn-ea"/>
              </a:rPr>
              <a:t>①根据企业批准的“项目管理规划大纲”，确定项目经理部的管理任务和组织形式；</a:t>
            </a:r>
            <a:br>
              <a:rPr lang="zh-CN" altLang="en-US" dirty="0">
                <a:latin typeface="+mn-ea"/>
                <a:ea typeface="+mn-ea"/>
              </a:rPr>
            </a:br>
            <a:r>
              <a:rPr lang="zh-CN" altLang="en-US" dirty="0">
                <a:latin typeface="+mn-ea"/>
                <a:ea typeface="+mn-ea"/>
              </a:rPr>
              <a:t>②确定项目经理的层次，设立职能部门与工作岗位；</a:t>
            </a:r>
            <a:br>
              <a:rPr lang="zh-CN" altLang="en-US" dirty="0">
                <a:latin typeface="+mn-ea"/>
                <a:ea typeface="+mn-ea"/>
              </a:rPr>
            </a:br>
            <a:r>
              <a:rPr lang="zh-CN" altLang="en-US" dirty="0">
                <a:latin typeface="+mn-ea"/>
                <a:ea typeface="+mn-ea"/>
              </a:rPr>
              <a:t>③确定人员、职责、权限；</a:t>
            </a:r>
            <a:br>
              <a:rPr lang="zh-CN" altLang="en-US" dirty="0">
                <a:latin typeface="+mn-ea"/>
                <a:ea typeface="+mn-ea"/>
              </a:rPr>
            </a:br>
            <a:r>
              <a:rPr lang="zh-CN" altLang="en-US" dirty="0">
                <a:latin typeface="+mn-ea"/>
                <a:ea typeface="+mn-ea"/>
              </a:rPr>
              <a:t>④由项目经理根据“项目管理目标责任书”进行目标分解；</a:t>
            </a:r>
            <a:br>
              <a:rPr lang="zh-CN" altLang="en-US" dirty="0">
                <a:latin typeface="+mn-ea"/>
                <a:ea typeface="+mn-ea"/>
              </a:rPr>
            </a:br>
            <a:r>
              <a:rPr lang="zh-CN" altLang="en-US" dirty="0">
                <a:latin typeface="+mn-ea"/>
                <a:ea typeface="+mn-ea"/>
              </a:rPr>
              <a:t>⑤组织有关人员制定规章制度和目标责任考核、奖惩制度。 </a:t>
            </a:r>
            <a:br>
              <a:rPr lang="zh-CN" altLang="en-US" dirty="0">
                <a:latin typeface="+mn-ea"/>
                <a:ea typeface="+mn-ea"/>
              </a:rPr>
            </a:br>
            <a:endParaRPr lang="en-US" altLang="zh-CN" dirty="0">
              <a:latin typeface="+mn-ea"/>
              <a:ea typeface="+mn-ea"/>
            </a:endParaRPr>
          </a:p>
        </p:txBody>
      </p:sp>
      <p:pic>
        <p:nvPicPr>
          <p:cNvPr id="12290" name="Picture 2"/>
          <p:cNvPicPr>
            <a:picLocks noChangeAspect="1" noChangeArrowheads="1"/>
          </p:cNvPicPr>
          <p:nvPr/>
        </p:nvPicPr>
        <p:blipFill>
          <a:blip r:embed="rId1" cstate="print"/>
          <a:srcRect/>
          <a:stretch>
            <a:fillRect/>
          </a:stretch>
        </p:blipFill>
        <p:spPr bwMode="auto">
          <a:xfrm>
            <a:off x="769789" y="2374742"/>
            <a:ext cx="4104456" cy="2661131"/>
          </a:xfrm>
          <a:prstGeom prst="rect">
            <a:avLst/>
          </a:prstGeom>
          <a:noFill/>
          <a:ln w="9525">
            <a:noFill/>
            <a:miter lim="800000"/>
            <a:headEnd/>
            <a:tailEnd/>
          </a:ln>
        </p:spPr>
      </p:pic>
      <p:sp>
        <p:nvSpPr>
          <p:cNvPr id="8" name="TextBox 54"/>
          <p:cNvSpPr txBox="1">
            <a:spLocks noChangeArrowheads="1"/>
          </p:cNvSpPr>
          <p:nvPr/>
        </p:nvSpPr>
        <p:spPr bwMode="auto">
          <a:xfrm>
            <a:off x="1365250" y="110004"/>
            <a:ext cx="5041900" cy="646331"/>
          </a:xfrm>
          <a:prstGeom prst="rect">
            <a:avLst/>
          </a:prstGeom>
          <a:noFill/>
          <a:ln w="9525">
            <a:noFill/>
            <a:miter lim="800000"/>
          </a:ln>
        </p:spPr>
        <p:txBody>
          <a:bodyPr>
            <a:spAutoFit/>
          </a:bodyPr>
          <a:lstStyle/>
          <a:p>
            <a:pPr marL="0" lvl="1">
              <a:buFont typeface="Arial" panose="020B0604020202020204" pitchFamily="34" charset="0"/>
              <a:buNone/>
            </a:pPr>
            <a:r>
              <a:rPr lang="zh-CN" altLang="en-US" dirty="0">
                <a:solidFill>
                  <a:schemeClr val="accent2"/>
                </a:solidFill>
                <a:latin typeface="微软雅黑" panose="020B0503020204020204" pitchFamily="34" charset="-122"/>
                <a:ea typeface="微软雅黑" panose="020B0503020204020204" pitchFamily="34" charset="-122"/>
              </a:rPr>
              <a:t>资源准备</a:t>
            </a:r>
            <a:endParaRPr lang="zh-CN" altLang="en-US" dirty="0">
              <a:solidFill>
                <a:schemeClr val="accent2"/>
              </a:solidFill>
              <a:latin typeface="微软雅黑" panose="020B0503020204020204" pitchFamily="34" charset="-122"/>
              <a:ea typeface="微软雅黑" panose="020B0503020204020204" pitchFamily="34" charset="-122"/>
            </a:endParaRPr>
          </a:p>
          <a:p>
            <a:pPr>
              <a:buFont typeface="Arial" panose="020B0604020202020204" pitchFamily="34" charset="0"/>
              <a:buNone/>
            </a:pPr>
            <a:endParaRPr lang="zh-CN" altLang="en-US" dirty="0">
              <a:solidFill>
                <a:schemeClr val="accent2"/>
              </a:solidFill>
              <a:latin typeface="微软雅黑" panose="020B0503020204020204" pitchFamily="34" charset="-122"/>
              <a:ea typeface="微软雅黑" panose="020B0503020204020204" pitchFamily="34" charset="-122"/>
            </a:endParaRPr>
          </a:p>
        </p:txBody>
      </p:sp>
      <p:sp>
        <p:nvSpPr>
          <p:cNvPr id="9" name="TextBox 55"/>
          <p:cNvSpPr txBox="1">
            <a:spLocks noChangeArrowheads="1"/>
          </p:cNvSpPr>
          <p:nvPr/>
        </p:nvSpPr>
        <p:spPr bwMode="auto">
          <a:xfrm>
            <a:off x="-224586" y="106363"/>
            <a:ext cx="1497013" cy="369332"/>
          </a:xfrm>
          <a:prstGeom prst="rect">
            <a:avLst/>
          </a:prstGeom>
          <a:noFill/>
          <a:ln w="9525">
            <a:noFill/>
            <a:miter lim="800000"/>
          </a:ln>
        </p:spPr>
        <p:txBody>
          <a:bodyPr>
            <a:spAutoFit/>
          </a:bodyPr>
          <a:lstStyle/>
          <a:p>
            <a:pPr algn="r">
              <a:buFont typeface="Arial" panose="020B0604020202020204" pitchFamily="34" charset="0"/>
              <a:buNone/>
            </a:pPr>
            <a:r>
              <a:rPr lang="zh-CN" altLang="en-US" dirty="0">
                <a:solidFill>
                  <a:schemeClr val="accent2"/>
                </a:solidFill>
                <a:latin typeface="华文细黑" panose="02010600040101010101" pitchFamily="2" charset="-122"/>
                <a:ea typeface="华文细黑" panose="02010600040101010101" pitchFamily="2" charset="-122"/>
                <a:cs typeface="华文细黑" panose="02010600040101010101" pitchFamily="2" charset="-122"/>
              </a:rPr>
              <a:t>学习任务</a:t>
            </a:r>
            <a:r>
              <a:rPr lang="en-US" altLang="zh-CN" dirty="0">
                <a:solidFill>
                  <a:schemeClr val="accent2"/>
                </a:solidFill>
                <a:latin typeface="华文细黑" panose="02010600040101010101" pitchFamily="2" charset="-122"/>
                <a:ea typeface="华文细黑" panose="02010600040101010101" pitchFamily="2" charset="-122"/>
                <a:cs typeface="华文细黑" panose="02010600040101010101" pitchFamily="2" charset="-122"/>
              </a:rPr>
              <a:t>4</a:t>
            </a:r>
            <a:endParaRPr lang="zh-CN" altLang="en-US" dirty="0">
              <a:solidFill>
                <a:schemeClr val="accent2"/>
              </a:solidFill>
              <a:latin typeface="华文细黑" panose="02010600040101010101" pitchFamily="2" charset="-122"/>
              <a:ea typeface="华文细黑" panose="02010600040101010101" pitchFamily="2" charset="-122"/>
              <a:cs typeface="华文细黑" panose="02010600040101010101" pitchFamily="2" charset="-122"/>
            </a:endParaRPr>
          </a:p>
        </p:txBody>
      </p:sp>
    </p:spTree>
  </p:cSld>
  <p:clrMapOvr>
    <a:masterClrMapping/>
  </p:clrMapOvr>
  <p:transition spd="slow">
    <p:wip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2" name="TextBox 5"/>
          <p:cNvSpPr txBox="1">
            <a:spLocks noChangeArrowheads="1"/>
          </p:cNvSpPr>
          <p:nvPr/>
        </p:nvSpPr>
        <p:spPr bwMode="auto">
          <a:xfrm>
            <a:off x="1330325" y="981075"/>
            <a:ext cx="9809163" cy="1743075"/>
          </a:xfrm>
          <a:prstGeom prst="rect">
            <a:avLst/>
          </a:prstGeom>
          <a:noFill/>
          <a:ln w="9525">
            <a:noFill/>
            <a:miter lim="800000"/>
          </a:ln>
        </p:spPr>
        <p:txBody>
          <a:bodyPr>
            <a:spAutoFit/>
          </a:bodyPr>
          <a:lstStyle/>
          <a:p>
            <a:pPr>
              <a:lnSpc>
                <a:spcPct val="150000"/>
              </a:lnSpc>
              <a:buFont typeface="Arial" panose="020B0604020202020204" pitchFamily="34" charset="0"/>
              <a:buNone/>
            </a:pPr>
            <a:r>
              <a:rPr lang="zh-CN" altLang="en-US" dirty="0">
                <a:latin typeface="+mn-ea"/>
                <a:ea typeface="+mn-ea"/>
              </a:rPr>
              <a:t>（ </a:t>
            </a:r>
            <a:r>
              <a:rPr lang="en-US" altLang="zh-CN" dirty="0">
                <a:latin typeface="+mn-ea"/>
                <a:ea typeface="+mn-ea"/>
              </a:rPr>
              <a:t>3</a:t>
            </a:r>
            <a:r>
              <a:rPr lang="zh-CN" altLang="en-US" dirty="0">
                <a:latin typeface="+mn-ea"/>
                <a:ea typeface="+mn-ea"/>
              </a:rPr>
              <a:t>）项目经理部的组织形式应根据施工项目的规模、结构复杂程度、专业特点、人</a:t>
            </a:r>
            <a:br>
              <a:rPr lang="zh-CN" altLang="en-US" dirty="0">
                <a:latin typeface="+mn-ea"/>
                <a:ea typeface="+mn-ea"/>
              </a:rPr>
            </a:br>
            <a:r>
              <a:rPr lang="zh-CN" altLang="en-US" dirty="0">
                <a:latin typeface="+mn-ea"/>
                <a:ea typeface="+mn-ea"/>
              </a:rPr>
              <a:t>员素质和地域范围确定，并应符合下列规定：</a:t>
            </a:r>
            <a:br>
              <a:rPr lang="zh-CN" altLang="en-US" dirty="0">
                <a:latin typeface="+mn-ea"/>
                <a:ea typeface="+mn-ea"/>
              </a:rPr>
            </a:br>
            <a:r>
              <a:rPr lang="zh-CN" altLang="en-US" dirty="0">
                <a:latin typeface="+mn-ea"/>
                <a:ea typeface="+mn-ea"/>
              </a:rPr>
              <a:t>①大中型项目宜按矩阵式管理组织设置项目经理部。 </a:t>
            </a:r>
            <a:br>
              <a:rPr lang="zh-CN" altLang="en-US" dirty="0">
                <a:latin typeface="+mn-ea"/>
                <a:ea typeface="+mn-ea"/>
              </a:rPr>
            </a:br>
            <a:endParaRPr lang="en-US" altLang="zh-CN" dirty="0">
              <a:latin typeface="+mn-ea"/>
              <a:ea typeface="+mn-ea"/>
            </a:endParaRPr>
          </a:p>
        </p:txBody>
      </p:sp>
      <p:pic>
        <p:nvPicPr>
          <p:cNvPr id="174085" name="Picture 5"/>
          <p:cNvPicPr>
            <a:picLocks noChangeAspect="1" noChangeArrowheads="1"/>
          </p:cNvPicPr>
          <p:nvPr/>
        </p:nvPicPr>
        <p:blipFill>
          <a:blip r:embed="rId1" cstate="print">
            <a:clrChange>
              <a:clrFrom>
                <a:srgbClr val="FFFFFF"/>
              </a:clrFrom>
              <a:clrTo>
                <a:srgbClr val="FFFFFF">
                  <a:alpha val="0"/>
                </a:srgbClr>
              </a:clrTo>
            </a:clrChange>
          </a:blip>
          <a:srcRect/>
          <a:stretch>
            <a:fillRect/>
          </a:stretch>
        </p:blipFill>
        <p:spPr bwMode="auto">
          <a:xfrm>
            <a:off x="1706563" y="2492375"/>
            <a:ext cx="8572500" cy="3333750"/>
          </a:xfrm>
          <a:prstGeom prst="rect">
            <a:avLst/>
          </a:prstGeom>
          <a:noFill/>
          <a:ln w="9525">
            <a:noFill/>
            <a:miter lim="800000"/>
            <a:headEnd/>
            <a:tailEnd/>
          </a:ln>
          <a:effectLst/>
        </p:spPr>
      </p:pic>
      <p:sp>
        <p:nvSpPr>
          <p:cNvPr id="174086" name="Text Box 6"/>
          <p:cNvSpPr txBox="1">
            <a:spLocks noChangeArrowheads="1"/>
          </p:cNvSpPr>
          <p:nvPr/>
        </p:nvSpPr>
        <p:spPr bwMode="auto">
          <a:xfrm>
            <a:off x="4946650" y="6021388"/>
            <a:ext cx="3095625" cy="641350"/>
          </a:xfrm>
          <a:prstGeom prst="rect">
            <a:avLst/>
          </a:prstGeom>
          <a:noFill/>
          <a:ln w="9525">
            <a:noFill/>
            <a:miter lim="800000"/>
          </a:ln>
          <a:effectLst/>
        </p:spPr>
        <p:txBody>
          <a:bodyPr>
            <a:spAutoFit/>
          </a:bodyPr>
          <a:lstStyle/>
          <a:p>
            <a:pPr>
              <a:spcBef>
                <a:spcPct val="50000"/>
              </a:spcBef>
            </a:pPr>
            <a:r>
              <a:rPr lang="zh-CN" altLang="en-US"/>
              <a:t>矩阵式项目组织 </a:t>
            </a:r>
            <a:br>
              <a:rPr lang="zh-CN" altLang="en-US"/>
            </a:br>
            <a:endParaRPr lang="zh-CN" altLang="en-US"/>
          </a:p>
        </p:txBody>
      </p:sp>
      <p:sp>
        <p:nvSpPr>
          <p:cNvPr id="9" name="TextBox 54"/>
          <p:cNvSpPr txBox="1">
            <a:spLocks noChangeArrowheads="1"/>
          </p:cNvSpPr>
          <p:nvPr/>
        </p:nvSpPr>
        <p:spPr bwMode="auto">
          <a:xfrm>
            <a:off x="1365250" y="110004"/>
            <a:ext cx="5041900" cy="646331"/>
          </a:xfrm>
          <a:prstGeom prst="rect">
            <a:avLst/>
          </a:prstGeom>
          <a:noFill/>
          <a:ln w="9525">
            <a:noFill/>
            <a:miter lim="800000"/>
          </a:ln>
        </p:spPr>
        <p:txBody>
          <a:bodyPr>
            <a:spAutoFit/>
          </a:bodyPr>
          <a:lstStyle/>
          <a:p>
            <a:pPr marL="0" lvl="1">
              <a:buFont typeface="Arial" panose="020B0604020202020204" pitchFamily="34" charset="0"/>
              <a:buNone/>
            </a:pPr>
            <a:r>
              <a:rPr lang="zh-CN" altLang="en-US" dirty="0">
                <a:solidFill>
                  <a:schemeClr val="accent2"/>
                </a:solidFill>
                <a:latin typeface="微软雅黑" panose="020B0503020204020204" pitchFamily="34" charset="-122"/>
                <a:ea typeface="微软雅黑" panose="020B0503020204020204" pitchFamily="34" charset="-122"/>
              </a:rPr>
              <a:t>资源准备</a:t>
            </a:r>
            <a:endParaRPr lang="zh-CN" altLang="en-US" dirty="0">
              <a:solidFill>
                <a:schemeClr val="accent2"/>
              </a:solidFill>
              <a:latin typeface="微软雅黑" panose="020B0503020204020204" pitchFamily="34" charset="-122"/>
              <a:ea typeface="微软雅黑" panose="020B0503020204020204" pitchFamily="34" charset="-122"/>
            </a:endParaRPr>
          </a:p>
          <a:p>
            <a:pPr>
              <a:buFont typeface="Arial" panose="020B0604020202020204" pitchFamily="34" charset="0"/>
              <a:buNone/>
            </a:pPr>
            <a:endParaRPr lang="zh-CN" altLang="en-US" dirty="0">
              <a:solidFill>
                <a:schemeClr val="accent2"/>
              </a:solidFill>
              <a:latin typeface="微软雅黑" panose="020B0503020204020204" pitchFamily="34" charset="-122"/>
              <a:ea typeface="微软雅黑" panose="020B0503020204020204" pitchFamily="34" charset="-122"/>
            </a:endParaRPr>
          </a:p>
        </p:txBody>
      </p:sp>
      <p:sp>
        <p:nvSpPr>
          <p:cNvPr id="10" name="TextBox 55"/>
          <p:cNvSpPr txBox="1">
            <a:spLocks noChangeArrowheads="1"/>
          </p:cNvSpPr>
          <p:nvPr/>
        </p:nvSpPr>
        <p:spPr bwMode="auto">
          <a:xfrm>
            <a:off x="-224586" y="106363"/>
            <a:ext cx="1497013" cy="369332"/>
          </a:xfrm>
          <a:prstGeom prst="rect">
            <a:avLst/>
          </a:prstGeom>
          <a:noFill/>
          <a:ln w="9525">
            <a:noFill/>
            <a:miter lim="800000"/>
          </a:ln>
        </p:spPr>
        <p:txBody>
          <a:bodyPr>
            <a:spAutoFit/>
          </a:bodyPr>
          <a:lstStyle/>
          <a:p>
            <a:pPr algn="r">
              <a:buFont typeface="Arial" panose="020B0604020202020204" pitchFamily="34" charset="0"/>
              <a:buNone/>
            </a:pPr>
            <a:r>
              <a:rPr lang="zh-CN" altLang="en-US" dirty="0">
                <a:solidFill>
                  <a:schemeClr val="accent2"/>
                </a:solidFill>
                <a:latin typeface="华文细黑" panose="02010600040101010101" pitchFamily="2" charset="-122"/>
                <a:ea typeface="华文细黑" panose="02010600040101010101" pitchFamily="2" charset="-122"/>
                <a:cs typeface="华文细黑" panose="02010600040101010101" pitchFamily="2" charset="-122"/>
              </a:rPr>
              <a:t>学习任务</a:t>
            </a:r>
            <a:r>
              <a:rPr lang="en-US" altLang="zh-CN" dirty="0">
                <a:solidFill>
                  <a:schemeClr val="accent2"/>
                </a:solidFill>
                <a:latin typeface="华文细黑" panose="02010600040101010101" pitchFamily="2" charset="-122"/>
                <a:ea typeface="华文细黑" panose="02010600040101010101" pitchFamily="2" charset="-122"/>
                <a:cs typeface="华文细黑" panose="02010600040101010101" pitchFamily="2" charset="-122"/>
              </a:rPr>
              <a:t>4</a:t>
            </a:r>
            <a:endParaRPr lang="zh-CN" altLang="en-US" dirty="0">
              <a:solidFill>
                <a:schemeClr val="accent2"/>
              </a:solidFill>
              <a:latin typeface="华文细黑" panose="02010600040101010101" pitchFamily="2" charset="-122"/>
              <a:ea typeface="华文细黑" panose="02010600040101010101" pitchFamily="2" charset="-122"/>
              <a:cs typeface="华文细黑" panose="02010600040101010101" pitchFamily="2" charset="-122"/>
            </a:endParaRPr>
          </a:p>
        </p:txBody>
      </p:sp>
    </p:spTree>
  </p:cSld>
  <p:clrMapOvr>
    <a:masterClrMapping/>
  </p:clrMapOvr>
  <p:transition spd="slow">
    <p:wip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130" name="TextBox 5"/>
          <p:cNvSpPr txBox="1">
            <a:spLocks noChangeArrowheads="1"/>
          </p:cNvSpPr>
          <p:nvPr/>
        </p:nvSpPr>
        <p:spPr bwMode="auto">
          <a:xfrm>
            <a:off x="1330325" y="981075"/>
            <a:ext cx="9809163" cy="874407"/>
          </a:xfrm>
          <a:prstGeom prst="rect">
            <a:avLst/>
          </a:prstGeom>
          <a:noFill/>
          <a:ln w="9525">
            <a:noFill/>
            <a:miter lim="800000"/>
          </a:ln>
        </p:spPr>
        <p:txBody>
          <a:bodyPr>
            <a:spAutoFit/>
          </a:bodyPr>
          <a:lstStyle/>
          <a:p>
            <a:pPr>
              <a:lnSpc>
                <a:spcPct val="150000"/>
              </a:lnSpc>
              <a:buFont typeface="Arial" panose="020B0604020202020204" pitchFamily="34" charset="0"/>
              <a:buNone/>
            </a:pPr>
            <a:r>
              <a:rPr lang="zh-CN" altLang="en-US" dirty="0">
                <a:latin typeface="+mn-ea"/>
                <a:ea typeface="+mn-ea"/>
              </a:rPr>
              <a:t>②远离企业管理层的大中型项目按事业部（部门控制）式项目管理组织设置项目经理部。 </a:t>
            </a:r>
            <a:br>
              <a:rPr lang="zh-CN" altLang="en-US" dirty="0">
                <a:latin typeface="+mn-ea"/>
                <a:ea typeface="+mn-ea"/>
              </a:rPr>
            </a:br>
            <a:endParaRPr lang="en-US" altLang="zh-CN" dirty="0">
              <a:latin typeface="+mn-ea"/>
              <a:ea typeface="+mn-ea"/>
            </a:endParaRPr>
          </a:p>
        </p:txBody>
      </p:sp>
      <p:sp>
        <p:nvSpPr>
          <p:cNvPr id="176134" name="Text Box 6"/>
          <p:cNvSpPr txBox="1">
            <a:spLocks noChangeArrowheads="1"/>
          </p:cNvSpPr>
          <p:nvPr/>
        </p:nvSpPr>
        <p:spPr bwMode="auto">
          <a:xfrm>
            <a:off x="4946650" y="6021388"/>
            <a:ext cx="3095625" cy="641350"/>
          </a:xfrm>
          <a:prstGeom prst="rect">
            <a:avLst/>
          </a:prstGeom>
          <a:noFill/>
          <a:ln w="9525">
            <a:noFill/>
            <a:miter lim="800000"/>
          </a:ln>
          <a:effectLst/>
        </p:spPr>
        <p:txBody>
          <a:bodyPr>
            <a:spAutoFit/>
          </a:bodyPr>
          <a:lstStyle/>
          <a:p>
            <a:pPr>
              <a:spcBef>
                <a:spcPct val="50000"/>
              </a:spcBef>
            </a:pPr>
            <a:r>
              <a:rPr lang="zh-CN" altLang="en-US" dirty="0">
                <a:latin typeface="+mn-ea"/>
                <a:ea typeface="+mn-ea"/>
              </a:rPr>
              <a:t>部门控制式项目组织 </a:t>
            </a:r>
            <a:br>
              <a:rPr lang="zh-CN" altLang="en-US" dirty="0">
                <a:latin typeface="+mn-ea"/>
                <a:ea typeface="+mn-ea"/>
              </a:rPr>
            </a:br>
            <a:endParaRPr lang="zh-CN" altLang="en-US" dirty="0">
              <a:latin typeface="+mn-ea"/>
              <a:ea typeface="+mn-ea"/>
            </a:endParaRPr>
          </a:p>
        </p:txBody>
      </p:sp>
      <p:pic>
        <p:nvPicPr>
          <p:cNvPr id="176135" name="Picture 7"/>
          <p:cNvPicPr>
            <a:picLocks noChangeAspect="1" noChangeArrowheads="1"/>
          </p:cNvPicPr>
          <p:nvPr/>
        </p:nvPicPr>
        <p:blipFill>
          <a:blip r:embed="rId1" cstate="print">
            <a:clrChange>
              <a:clrFrom>
                <a:srgbClr val="FFFFFF"/>
              </a:clrFrom>
              <a:clrTo>
                <a:srgbClr val="FFFFFF">
                  <a:alpha val="0"/>
                </a:srgbClr>
              </a:clrTo>
            </a:clrChange>
          </a:blip>
          <a:srcRect/>
          <a:stretch>
            <a:fillRect/>
          </a:stretch>
        </p:blipFill>
        <p:spPr bwMode="auto">
          <a:xfrm>
            <a:off x="2878138" y="1624013"/>
            <a:ext cx="5956300" cy="4325937"/>
          </a:xfrm>
          <a:prstGeom prst="rect">
            <a:avLst/>
          </a:prstGeom>
          <a:noFill/>
          <a:ln w="9525">
            <a:noFill/>
            <a:miter lim="800000"/>
            <a:headEnd/>
            <a:tailEnd/>
          </a:ln>
          <a:effectLst/>
        </p:spPr>
      </p:pic>
      <p:sp>
        <p:nvSpPr>
          <p:cNvPr id="9" name="TextBox 54"/>
          <p:cNvSpPr txBox="1">
            <a:spLocks noChangeArrowheads="1"/>
          </p:cNvSpPr>
          <p:nvPr/>
        </p:nvSpPr>
        <p:spPr bwMode="auto">
          <a:xfrm>
            <a:off x="1365250" y="110004"/>
            <a:ext cx="5041900" cy="646331"/>
          </a:xfrm>
          <a:prstGeom prst="rect">
            <a:avLst/>
          </a:prstGeom>
          <a:noFill/>
          <a:ln w="9525">
            <a:noFill/>
            <a:miter lim="800000"/>
          </a:ln>
        </p:spPr>
        <p:txBody>
          <a:bodyPr>
            <a:spAutoFit/>
          </a:bodyPr>
          <a:lstStyle/>
          <a:p>
            <a:pPr marL="0" lvl="1">
              <a:buFont typeface="Arial" panose="020B0604020202020204" pitchFamily="34" charset="0"/>
              <a:buNone/>
            </a:pPr>
            <a:r>
              <a:rPr lang="zh-CN" altLang="en-US" dirty="0">
                <a:solidFill>
                  <a:schemeClr val="accent2"/>
                </a:solidFill>
                <a:latin typeface="微软雅黑" panose="020B0503020204020204" pitchFamily="34" charset="-122"/>
                <a:ea typeface="微软雅黑" panose="020B0503020204020204" pitchFamily="34" charset="-122"/>
              </a:rPr>
              <a:t>资源准备</a:t>
            </a:r>
            <a:endParaRPr lang="zh-CN" altLang="en-US" dirty="0">
              <a:solidFill>
                <a:schemeClr val="accent2"/>
              </a:solidFill>
              <a:latin typeface="微软雅黑" panose="020B0503020204020204" pitchFamily="34" charset="-122"/>
              <a:ea typeface="微软雅黑" panose="020B0503020204020204" pitchFamily="34" charset="-122"/>
            </a:endParaRPr>
          </a:p>
          <a:p>
            <a:pPr>
              <a:buFont typeface="Arial" panose="020B0604020202020204" pitchFamily="34" charset="0"/>
              <a:buNone/>
            </a:pPr>
            <a:endParaRPr lang="zh-CN" altLang="en-US" dirty="0">
              <a:solidFill>
                <a:schemeClr val="accent2"/>
              </a:solidFill>
              <a:latin typeface="微软雅黑" panose="020B0503020204020204" pitchFamily="34" charset="-122"/>
              <a:ea typeface="微软雅黑" panose="020B0503020204020204" pitchFamily="34" charset="-122"/>
            </a:endParaRPr>
          </a:p>
        </p:txBody>
      </p:sp>
      <p:sp>
        <p:nvSpPr>
          <p:cNvPr id="10" name="TextBox 55"/>
          <p:cNvSpPr txBox="1">
            <a:spLocks noChangeArrowheads="1"/>
          </p:cNvSpPr>
          <p:nvPr/>
        </p:nvSpPr>
        <p:spPr bwMode="auto">
          <a:xfrm>
            <a:off x="-224586" y="106363"/>
            <a:ext cx="1497013" cy="369332"/>
          </a:xfrm>
          <a:prstGeom prst="rect">
            <a:avLst/>
          </a:prstGeom>
          <a:noFill/>
          <a:ln w="9525">
            <a:noFill/>
            <a:miter lim="800000"/>
          </a:ln>
        </p:spPr>
        <p:txBody>
          <a:bodyPr>
            <a:spAutoFit/>
          </a:bodyPr>
          <a:lstStyle/>
          <a:p>
            <a:pPr algn="r">
              <a:buFont typeface="Arial" panose="020B0604020202020204" pitchFamily="34" charset="0"/>
              <a:buNone/>
            </a:pPr>
            <a:r>
              <a:rPr lang="zh-CN" altLang="en-US" dirty="0">
                <a:solidFill>
                  <a:schemeClr val="accent2"/>
                </a:solidFill>
                <a:latin typeface="华文细黑" panose="02010600040101010101" pitchFamily="2" charset="-122"/>
                <a:ea typeface="华文细黑" panose="02010600040101010101" pitchFamily="2" charset="-122"/>
                <a:cs typeface="华文细黑" panose="02010600040101010101" pitchFamily="2" charset="-122"/>
              </a:rPr>
              <a:t>学习任务</a:t>
            </a:r>
            <a:r>
              <a:rPr lang="en-US" altLang="zh-CN" dirty="0">
                <a:solidFill>
                  <a:schemeClr val="accent2"/>
                </a:solidFill>
                <a:latin typeface="华文细黑" panose="02010600040101010101" pitchFamily="2" charset="-122"/>
                <a:ea typeface="华文细黑" panose="02010600040101010101" pitchFamily="2" charset="-122"/>
                <a:cs typeface="华文细黑" panose="02010600040101010101" pitchFamily="2" charset="-122"/>
              </a:rPr>
              <a:t>4</a:t>
            </a:r>
            <a:endParaRPr lang="zh-CN" altLang="en-US" dirty="0">
              <a:solidFill>
                <a:schemeClr val="accent2"/>
              </a:solidFill>
              <a:latin typeface="华文细黑" panose="02010600040101010101" pitchFamily="2" charset="-122"/>
              <a:ea typeface="华文细黑" panose="02010600040101010101" pitchFamily="2" charset="-122"/>
              <a:cs typeface="华文细黑" panose="02010600040101010101" pitchFamily="2" charset="-122"/>
            </a:endParaRPr>
          </a:p>
        </p:txBody>
      </p:sp>
    </p:spTree>
  </p:cSld>
  <p:clrMapOvr>
    <a:masterClrMapping/>
  </p:clrMapOvr>
  <p:transition spd="slow">
    <p:wip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78" name="TextBox 5"/>
          <p:cNvSpPr txBox="1">
            <a:spLocks noChangeArrowheads="1"/>
          </p:cNvSpPr>
          <p:nvPr/>
        </p:nvSpPr>
        <p:spPr bwMode="auto">
          <a:xfrm>
            <a:off x="1330325" y="981075"/>
            <a:ext cx="9809163" cy="874407"/>
          </a:xfrm>
          <a:prstGeom prst="rect">
            <a:avLst/>
          </a:prstGeom>
          <a:noFill/>
          <a:ln w="9525">
            <a:noFill/>
            <a:miter lim="800000"/>
          </a:ln>
        </p:spPr>
        <p:txBody>
          <a:bodyPr>
            <a:spAutoFit/>
          </a:bodyPr>
          <a:lstStyle/>
          <a:p>
            <a:pPr>
              <a:lnSpc>
                <a:spcPct val="150000"/>
              </a:lnSpc>
              <a:buFont typeface="Arial" panose="020B0604020202020204" pitchFamily="34" charset="0"/>
              <a:buNone/>
            </a:pPr>
            <a:r>
              <a:rPr lang="zh-CN" altLang="en-US" dirty="0">
                <a:latin typeface="+mn-ea"/>
                <a:ea typeface="+mn-ea"/>
              </a:rPr>
              <a:t>③小型项目宜按直线职能式项目管理组织设置项目经理部。 </a:t>
            </a:r>
            <a:br>
              <a:rPr lang="zh-CN" altLang="en-US" dirty="0">
                <a:latin typeface="+mn-ea"/>
                <a:ea typeface="+mn-ea"/>
              </a:rPr>
            </a:br>
            <a:endParaRPr lang="en-US" altLang="zh-CN" dirty="0">
              <a:latin typeface="+mn-ea"/>
              <a:ea typeface="+mn-ea"/>
            </a:endParaRPr>
          </a:p>
        </p:txBody>
      </p:sp>
      <p:sp>
        <p:nvSpPr>
          <p:cNvPr id="178181" name="Text Box 5"/>
          <p:cNvSpPr txBox="1">
            <a:spLocks noChangeArrowheads="1"/>
          </p:cNvSpPr>
          <p:nvPr/>
        </p:nvSpPr>
        <p:spPr bwMode="auto">
          <a:xfrm>
            <a:off x="4946650" y="6021388"/>
            <a:ext cx="3095625" cy="641350"/>
          </a:xfrm>
          <a:prstGeom prst="rect">
            <a:avLst/>
          </a:prstGeom>
          <a:noFill/>
          <a:ln w="9525">
            <a:noFill/>
            <a:miter lim="800000"/>
          </a:ln>
          <a:effectLst/>
        </p:spPr>
        <p:txBody>
          <a:bodyPr>
            <a:spAutoFit/>
          </a:bodyPr>
          <a:lstStyle/>
          <a:p>
            <a:pPr>
              <a:spcBef>
                <a:spcPct val="50000"/>
              </a:spcBef>
            </a:pPr>
            <a:r>
              <a:rPr lang="zh-CN" altLang="en-US" dirty="0">
                <a:latin typeface="+mn-ea"/>
                <a:ea typeface="+mn-ea"/>
              </a:rPr>
              <a:t>直线职能式项目组织 </a:t>
            </a:r>
            <a:br>
              <a:rPr lang="zh-CN" altLang="en-US" dirty="0">
                <a:latin typeface="+mn-ea"/>
                <a:ea typeface="+mn-ea"/>
              </a:rPr>
            </a:br>
            <a:endParaRPr lang="zh-CN" altLang="en-US" dirty="0">
              <a:latin typeface="+mn-ea"/>
              <a:ea typeface="+mn-ea"/>
            </a:endParaRPr>
          </a:p>
        </p:txBody>
      </p:sp>
      <p:pic>
        <p:nvPicPr>
          <p:cNvPr id="178183" name="Picture 7"/>
          <p:cNvPicPr>
            <a:picLocks noChangeAspect="1" noChangeArrowheads="1"/>
          </p:cNvPicPr>
          <p:nvPr/>
        </p:nvPicPr>
        <p:blipFill>
          <a:blip r:embed="rId1" cstate="print">
            <a:clrChange>
              <a:clrFrom>
                <a:srgbClr val="FFFFFF"/>
              </a:clrFrom>
              <a:clrTo>
                <a:srgbClr val="FFFFFF">
                  <a:alpha val="0"/>
                </a:srgbClr>
              </a:clrTo>
            </a:clrChange>
          </a:blip>
          <a:srcRect/>
          <a:stretch>
            <a:fillRect/>
          </a:stretch>
        </p:blipFill>
        <p:spPr bwMode="auto">
          <a:xfrm>
            <a:off x="2641600" y="2276475"/>
            <a:ext cx="6391275" cy="2714625"/>
          </a:xfrm>
          <a:prstGeom prst="rect">
            <a:avLst/>
          </a:prstGeom>
          <a:noFill/>
          <a:ln w="9525">
            <a:noFill/>
            <a:miter lim="800000"/>
            <a:headEnd/>
            <a:tailEnd/>
          </a:ln>
          <a:effectLst/>
        </p:spPr>
      </p:pic>
      <p:sp>
        <p:nvSpPr>
          <p:cNvPr id="9" name="TextBox 54"/>
          <p:cNvSpPr txBox="1">
            <a:spLocks noChangeArrowheads="1"/>
          </p:cNvSpPr>
          <p:nvPr/>
        </p:nvSpPr>
        <p:spPr bwMode="auto">
          <a:xfrm>
            <a:off x="1365250" y="110004"/>
            <a:ext cx="5041900" cy="646331"/>
          </a:xfrm>
          <a:prstGeom prst="rect">
            <a:avLst/>
          </a:prstGeom>
          <a:noFill/>
          <a:ln w="9525">
            <a:noFill/>
            <a:miter lim="800000"/>
          </a:ln>
        </p:spPr>
        <p:txBody>
          <a:bodyPr>
            <a:spAutoFit/>
          </a:bodyPr>
          <a:lstStyle/>
          <a:p>
            <a:pPr marL="0" lvl="1">
              <a:buFont typeface="Arial" panose="020B0604020202020204" pitchFamily="34" charset="0"/>
              <a:buNone/>
            </a:pPr>
            <a:r>
              <a:rPr lang="zh-CN" altLang="en-US" dirty="0">
                <a:solidFill>
                  <a:schemeClr val="accent2"/>
                </a:solidFill>
                <a:latin typeface="微软雅黑" panose="020B0503020204020204" pitchFamily="34" charset="-122"/>
                <a:ea typeface="微软雅黑" panose="020B0503020204020204" pitchFamily="34" charset="-122"/>
              </a:rPr>
              <a:t>资源准备</a:t>
            </a:r>
            <a:endParaRPr lang="zh-CN" altLang="en-US" dirty="0">
              <a:solidFill>
                <a:schemeClr val="accent2"/>
              </a:solidFill>
              <a:latin typeface="微软雅黑" panose="020B0503020204020204" pitchFamily="34" charset="-122"/>
              <a:ea typeface="微软雅黑" panose="020B0503020204020204" pitchFamily="34" charset="-122"/>
            </a:endParaRPr>
          </a:p>
          <a:p>
            <a:pPr>
              <a:buFont typeface="Arial" panose="020B0604020202020204" pitchFamily="34" charset="0"/>
              <a:buNone/>
            </a:pPr>
            <a:endParaRPr lang="zh-CN" altLang="en-US" dirty="0">
              <a:solidFill>
                <a:schemeClr val="accent2"/>
              </a:solidFill>
              <a:latin typeface="微软雅黑" panose="020B0503020204020204" pitchFamily="34" charset="-122"/>
              <a:ea typeface="微软雅黑" panose="020B0503020204020204" pitchFamily="34" charset="-122"/>
            </a:endParaRPr>
          </a:p>
        </p:txBody>
      </p:sp>
      <p:sp>
        <p:nvSpPr>
          <p:cNvPr id="10" name="TextBox 55"/>
          <p:cNvSpPr txBox="1">
            <a:spLocks noChangeArrowheads="1"/>
          </p:cNvSpPr>
          <p:nvPr/>
        </p:nvSpPr>
        <p:spPr bwMode="auto">
          <a:xfrm>
            <a:off x="-224586" y="106363"/>
            <a:ext cx="1497013" cy="369332"/>
          </a:xfrm>
          <a:prstGeom prst="rect">
            <a:avLst/>
          </a:prstGeom>
          <a:noFill/>
          <a:ln w="9525">
            <a:noFill/>
            <a:miter lim="800000"/>
          </a:ln>
        </p:spPr>
        <p:txBody>
          <a:bodyPr>
            <a:spAutoFit/>
          </a:bodyPr>
          <a:lstStyle/>
          <a:p>
            <a:pPr algn="r">
              <a:buFont typeface="Arial" panose="020B0604020202020204" pitchFamily="34" charset="0"/>
              <a:buNone/>
            </a:pPr>
            <a:r>
              <a:rPr lang="zh-CN" altLang="en-US" dirty="0">
                <a:solidFill>
                  <a:schemeClr val="accent2"/>
                </a:solidFill>
                <a:latin typeface="华文细黑" panose="02010600040101010101" pitchFamily="2" charset="-122"/>
                <a:ea typeface="华文细黑" panose="02010600040101010101" pitchFamily="2" charset="-122"/>
                <a:cs typeface="华文细黑" panose="02010600040101010101" pitchFamily="2" charset="-122"/>
              </a:rPr>
              <a:t>学习任务</a:t>
            </a:r>
            <a:r>
              <a:rPr lang="en-US" altLang="zh-CN" dirty="0">
                <a:solidFill>
                  <a:schemeClr val="accent2"/>
                </a:solidFill>
                <a:latin typeface="华文细黑" panose="02010600040101010101" pitchFamily="2" charset="-122"/>
                <a:ea typeface="华文细黑" panose="02010600040101010101" pitchFamily="2" charset="-122"/>
                <a:cs typeface="华文细黑" panose="02010600040101010101" pitchFamily="2" charset="-122"/>
              </a:rPr>
              <a:t>4</a:t>
            </a:r>
            <a:endParaRPr lang="zh-CN" altLang="en-US" dirty="0">
              <a:solidFill>
                <a:schemeClr val="accent2"/>
              </a:solidFill>
              <a:latin typeface="华文细黑" panose="02010600040101010101" pitchFamily="2" charset="-122"/>
              <a:ea typeface="华文细黑" panose="02010600040101010101" pitchFamily="2" charset="-122"/>
              <a:cs typeface="华文细黑" panose="02010600040101010101" pitchFamily="2" charset="-122"/>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9"/>
                                        </p:tgtEl>
                                        <p:attrNameLst>
                                          <p:attrName>style.visibility</p:attrName>
                                        </p:attrNameLst>
                                      </p:cBhvr>
                                      <p:to>
                                        <p:strVal val="visible"/>
                                      </p:to>
                                    </p:set>
                                    <p:anim calcmode="lin" valueType="num">
                                      <p:cBhvr>
                                        <p:cTn id="7" dur="4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9"/>
                                        </p:tgtEl>
                                        <p:attrNameLst>
                                          <p:attrName>ppt_y</p:attrName>
                                        </p:attrNameLst>
                                      </p:cBhvr>
                                      <p:tavLst>
                                        <p:tav tm="0">
                                          <p:val>
                                            <p:strVal val="#ppt_y"/>
                                          </p:val>
                                        </p:tav>
                                        <p:tav tm="100000">
                                          <p:val>
                                            <p:strVal val="#ppt_y"/>
                                          </p:val>
                                        </p:tav>
                                      </p:tavLst>
                                    </p:anim>
                                    <p:anim calcmode="lin" valueType="num">
                                      <p:cBhvr>
                                        <p:cTn id="9" dur="4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226" name="TextBox 5"/>
          <p:cNvSpPr txBox="1">
            <a:spLocks noChangeArrowheads="1"/>
          </p:cNvSpPr>
          <p:nvPr/>
        </p:nvSpPr>
        <p:spPr bwMode="auto">
          <a:xfrm>
            <a:off x="698500" y="1773238"/>
            <a:ext cx="4535785" cy="3831818"/>
          </a:xfrm>
          <a:prstGeom prst="rect">
            <a:avLst/>
          </a:prstGeom>
          <a:noFill/>
          <a:ln w="9525">
            <a:noFill/>
            <a:miter lim="800000"/>
          </a:ln>
        </p:spPr>
        <p:txBody>
          <a:bodyPr wrap="square">
            <a:spAutoFit/>
          </a:bodyPr>
          <a:lstStyle/>
          <a:p>
            <a:pPr>
              <a:lnSpc>
                <a:spcPct val="150000"/>
              </a:lnSpc>
              <a:buFont typeface="Arial" panose="020B0604020202020204" pitchFamily="34" charset="0"/>
              <a:buNone/>
            </a:pPr>
            <a:r>
              <a:rPr lang="zh-CN" altLang="en-US" dirty="0">
                <a:latin typeface="+mn-ea"/>
                <a:ea typeface="+mn-ea"/>
              </a:rPr>
              <a:t>（二）组织精干的施工队伍</a:t>
            </a:r>
            <a:endParaRPr lang="en-US" altLang="zh-CN" dirty="0">
              <a:latin typeface="+mn-ea"/>
              <a:ea typeface="+mn-ea"/>
            </a:endParaRPr>
          </a:p>
          <a:p>
            <a:pPr>
              <a:lnSpc>
                <a:spcPct val="150000"/>
              </a:lnSpc>
              <a:buFont typeface="Arial" panose="020B0604020202020204" pitchFamily="34" charset="0"/>
              <a:buNone/>
            </a:pPr>
            <a:br>
              <a:rPr lang="zh-CN" altLang="en-US" dirty="0">
                <a:latin typeface="+mn-ea"/>
                <a:ea typeface="+mn-ea"/>
              </a:rPr>
            </a:br>
            <a:r>
              <a:rPr lang="zh-CN" altLang="en-US" dirty="0">
                <a:latin typeface="+mn-ea"/>
                <a:ea typeface="+mn-ea"/>
              </a:rPr>
              <a:t>（ </a:t>
            </a:r>
            <a:r>
              <a:rPr lang="en-US" altLang="zh-CN" dirty="0">
                <a:latin typeface="+mn-ea"/>
                <a:ea typeface="+mn-ea"/>
              </a:rPr>
              <a:t>1</a:t>
            </a:r>
            <a:r>
              <a:rPr lang="zh-CN" altLang="en-US" dirty="0">
                <a:latin typeface="+mn-ea"/>
                <a:ea typeface="+mn-ea"/>
              </a:rPr>
              <a:t>）组织施工队伍，要认真考虑专业工程的合理配合，技工和普工的比例要满足合理的劳动组织要求。 </a:t>
            </a:r>
            <a:br>
              <a:rPr lang="zh-CN" altLang="en-US" dirty="0">
                <a:latin typeface="+mn-ea"/>
                <a:ea typeface="+mn-ea"/>
              </a:rPr>
            </a:br>
            <a:r>
              <a:rPr lang="zh-CN" altLang="en-US" dirty="0">
                <a:latin typeface="+mn-ea"/>
                <a:ea typeface="+mn-ea"/>
              </a:rPr>
              <a:t>（ </a:t>
            </a:r>
            <a:r>
              <a:rPr lang="en-US" altLang="zh-CN" dirty="0">
                <a:latin typeface="+mn-ea"/>
                <a:ea typeface="+mn-ea"/>
              </a:rPr>
              <a:t>2</a:t>
            </a:r>
            <a:r>
              <a:rPr lang="zh-CN" altLang="en-US" dirty="0">
                <a:latin typeface="+mn-ea"/>
                <a:ea typeface="+mn-ea"/>
              </a:rPr>
              <a:t>）集结施工力量，组织劳动力进场。项目经理部确定之后，按照开工日期和劳动力需要量计划组织劳动力进场。 </a:t>
            </a:r>
            <a:br>
              <a:rPr lang="zh-CN" altLang="en-US" dirty="0">
                <a:latin typeface="+mn-ea"/>
                <a:ea typeface="+mn-ea"/>
              </a:rPr>
            </a:br>
            <a:endParaRPr lang="en-US" altLang="zh-CN" dirty="0">
              <a:latin typeface="+mn-ea"/>
              <a:ea typeface="+mn-ea"/>
            </a:endParaRPr>
          </a:p>
        </p:txBody>
      </p:sp>
      <p:pic>
        <p:nvPicPr>
          <p:cNvPr id="13314" name="Picture 2"/>
          <p:cNvPicPr>
            <a:picLocks noChangeAspect="1" noChangeArrowheads="1"/>
          </p:cNvPicPr>
          <p:nvPr/>
        </p:nvPicPr>
        <p:blipFill>
          <a:blip r:embed="rId1" cstate="print"/>
          <a:srcRect/>
          <a:stretch>
            <a:fillRect/>
          </a:stretch>
        </p:blipFill>
        <p:spPr bwMode="auto">
          <a:xfrm>
            <a:off x="5361061" y="1484784"/>
            <a:ext cx="6858000" cy="4206875"/>
          </a:xfrm>
          <a:prstGeom prst="rect">
            <a:avLst/>
          </a:prstGeom>
          <a:noFill/>
          <a:ln w="9525">
            <a:noFill/>
            <a:miter lim="800000"/>
            <a:headEnd/>
            <a:tailEnd/>
          </a:ln>
        </p:spPr>
      </p:pic>
      <p:sp>
        <p:nvSpPr>
          <p:cNvPr id="7" name="TextBox 54"/>
          <p:cNvSpPr txBox="1">
            <a:spLocks noChangeArrowheads="1"/>
          </p:cNvSpPr>
          <p:nvPr/>
        </p:nvSpPr>
        <p:spPr bwMode="auto">
          <a:xfrm>
            <a:off x="1365250" y="110004"/>
            <a:ext cx="5041900" cy="646331"/>
          </a:xfrm>
          <a:prstGeom prst="rect">
            <a:avLst/>
          </a:prstGeom>
          <a:noFill/>
          <a:ln w="9525">
            <a:noFill/>
            <a:miter lim="800000"/>
          </a:ln>
        </p:spPr>
        <p:txBody>
          <a:bodyPr>
            <a:spAutoFit/>
          </a:bodyPr>
          <a:lstStyle/>
          <a:p>
            <a:pPr marL="0" lvl="1">
              <a:buFont typeface="Arial" panose="020B0604020202020204" pitchFamily="34" charset="0"/>
              <a:buNone/>
            </a:pPr>
            <a:r>
              <a:rPr lang="zh-CN" altLang="en-US" dirty="0">
                <a:solidFill>
                  <a:schemeClr val="accent2"/>
                </a:solidFill>
                <a:latin typeface="微软雅黑" panose="020B0503020204020204" pitchFamily="34" charset="-122"/>
                <a:ea typeface="微软雅黑" panose="020B0503020204020204" pitchFamily="34" charset="-122"/>
              </a:rPr>
              <a:t>资源准备</a:t>
            </a:r>
            <a:endParaRPr lang="zh-CN" altLang="en-US" dirty="0">
              <a:solidFill>
                <a:schemeClr val="accent2"/>
              </a:solidFill>
              <a:latin typeface="微软雅黑" panose="020B0503020204020204" pitchFamily="34" charset="-122"/>
              <a:ea typeface="微软雅黑" panose="020B0503020204020204" pitchFamily="34" charset="-122"/>
            </a:endParaRPr>
          </a:p>
          <a:p>
            <a:pPr>
              <a:buFont typeface="Arial" panose="020B0604020202020204" pitchFamily="34" charset="0"/>
              <a:buNone/>
            </a:pPr>
            <a:endParaRPr lang="zh-CN" altLang="en-US" dirty="0">
              <a:solidFill>
                <a:schemeClr val="accent2"/>
              </a:solidFill>
              <a:latin typeface="微软雅黑" panose="020B0503020204020204" pitchFamily="34" charset="-122"/>
              <a:ea typeface="微软雅黑" panose="020B0503020204020204" pitchFamily="34" charset="-122"/>
            </a:endParaRPr>
          </a:p>
        </p:txBody>
      </p:sp>
      <p:sp>
        <p:nvSpPr>
          <p:cNvPr id="8" name="TextBox 55"/>
          <p:cNvSpPr txBox="1">
            <a:spLocks noChangeArrowheads="1"/>
          </p:cNvSpPr>
          <p:nvPr/>
        </p:nvSpPr>
        <p:spPr bwMode="auto">
          <a:xfrm>
            <a:off x="-224586" y="106363"/>
            <a:ext cx="1497013" cy="369332"/>
          </a:xfrm>
          <a:prstGeom prst="rect">
            <a:avLst/>
          </a:prstGeom>
          <a:noFill/>
          <a:ln w="9525">
            <a:noFill/>
            <a:miter lim="800000"/>
          </a:ln>
        </p:spPr>
        <p:txBody>
          <a:bodyPr>
            <a:spAutoFit/>
          </a:bodyPr>
          <a:lstStyle/>
          <a:p>
            <a:pPr algn="r">
              <a:buFont typeface="Arial" panose="020B0604020202020204" pitchFamily="34" charset="0"/>
              <a:buNone/>
            </a:pPr>
            <a:r>
              <a:rPr lang="zh-CN" altLang="en-US" dirty="0">
                <a:solidFill>
                  <a:schemeClr val="accent2"/>
                </a:solidFill>
                <a:latin typeface="华文细黑" panose="02010600040101010101" pitchFamily="2" charset="-122"/>
                <a:ea typeface="华文细黑" panose="02010600040101010101" pitchFamily="2" charset="-122"/>
                <a:cs typeface="华文细黑" panose="02010600040101010101" pitchFamily="2" charset="-122"/>
              </a:rPr>
              <a:t>学习任务</a:t>
            </a:r>
            <a:r>
              <a:rPr lang="en-US" altLang="zh-CN" dirty="0">
                <a:solidFill>
                  <a:schemeClr val="accent2"/>
                </a:solidFill>
                <a:latin typeface="华文细黑" panose="02010600040101010101" pitchFamily="2" charset="-122"/>
                <a:ea typeface="华文细黑" panose="02010600040101010101" pitchFamily="2" charset="-122"/>
                <a:cs typeface="华文细黑" panose="02010600040101010101" pitchFamily="2" charset="-122"/>
              </a:rPr>
              <a:t>4</a:t>
            </a:r>
            <a:endParaRPr lang="zh-CN" altLang="en-US" dirty="0">
              <a:solidFill>
                <a:schemeClr val="accent2"/>
              </a:solidFill>
              <a:latin typeface="华文细黑" panose="02010600040101010101" pitchFamily="2" charset="-122"/>
              <a:ea typeface="华文细黑" panose="02010600040101010101" pitchFamily="2" charset="-122"/>
              <a:cs typeface="华文细黑" panose="02010600040101010101" pitchFamily="2" charset="-122"/>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7"/>
                                        </p:tgtEl>
                                        <p:attrNameLst>
                                          <p:attrName>style.visibility</p:attrName>
                                        </p:attrNameLst>
                                      </p:cBhvr>
                                      <p:to>
                                        <p:strVal val="visible"/>
                                      </p:to>
                                    </p:set>
                                    <p:anim calcmode="lin" valueType="num">
                                      <p:cBhvr>
                                        <p:cTn id="7" dur="4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7"/>
                                        </p:tgtEl>
                                        <p:attrNameLst>
                                          <p:attrName>ppt_y</p:attrName>
                                        </p:attrNameLst>
                                      </p:cBhvr>
                                      <p:tavLst>
                                        <p:tav tm="0">
                                          <p:val>
                                            <p:strVal val="#ppt_y"/>
                                          </p:val>
                                        </p:tav>
                                        <p:tav tm="100000">
                                          <p:val>
                                            <p:strVal val="#ppt_y"/>
                                          </p:val>
                                        </p:tav>
                                      </p:tavLst>
                                    </p:anim>
                                    <p:anim calcmode="lin" valueType="num">
                                      <p:cBhvr>
                                        <p:cTn id="9" dur="4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274" name="TextBox 5"/>
          <p:cNvSpPr txBox="1">
            <a:spLocks noChangeArrowheads="1"/>
          </p:cNvSpPr>
          <p:nvPr/>
        </p:nvSpPr>
        <p:spPr bwMode="auto">
          <a:xfrm>
            <a:off x="1058863" y="1619250"/>
            <a:ext cx="10367962" cy="3394075"/>
          </a:xfrm>
          <a:prstGeom prst="rect">
            <a:avLst/>
          </a:prstGeom>
          <a:noFill/>
          <a:ln w="9525">
            <a:noFill/>
            <a:miter lim="800000"/>
          </a:ln>
        </p:spPr>
        <p:txBody>
          <a:bodyPr>
            <a:spAutoFit/>
          </a:bodyPr>
          <a:lstStyle/>
          <a:p>
            <a:pPr>
              <a:lnSpc>
                <a:spcPct val="150000"/>
              </a:lnSpc>
              <a:buFont typeface="Arial" panose="020B0604020202020204" pitchFamily="34" charset="0"/>
              <a:buNone/>
            </a:pPr>
            <a:r>
              <a:rPr lang="zh-CN" altLang="en-US" dirty="0">
                <a:latin typeface="+mn-ea"/>
                <a:ea typeface="+mn-ea"/>
              </a:rPr>
              <a:t>（三）优化劳动组合和技术培训</a:t>
            </a:r>
            <a:br>
              <a:rPr lang="zh-CN" altLang="en-US" dirty="0">
                <a:latin typeface="+mn-ea"/>
                <a:ea typeface="+mn-ea"/>
              </a:rPr>
            </a:br>
            <a:r>
              <a:rPr lang="zh-CN" altLang="en-US" dirty="0">
                <a:latin typeface="+mn-ea"/>
                <a:ea typeface="+mn-ea"/>
              </a:rPr>
              <a:t>针对工程施工要求，强化各工种的技术培训，优化劳动组合，主要抓好以下几个方面的工作：</a:t>
            </a:r>
            <a:br>
              <a:rPr lang="zh-CN" altLang="en-US" dirty="0">
                <a:latin typeface="+mn-ea"/>
                <a:ea typeface="+mn-ea"/>
              </a:rPr>
            </a:br>
            <a:r>
              <a:rPr lang="zh-CN" altLang="en-US" dirty="0">
                <a:latin typeface="+mn-ea"/>
                <a:ea typeface="+mn-ea"/>
              </a:rPr>
              <a:t>（ </a:t>
            </a:r>
            <a:r>
              <a:rPr lang="en-US" altLang="zh-CN" dirty="0">
                <a:latin typeface="+mn-ea"/>
                <a:ea typeface="+mn-ea"/>
              </a:rPr>
              <a:t>1</a:t>
            </a:r>
            <a:r>
              <a:rPr lang="zh-CN" altLang="en-US" dirty="0">
                <a:latin typeface="+mn-ea"/>
                <a:ea typeface="+mn-ea"/>
              </a:rPr>
              <a:t>）针对工程施工难点，组织工程技术人员和工人队组中的骨干力量，进行类似工程的考察学习。</a:t>
            </a:r>
            <a:br>
              <a:rPr lang="zh-CN" altLang="en-US" dirty="0">
                <a:latin typeface="+mn-ea"/>
                <a:ea typeface="+mn-ea"/>
              </a:rPr>
            </a:br>
            <a:r>
              <a:rPr lang="zh-CN" altLang="en-US" dirty="0">
                <a:latin typeface="+mn-ea"/>
                <a:ea typeface="+mn-ea"/>
              </a:rPr>
              <a:t>（ </a:t>
            </a:r>
            <a:r>
              <a:rPr lang="en-US" altLang="zh-CN" dirty="0">
                <a:latin typeface="+mn-ea"/>
                <a:ea typeface="+mn-ea"/>
              </a:rPr>
              <a:t>2</a:t>
            </a:r>
            <a:r>
              <a:rPr lang="zh-CN" altLang="en-US" dirty="0">
                <a:latin typeface="+mn-ea"/>
                <a:ea typeface="+mn-ea"/>
              </a:rPr>
              <a:t>）做好专业工程技术培训，提高对新工艺、新材料使用操作的适应能力。</a:t>
            </a:r>
            <a:br>
              <a:rPr lang="zh-CN" altLang="en-US" dirty="0">
                <a:latin typeface="+mn-ea"/>
                <a:ea typeface="+mn-ea"/>
              </a:rPr>
            </a:br>
            <a:r>
              <a:rPr lang="zh-CN" altLang="en-US" dirty="0">
                <a:latin typeface="+mn-ea"/>
                <a:ea typeface="+mn-ea"/>
              </a:rPr>
              <a:t>（ </a:t>
            </a:r>
            <a:r>
              <a:rPr lang="en-US" altLang="zh-CN" dirty="0">
                <a:latin typeface="+mn-ea"/>
                <a:ea typeface="+mn-ea"/>
              </a:rPr>
              <a:t>3</a:t>
            </a:r>
            <a:r>
              <a:rPr lang="zh-CN" altLang="en-US" dirty="0">
                <a:latin typeface="+mn-ea"/>
                <a:ea typeface="+mn-ea"/>
              </a:rPr>
              <a:t>）强化质量意识，抓好质量教育，增强质量观念。</a:t>
            </a:r>
            <a:br>
              <a:rPr lang="zh-CN" altLang="en-US" dirty="0">
                <a:latin typeface="+mn-ea"/>
                <a:ea typeface="+mn-ea"/>
              </a:rPr>
            </a:br>
            <a:r>
              <a:rPr lang="zh-CN" altLang="en-US" dirty="0">
                <a:latin typeface="+mn-ea"/>
                <a:ea typeface="+mn-ea"/>
              </a:rPr>
              <a:t>（ </a:t>
            </a:r>
            <a:r>
              <a:rPr lang="en-US" altLang="zh-CN" dirty="0">
                <a:latin typeface="+mn-ea"/>
                <a:ea typeface="+mn-ea"/>
              </a:rPr>
              <a:t>4</a:t>
            </a:r>
            <a:r>
              <a:rPr lang="zh-CN" altLang="en-US" dirty="0">
                <a:latin typeface="+mn-ea"/>
                <a:ea typeface="+mn-ea"/>
              </a:rPr>
              <a:t>）工人队组要优化组合、双向选择、动态管理，最大限度地调动职工的积极性。</a:t>
            </a:r>
            <a:br>
              <a:rPr lang="zh-CN" altLang="en-US" dirty="0">
                <a:latin typeface="+mn-ea"/>
                <a:ea typeface="+mn-ea"/>
              </a:rPr>
            </a:br>
            <a:r>
              <a:rPr lang="zh-CN" altLang="en-US" dirty="0">
                <a:latin typeface="+mn-ea"/>
                <a:ea typeface="+mn-ea"/>
              </a:rPr>
              <a:t>（ </a:t>
            </a:r>
            <a:r>
              <a:rPr lang="en-US" altLang="zh-CN" dirty="0">
                <a:latin typeface="+mn-ea"/>
                <a:ea typeface="+mn-ea"/>
              </a:rPr>
              <a:t>5</a:t>
            </a:r>
            <a:r>
              <a:rPr lang="zh-CN" altLang="en-US" dirty="0">
                <a:latin typeface="+mn-ea"/>
                <a:ea typeface="+mn-ea"/>
              </a:rPr>
              <a:t>）认真全面地进行施工组织设计的落实和技术交底工作。</a:t>
            </a:r>
            <a:endParaRPr lang="zh-CN" altLang="en-US" dirty="0">
              <a:latin typeface="+mn-ea"/>
              <a:ea typeface="+mn-ea"/>
            </a:endParaRPr>
          </a:p>
          <a:p>
            <a:pPr>
              <a:lnSpc>
                <a:spcPct val="150000"/>
              </a:lnSpc>
              <a:buFont typeface="Arial" panose="020B0604020202020204" pitchFamily="34" charset="0"/>
              <a:buNone/>
            </a:pPr>
            <a:r>
              <a:rPr lang="zh-CN" altLang="en-US" dirty="0">
                <a:latin typeface="+mn-ea"/>
                <a:ea typeface="+mn-ea"/>
              </a:rPr>
              <a:t>（ </a:t>
            </a:r>
            <a:r>
              <a:rPr lang="en-US" altLang="zh-CN" dirty="0">
                <a:latin typeface="+mn-ea"/>
                <a:ea typeface="+mn-ea"/>
              </a:rPr>
              <a:t>6</a:t>
            </a:r>
            <a:r>
              <a:rPr lang="zh-CN" altLang="en-US" dirty="0">
                <a:latin typeface="+mn-ea"/>
                <a:ea typeface="+mn-ea"/>
              </a:rPr>
              <a:t>）切实抓好施工安全、安全防火和文明施工等方面的安全教育。 </a:t>
            </a:r>
            <a:endParaRPr lang="en-US" altLang="zh-CN" dirty="0">
              <a:latin typeface="+mn-ea"/>
              <a:ea typeface="+mn-ea"/>
            </a:endParaRPr>
          </a:p>
        </p:txBody>
      </p:sp>
      <p:sp>
        <p:nvSpPr>
          <p:cNvPr id="7" name="TextBox 54"/>
          <p:cNvSpPr txBox="1">
            <a:spLocks noChangeArrowheads="1"/>
          </p:cNvSpPr>
          <p:nvPr/>
        </p:nvSpPr>
        <p:spPr bwMode="auto">
          <a:xfrm>
            <a:off x="1365250" y="110004"/>
            <a:ext cx="5041900" cy="646331"/>
          </a:xfrm>
          <a:prstGeom prst="rect">
            <a:avLst/>
          </a:prstGeom>
          <a:noFill/>
          <a:ln w="9525">
            <a:noFill/>
            <a:miter lim="800000"/>
          </a:ln>
        </p:spPr>
        <p:txBody>
          <a:bodyPr>
            <a:spAutoFit/>
          </a:bodyPr>
          <a:lstStyle/>
          <a:p>
            <a:pPr marL="0" lvl="1">
              <a:buFont typeface="Arial" panose="020B0604020202020204" pitchFamily="34" charset="0"/>
              <a:buNone/>
            </a:pPr>
            <a:r>
              <a:rPr lang="zh-CN" altLang="en-US" dirty="0">
                <a:solidFill>
                  <a:schemeClr val="accent2"/>
                </a:solidFill>
                <a:latin typeface="微软雅黑" panose="020B0503020204020204" pitchFamily="34" charset="-122"/>
                <a:ea typeface="微软雅黑" panose="020B0503020204020204" pitchFamily="34" charset="-122"/>
              </a:rPr>
              <a:t>资源准备</a:t>
            </a:r>
            <a:endParaRPr lang="zh-CN" altLang="en-US" dirty="0">
              <a:solidFill>
                <a:schemeClr val="accent2"/>
              </a:solidFill>
              <a:latin typeface="微软雅黑" panose="020B0503020204020204" pitchFamily="34" charset="-122"/>
              <a:ea typeface="微软雅黑" panose="020B0503020204020204" pitchFamily="34" charset="-122"/>
            </a:endParaRPr>
          </a:p>
          <a:p>
            <a:pPr>
              <a:buFont typeface="Arial" panose="020B0604020202020204" pitchFamily="34" charset="0"/>
              <a:buNone/>
            </a:pPr>
            <a:endParaRPr lang="zh-CN" altLang="en-US" dirty="0">
              <a:solidFill>
                <a:schemeClr val="accent2"/>
              </a:solidFill>
              <a:latin typeface="微软雅黑" panose="020B0503020204020204" pitchFamily="34" charset="-122"/>
              <a:ea typeface="微软雅黑" panose="020B0503020204020204" pitchFamily="34" charset="-122"/>
            </a:endParaRPr>
          </a:p>
        </p:txBody>
      </p:sp>
      <p:sp>
        <p:nvSpPr>
          <p:cNvPr id="8" name="TextBox 55"/>
          <p:cNvSpPr txBox="1">
            <a:spLocks noChangeArrowheads="1"/>
          </p:cNvSpPr>
          <p:nvPr/>
        </p:nvSpPr>
        <p:spPr bwMode="auto">
          <a:xfrm>
            <a:off x="-224586" y="106363"/>
            <a:ext cx="1497013" cy="369332"/>
          </a:xfrm>
          <a:prstGeom prst="rect">
            <a:avLst/>
          </a:prstGeom>
          <a:noFill/>
          <a:ln w="9525">
            <a:noFill/>
            <a:miter lim="800000"/>
          </a:ln>
        </p:spPr>
        <p:txBody>
          <a:bodyPr>
            <a:spAutoFit/>
          </a:bodyPr>
          <a:lstStyle/>
          <a:p>
            <a:pPr algn="r">
              <a:buFont typeface="Arial" panose="020B0604020202020204" pitchFamily="34" charset="0"/>
              <a:buNone/>
            </a:pPr>
            <a:r>
              <a:rPr lang="zh-CN" altLang="en-US" dirty="0">
                <a:solidFill>
                  <a:schemeClr val="accent2"/>
                </a:solidFill>
                <a:latin typeface="华文细黑" panose="02010600040101010101" pitchFamily="2" charset="-122"/>
                <a:ea typeface="华文细黑" panose="02010600040101010101" pitchFamily="2" charset="-122"/>
                <a:cs typeface="华文细黑" panose="02010600040101010101" pitchFamily="2" charset="-122"/>
              </a:rPr>
              <a:t>学习任务</a:t>
            </a:r>
            <a:r>
              <a:rPr lang="en-US" altLang="zh-CN" dirty="0">
                <a:solidFill>
                  <a:schemeClr val="accent2"/>
                </a:solidFill>
                <a:latin typeface="华文细黑" panose="02010600040101010101" pitchFamily="2" charset="-122"/>
                <a:ea typeface="华文细黑" panose="02010600040101010101" pitchFamily="2" charset="-122"/>
                <a:cs typeface="华文细黑" panose="02010600040101010101" pitchFamily="2" charset="-122"/>
              </a:rPr>
              <a:t>4</a:t>
            </a:r>
            <a:endParaRPr lang="zh-CN" altLang="en-US" dirty="0">
              <a:solidFill>
                <a:schemeClr val="accent2"/>
              </a:solidFill>
              <a:latin typeface="华文细黑" panose="02010600040101010101" pitchFamily="2" charset="-122"/>
              <a:ea typeface="华文细黑" panose="02010600040101010101" pitchFamily="2" charset="-122"/>
              <a:cs typeface="华文细黑" panose="02010600040101010101" pitchFamily="2" charset="-122"/>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7"/>
                                        </p:tgtEl>
                                        <p:attrNameLst>
                                          <p:attrName>style.visibility</p:attrName>
                                        </p:attrNameLst>
                                      </p:cBhvr>
                                      <p:to>
                                        <p:strVal val="visible"/>
                                      </p:to>
                                    </p:set>
                                    <p:anim calcmode="lin" valueType="num">
                                      <p:cBhvr>
                                        <p:cTn id="7" dur="4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7"/>
                                        </p:tgtEl>
                                        <p:attrNameLst>
                                          <p:attrName>ppt_y</p:attrName>
                                        </p:attrNameLst>
                                      </p:cBhvr>
                                      <p:tavLst>
                                        <p:tav tm="0">
                                          <p:val>
                                            <p:strVal val="#ppt_y"/>
                                          </p:val>
                                        </p:tav>
                                        <p:tav tm="100000">
                                          <p:val>
                                            <p:strVal val="#ppt_y"/>
                                          </p:val>
                                        </p:tav>
                                      </p:tavLst>
                                    </p:anim>
                                    <p:anim calcmode="lin" valueType="num">
                                      <p:cBhvr>
                                        <p:cTn id="9" dur="4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22" name="TextBox 5"/>
          <p:cNvSpPr txBox="1">
            <a:spLocks noChangeArrowheads="1"/>
          </p:cNvSpPr>
          <p:nvPr/>
        </p:nvSpPr>
        <p:spPr bwMode="auto">
          <a:xfrm>
            <a:off x="1058863" y="1940347"/>
            <a:ext cx="5038725" cy="3000821"/>
          </a:xfrm>
          <a:prstGeom prst="rect">
            <a:avLst/>
          </a:prstGeom>
          <a:noFill/>
          <a:ln w="9525">
            <a:noFill/>
            <a:miter lim="800000"/>
          </a:ln>
        </p:spPr>
        <p:txBody>
          <a:bodyPr>
            <a:spAutoFit/>
          </a:bodyPr>
          <a:lstStyle/>
          <a:p>
            <a:pPr>
              <a:lnSpc>
                <a:spcPct val="150000"/>
              </a:lnSpc>
              <a:buFont typeface="Arial" panose="020B0604020202020204" pitchFamily="34" charset="0"/>
              <a:buNone/>
            </a:pPr>
            <a:r>
              <a:rPr lang="zh-CN" altLang="en-US" dirty="0">
                <a:latin typeface="+mn-ea"/>
                <a:ea typeface="+mn-ea"/>
              </a:rPr>
              <a:t>（四）建立健全各项管理制度</a:t>
            </a:r>
            <a:endParaRPr lang="en-US" altLang="zh-CN" dirty="0">
              <a:latin typeface="+mn-ea"/>
              <a:ea typeface="+mn-ea"/>
            </a:endParaRPr>
          </a:p>
          <a:p>
            <a:pPr>
              <a:lnSpc>
                <a:spcPct val="150000"/>
              </a:lnSpc>
              <a:buFont typeface="Arial" panose="020B0604020202020204" pitchFamily="34" charset="0"/>
              <a:buNone/>
            </a:pPr>
            <a:br>
              <a:rPr lang="zh-CN" altLang="en-US" dirty="0">
                <a:latin typeface="+mn-ea"/>
                <a:ea typeface="+mn-ea"/>
              </a:rPr>
            </a:br>
            <a:r>
              <a:rPr lang="zh-CN" altLang="en-US" dirty="0">
                <a:latin typeface="+mn-ea"/>
                <a:ea typeface="+mn-ea"/>
              </a:rPr>
              <a:t>工地的各项管理制度是否建立、健全，直接影响其各项施工活动的顺利进行。有章不循，其后果是严重的，而无章可循更是危险。为此必须建立、健全工地的各项管理制度。 </a:t>
            </a:r>
            <a:br>
              <a:rPr lang="zh-CN" altLang="en-US" dirty="0">
                <a:latin typeface="+mn-ea"/>
                <a:ea typeface="+mn-ea"/>
              </a:rPr>
            </a:br>
            <a:endParaRPr lang="en-US" altLang="zh-CN" dirty="0">
              <a:latin typeface="+mn-ea"/>
              <a:ea typeface="+mn-ea"/>
            </a:endParaRPr>
          </a:p>
        </p:txBody>
      </p:sp>
      <p:pic>
        <p:nvPicPr>
          <p:cNvPr id="14338" name="Picture 2"/>
          <p:cNvPicPr>
            <a:picLocks noChangeAspect="1" noChangeArrowheads="1"/>
          </p:cNvPicPr>
          <p:nvPr/>
        </p:nvPicPr>
        <p:blipFill>
          <a:blip r:embed="rId1" cstate="print">
            <a:clrChange>
              <a:clrFrom>
                <a:srgbClr val="FFFFFF"/>
              </a:clrFrom>
              <a:clrTo>
                <a:srgbClr val="FFFFFF">
                  <a:alpha val="0"/>
                </a:srgbClr>
              </a:clrTo>
            </a:clrChange>
          </a:blip>
          <a:srcRect/>
          <a:stretch>
            <a:fillRect/>
          </a:stretch>
        </p:blipFill>
        <p:spPr bwMode="auto">
          <a:xfrm>
            <a:off x="7106493" y="1916832"/>
            <a:ext cx="3954463" cy="2682875"/>
          </a:xfrm>
          <a:prstGeom prst="rect">
            <a:avLst/>
          </a:prstGeom>
          <a:noFill/>
          <a:ln w="9525">
            <a:noFill/>
            <a:miter lim="800000"/>
            <a:headEnd/>
            <a:tailEnd/>
          </a:ln>
        </p:spPr>
      </p:pic>
      <p:sp>
        <p:nvSpPr>
          <p:cNvPr id="7" name="TextBox 54"/>
          <p:cNvSpPr txBox="1">
            <a:spLocks noChangeArrowheads="1"/>
          </p:cNvSpPr>
          <p:nvPr/>
        </p:nvSpPr>
        <p:spPr bwMode="auto">
          <a:xfrm>
            <a:off x="1365250" y="110004"/>
            <a:ext cx="5041900" cy="646331"/>
          </a:xfrm>
          <a:prstGeom prst="rect">
            <a:avLst/>
          </a:prstGeom>
          <a:noFill/>
          <a:ln w="9525">
            <a:noFill/>
            <a:miter lim="800000"/>
          </a:ln>
        </p:spPr>
        <p:txBody>
          <a:bodyPr>
            <a:spAutoFit/>
          </a:bodyPr>
          <a:lstStyle/>
          <a:p>
            <a:pPr marL="0" lvl="1">
              <a:buFont typeface="Arial" panose="020B0604020202020204" pitchFamily="34" charset="0"/>
              <a:buNone/>
            </a:pPr>
            <a:r>
              <a:rPr lang="zh-CN" altLang="en-US" dirty="0">
                <a:solidFill>
                  <a:schemeClr val="accent2"/>
                </a:solidFill>
                <a:latin typeface="微软雅黑" panose="020B0503020204020204" pitchFamily="34" charset="-122"/>
                <a:ea typeface="微软雅黑" panose="020B0503020204020204" pitchFamily="34" charset="-122"/>
              </a:rPr>
              <a:t>资源准备</a:t>
            </a:r>
            <a:endParaRPr lang="zh-CN" altLang="en-US" dirty="0">
              <a:solidFill>
                <a:schemeClr val="accent2"/>
              </a:solidFill>
              <a:latin typeface="微软雅黑" panose="020B0503020204020204" pitchFamily="34" charset="-122"/>
              <a:ea typeface="微软雅黑" panose="020B0503020204020204" pitchFamily="34" charset="-122"/>
            </a:endParaRPr>
          </a:p>
          <a:p>
            <a:pPr>
              <a:buFont typeface="Arial" panose="020B0604020202020204" pitchFamily="34" charset="0"/>
              <a:buNone/>
            </a:pPr>
            <a:endParaRPr lang="zh-CN" altLang="en-US" dirty="0">
              <a:solidFill>
                <a:schemeClr val="accent2"/>
              </a:solidFill>
              <a:latin typeface="微软雅黑" panose="020B0503020204020204" pitchFamily="34" charset="-122"/>
              <a:ea typeface="微软雅黑" panose="020B0503020204020204" pitchFamily="34" charset="-122"/>
            </a:endParaRPr>
          </a:p>
        </p:txBody>
      </p:sp>
      <p:sp>
        <p:nvSpPr>
          <p:cNvPr id="8" name="TextBox 55"/>
          <p:cNvSpPr txBox="1">
            <a:spLocks noChangeArrowheads="1"/>
          </p:cNvSpPr>
          <p:nvPr/>
        </p:nvSpPr>
        <p:spPr bwMode="auto">
          <a:xfrm>
            <a:off x="-224586" y="106363"/>
            <a:ext cx="1497013" cy="369332"/>
          </a:xfrm>
          <a:prstGeom prst="rect">
            <a:avLst/>
          </a:prstGeom>
          <a:noFill/>
          <a:ln w="9525">
            <a:noFill/>
            <a:miter lim="800000"/>
          </a:ln>
        </p:spPr>
        <p:txBody>
          <a:bodyPr>
            <a:spAutoFit/>
          </a:bodyPr>
          <a:lstStyle/>
          <a:p>
            <a:pPr algn="r">
              <a:buFont typeface="Arial" panose="020B0604020202020204" pitchFamily="34" charset="0"/>
              <a:buNone/>
            </a:pPr>
            <a:r>
              <a:rPr lang="zh-CN" altLang="en-US" dirty="0">
                <a:solidFill>
                  <a:schemeClr val="accent2"/>
                </a:solidFill>
                <a:latin typeface="华文细黑" panose="02010600040101010101" pitchFamily="2" charset="-122"/>
                <a:ea typeface="华文细黑" panose="02010600040101010101" pitchFamily="2" charset="-122"/>
                <a:cs typeface="华文细黑" panose="02010600040101010101" pitchFamily="2" charset="-122"/>
              </a:rPr>
              <a:t>学习任务</a:t>
            </a:r>
            <a:r>
              <a:rPr lang="en-US" altLang="zh-CN" dirty="0">
                <a:solidFill>
                  <a:schemeClr val="accent2"/>
                </a:solidFill>
                <a:latin typeface="华文细黑" panose="02010600040101010101" pitchFamily="2" charset="-122"/>
                <a:ea typeface="华文细黑" panose="02010600040101010101" pitchFamily="2" charset="-122"/>
                <a:cs typeface="华文细黑" panose="02010600040101010101" pitchFamily="2" charset="-122"/>
              </a:rPr>
              <a:t>4</a:t>
            </a:r>
            <a:endParaRPr lang="zh-CN" altLang="en-US" dirty="0">
              <a:solidFill>
                <a:schemeClr val="accent2"/>
              </a:solidFill>
              <a:latin typeface="华文细黑" panose="02010600040101010101" pitchFamily="2" charset="-122"/>
              <a:ea typeface="华文细黑" panose="02010600040101010101" pitchFamily="2" charset="-122"/>
              <a:cs typeface="华文细黑" panose="02010600040101010101" pitchFamily="2" charset="-122"/>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7"/>
                                        </p:tgtEl>
                                        <p:attrNameLst>
                                          <p:attrName>style.visibility</p:attrName>
                                        </p:attrNameLst>
                                      </p:cBhvr>
                                      <p:to>
                                        <p:strVal val="visible"/>
                                      </p:to>
                                    </p:set>
                                    <p:anim calcmode="lin" valueType="num">
                                      <p:cBhvr>
                                        <p:cTn id="7" dur="4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7"/>
                                        </p:tgtEl>
                                        <p:attrNameLst>
                                          <p:attrName>ppt_y</p:attrName>
                                        </p:attrNameLst>
                                      </p:cBhvr>
                                      <p:tavLst>
                                        <p:tav tm="0">
                                          <p:val>
                                            <p:strVal val="#ppt_y"/>
                                          </p:val>
                                        </p:tav>
                                        <p:tav tm="100000">
                                          <p:val>
                                            <p:strVal val="#ppt_y"/>
                                          </p:val>
                                        </p:tav>
                                      </p:tavLst>
                                    </p:anim>
                                    <p:anim calcmode="lin" valueType="num">
                                      <p:cBhvr>
                                        <p:cTn id="9" dur="4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6370" name="TextBox 5"/>
          <p:cNvSpPr txBox="1">
            <a:spLocks noChangeArrowheads="1"/>
          </p:cNvSpPr>
          <p:nvPr/>
        </p:nvSpPr>
        <p:spPr bwMode="auto">
          <a:xfrm>
            <a:off x="1058863" y="2061278"/>
            <a:ext cx="5038725" cy="2951898"/>
          </a:xfrm>
          <a:prstGeom prst="rect">
            <a:avLst/>
          </a:prstGeom>
          <a:noFill/>
          <a:ln w="9525">
            <a:noFill/>
            <a:miter lim="800000"/>
          </a:ln>
        </p:spPr>
        <p:txBody>
          <a:bodyPr>
            <a:spAutoFit/>
          </a:bodyPr>
          <a:lstStyle/>
          <a:p>
            <a:pPr>
              <a:lnSpc>
                <a:spcPct val="150000"/>
              </a:lnSpc>
              <a:buFont typeface="Arial" panose="020B0604020202020204" pitchFamily="34" charset="0"/>
              <a:buNone/>
            </a:pPr>
            <a:r>
              <a:rPr lang="zh-CN" altLang="en-US" dirty="0">
                <a:latin typeface="+mn-ea"/>
                <a:ea typeface="+mn-ea"/>
              </a:rPr>
              <a:t>（五）做好分包安排</a:t>
            </a:r>
            <a:br>
              <a:rPr lang="zh-CN" altLang="en-US" dirty="0">
                <a:latin typeface="+mn-ea"/>
                <a:ea typeface="+mn-ea"/>
              </a:rPr>
            </a:br>
            <a:endParaRPr lang="en-US" altLang="zh-CN" dirty="0">
              <a:latin typeface="+mn-ea"/>
              <a:ea typeface="+mn-ea"/>
            </a:endParaRPr>
          </a:p>
          <a:p>
            <a:pPr>
              <a:lnSpc>
                <a:spcPct val="150000"/>
              </a:lnSpc>
              <a:buFont typeface="Arial" panose="020B0604020202020204" pitchFamily="34" charset="0"/>
              <a:buNone/>
            </a:pPr>
            <a:r>
              <a:rPr lang="zh-CN" altLang="en-US" dirty="0">
                <a:latin typeface="+mn-ea"/>
                <a:ea typeface="+mn-ea"/>
              </a:rPr>
              <a:t>对于本企业难以承担的一些专业项目，如深基础开挖和支护、大型结构安装和设备安装等项目，应及早做好分包或劳务安排，与有关单位协调，签订分包合同或劳务合同，以保证按计划施工。 </a:t>
            </a:r>
            <a:br>
              <a:rPr lang="zh-CN" altLang="en-US" dirty="0">
                <a:latin typeface="+mn-ea"/>
                <a:ea typeface="+mn-ea"/>
              </a:rPr>
            </a:br>
            <a:endParaRPr lang="en-US" altLang="zh-CN" dirty="0">
              <a:latin typeface="+mn-ea"/>
              <a:ea typeface="+mn-ea"/>
            </a:endParaRPr>
          </a:p>
        </p:txBody>
      </p:sp>
      <p:pic>
        <p:nvPicPr>
          <p:cNvPr id="15362" name="Picture 2"/>
          <p:cNvPicPr>
            <a:picLocks noChangeAspect="1" noChangeArrowheads="1"/>
          </p:cNvPicPr>
          <p:nvPr/>
        </p:nvPicPr>
        <p:blipFill>
          <a:blip r:embed="rId1" cstate="print">
            <a:clrChange>
              <a:clrFrom>
                <a:srgbClr val="FFFFFF"/>
              </a:clrFrom>
              <a:clrTo>
                <a:srgbClr val="FFFFFF">
                  <a:alpha val="0"/>
                </a:srgbClr>
              </a:clrTo>
            </a:clrChange>
          </a:blip>
          <a:srcRect/>
          <a:stretch>
            <a:fillRect/>
          </a:stretch>
        </p:blipFill>
        <p:spPr bwMode="auto">
          <a:xfrm>
            <a:off x="6602437" y="2276872"/>
            <a:ext cx="5045075" cy="2606675"/>
          </a:xfrm>
          <a:prstGeom prst="rect">
            <a:avLst/>
          </a:prstGeom>
          <a:noFill/>
          <a:ln w="9525">
            <a:noFill/>
            <a:miter lim="800000"/>
            <a:headEnd/>
            <a:tailEnd/>
          </a:ln>
        </p:spPr>
      </p:pic>
      <p:sp>
        <p:nvSpPr>
          <p:cNvPr id="7" name="TextBox 54"/>
          <p:cNvSpPr txBox="1">
            <a:spLocks noChangeArrowheads="1"/>
          </p:cNvSpPr>
          <p:nvPr/>
        </p:nvSpPr>
        <p:spPr bwMode="auto">
          <a:xfrm>
            <a:off x="1365250" y="110004"/>
            <a:ext cx="5041900" cy="646331"/>
          </a:xfrm>
          <a:prstGeom prst="rect">
            <a:avLst/>
          </a:prstGeom>
          <a:noFill/>
          <a:ln w="9525">
            <a:noFill/>
            <a:miter lim="800000"/>
          </a:ln>
        </p:spPr>
        <p:txBody>
          <a:bodyPr>
            <a:spAutoFit/>
          </a:bodyPr>
          <a:lstStyle/>
          <a:p>
            <a:pPr marL="0" lvl="1">
              <a:buFont typeface="Arial" panose="020B0604020202020204" pitchFamily="34" charset="0"/>
              <a:buNone/>
            </a:pPr>
            <a:r>
              <a:rPr lang="zh-CN" altLang="en-US" dirty="0">
                <a:solidFill>
                  <a:schemeClr val="accent2"/>
                </a:solidFill>
                <a:latin typeface="微软雅黑" panose="020B0503020204020204" pitchFamily="34" charset="-122"/>
                <a:ea typeface="微软雅黑" panose="020B0503020204020204" pitchFamily="34" charset="-122"/>
              </a:rPr>
              <a:t>资源准备</a:t>
            </a:r>
            <a:endParaRPr lang="zh-CN" altLang="en-US" dirty="0">
              <a:solidFill>
                <a:schemeClr val="accent2"/>
              </a:solidFill>
              <a:latin typeface="微软雅黑" panose="020B0503020204020204" pitchFamily="34" charset="-122"/>
              <a:ea typeface="微软雅黑" panose="020B0503020204020204" pitchFamily="34" charset="-122"/>
            </a:endParaRPr>
          </a:p>
          <a:p>
            <a:pPr>
              <a:buFont typeface="Arial" panose="020B0604020202020204" pitchFamily="34" charset="0"/>
              <a:buNone/>
            </a:pPr>
            <a:endParaRPr lang="zh-CN" altLang="en-US" dirty="0">
              <a:solidFill>
                <a:schemeClr val="accent2"/>
              </a:solidFill>
              <a:latin typeface="微软雅黑" panose="020B0503020204020204" pitchFamily="34" charset="-122"/>
              <a:ea typeface="微软雅黑" panose="020B0503020204020204" pitchFamily="34" charset="-122"/>
            </a:endParaRPr>
          </a:p>
        </p:txBody>
      </p:sp>
      <p:sp>
        <p:nvSpPr>
          <p:cNvPr id="8" name="TextBox 55"/>
          <p:cNvSpPr txBox="1">
            <a:spLocks noChangeArrowheads="1"/>
          </p:cNvSpPr>
          <p:nvPr/>
        </p:nvSpPr>
        <p:spPr bwMode="auto">
          <a:xfrm>
            <a:off x="-224586" y="106363"/>
            <a:ext cx="1497013" cy="369332"/>
          </a:xfrm>
          <a:prstGeom prst="rect">
            <a:avLst/>
          </a:prstGeom>
          <a:noFill/>
          <a:ln w="9525">
            <a:noFill/>
            <a:miter lim="800000"/>
          </a:ln>
        </p:spPr>
        <p:txBody>
          <a:bodyPr>
            <a:spAutoFit/>
          </a:bodyPr>
          <a:lstStyle/>
          <a:p>
            <a:pPr algn="r">
              <a:buFont typeface="Arial" panose="020B0604020202020204" pitchFamily="34" charset="0"/>
              <a:buNone/>
            </a:pPr>
            <a:r>
              <a:rPr lang="zh-CN" altLang="en-US" dirty="0">
                <a:solidFill>
                  <a:schemeClr val="accent2"/>
                </a:solidFill>
                <a:latin typeface="华文细黑" panose="02010600040101010101" pitchFamily="2" charset="-122"/>
                <a:ea typeface="华文细黑" panose="02010600040101010101" pitchFamily="2" charset="-122"/>
                <a:cs typeface="华文细黑" panose="02010600040101010101" pitchFamily="2" charset="-122"/>
              </a:rPr>
              <a:t>学习任务</a:t>
            </a:r>
            <a:r>
              <a:rPr lang="en-US" altLang="zh-CN" dirty="0">
                <a:solidFill>
                  <a:schemeClr val="accent2"/>
                </a:solidFill>
                <a:latin typeface="华文细黑" panose="02010600040101010101" pitchFamily="2" charset="-122"/>
                <a:ea typeface="华文细黑" panose="02010600040101010101" pitchFamily="2" charset="-122"/>
                <a:cs typeface="华文细黑" panose="02010600040101010101" pitchFamily="2" charset="-122"/>
              </a:rPr>
              <a:t>4</a:t>
            </a:r>
            <a:endParaRPr lang="zh-CN" altLang="en-US" dirty="0">
              <a:solidFill>
                <a:schemeClr val="accent2"/>
              </a:solidFill>
              <a:latin typeface="华文细黑" panose="02010600040101010101" pitchFamily="2" charset="-122"/>
              <a:ea typeface="华文细黑" panose="02010600040101010101" pitchFamily="2" charset="-122"/>
              <a:cs typeface="华文细黑" panose="02010600040101010101" pitchFamily="2" charset="-122"/>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7"/>
                                        </p:tgtEl>
                                        <p:attrNameLst>
                                          <p:attrName>style.visibility</p:attrName>
                                        </p:attrNameLst>
                                      </p:cBhvr>
                                      <p:to>
                                        <p:strVal val="visible"/>
                                      </p:to>
                                    </p:set>
                                    <p:anim calcmode="lin" valueType="num">
                                      <p:cBhvr>
                                        <p:cTn id="7" dur="4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7"/>
                                        </p:tgtEl>
                                        <p:attrNameLst>
                                          <p:attrName>ppt_y</p:attrName>
                                        </p:attrNameLst>
                                      </p:cBhvr>
                                      <p:tavLst>
                                        <p:tav tm="0">
                                          <p:val>
                                            <p:strVal val="#ppt_y"/>
                                          </p:val>
                                        </p:tav>
                                        <p:tav tm="100000">
                                          <p:val>
                                            <p:strVal val="#ppt_y"/>
                                          </p:val>
                                        </p:tav>
                                      </p:tavLst>
                                    </p:anim>
                                    <p:anim calcmode="lin" valueType="num">
                                      <p:cBhvr>
                                        <p:cTn id="9" dur="4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extBox 54"/>
          <p:cNvSpPr txBox="1"/>
          <p:nvPr/>
        </p:nvSpPr>
        <p:spPr>
          <a:xfrm>
            <a:off x="1417861" y="147498"/>
            <a:ext cx="5041900" cy="369332"/>
          </a:xfrm>
          <a:prstGeom prst="rect">
            <a:avLst/>
          </a:prstGeom>
          <a:noFill/>
        </p:spPr>
        <p:txBody>
          <a:bodyPr>
            <a:spAutoFit/>
          </a:bodyPr>
          <a:lstStyle>
            <a:defPPr>
              <a:defRPr lang="zh-CN"/>
            </a:defPPr>
            <a:lvl1pPr>
              <a:defRPr sz="3200">
                <a:solidFill>
                  <a:schemeClr val="tx1">
                    <a:lumMod val="75000"/>
                  </a:schemeClr>
                </a:solidFill>
                <a:latin typeface="方正卡通简体" panose="03000509000000000000" pitchFamily="65" charset="-122"/>
                <a:ea typeface="方正卡通简体" panose="03000509000000000000" pitchFamily="65" charset="-122"/>
              </a:defRPr>
            </a:lvl1pPr>
          </a:lstStyle>
          <a:p>
            <a:pPr>
              <a:buFont typeface="Arial" panose="020B0604020202020204" pitchFamily="34" charset="0"/>
              <a:buNone/>
              <a:defRPr/>
            </a:pPr>
            <a:r>
              <a:rPr lang="zh-CN" altLang="en-US" sz="1800" dirty="0">
                <a:solidFill>
                  <a:schemeClr val="accent2"/>
                </a:solidFill>
                <a:latin typeface="+mn-ea"/>
                <a:ea typeface="+mn-ea"/>
              </a:rPr>
              <a:t>单元一　施工准备工作</a:t>
            </a:r>
            <a:endParaRPr lang="zh-CN" altLang="en-US" sz="1800" dirty="0">
              <a:solidFill>
                <a:schemeClr val="accent2"/>
              </a:solidFill>
              <a:latin typeface="+mn-ea"/>
              <a:ea typeface="+mn-ea"/>
            </a:endParaRPr>
          </a:p>
        </p:txBody>
      </p:sp>
      <p:sp>
        <p:nvSpPr>
          <p:cNvPr id="27650" name="TextBox 55"/>
          <p:cNvSpPr txBox="1">
            <a:spLocks noChangeArrowheads="1"/>
          </p:cNvSpPr>
          <p:nvPr/>
        </p:nvSpPr>
        <p:spPr bwMode="auto">
          <a:xfrm>
            <a:off x="139700" y="106363"/>
            <a:ext cx="1065213" cy="400050"/>
          </a:xfrm>
          <a:prstGeom prst="rect">
            <a:avLst/>
          </a:prstGeom>
          <a:noFill/>
          <a:ln w="9525">
            <a:noFill/>
            <a:miter lim="800000"/>
          </a:ln>
        </p:spPr>
        <p:txBody>
          <a:bodyPr>
            <a:spAutoFit/>
          </a:bodyPr>
          <a:lstStyle/>
          <a:p>
            <a:pPr algn="r">
              <a:buFont typeface="Arial" panose="020B0604020202020204" pitchFamily="34" charset="0"/>
              <a:buNone/>
            </a:pPr>
            <a:r>
              <a:rPr lang="en-US" altLang="zh-CN" dirty="0">
                <a:solidFill>
                  <a:schemeClr val="accent2"/>
                </a:solidFill>
              </a:rPr>
              <a:t>Part</a:t>
            </a:r>
            <a:r>
              <a:rPr lang="en-US" altLang="zh-CN" sz="2000" dirty="0">
                <a:solidFill>
                  <a:schemeClr val="accent2"/>
                </a:solidFill>
              </a:rPr>
              <a:t> 1</a:t>
            </a:r>
            <a:r>
              <a:rPr lang="en-US" altLang="zh-CN" dirty="0">
                <a:solidFill>
                  <a:schemeClr val="accent2"/>
                </a:solidFill>
              </a:rPr>
              <a:t> </a:t>
            </a:r>
            <a:endParaRPr lang="zh-CN" altLang="en-US" dirty="0">
              <a:solidFill>
                <a:schemeClr val="accent2"/>
              </a:solidFill>
            </a:endParaRPr>
          </a:p>
        </p:txBody>
      </p:sp>
      <p:grpSp>
        <p:nvGrpSpPr>
          <p:cNvPr id="2" name="组合 3"/>
          <p:cNvGrpSpPr/>
          <p:nvPr/>
        </p:nvGrpSpPr>
        <p:grpSpPr bwMode="auto">
          <a:xfrm>
            <a:off x="858838" y="2092325"/>
            <a:ext cx="2522537" cy="2520950"/>
            <a:chOff x="1131888" y="1470025"/>
            <a:chExt cx="2098675" cy="2098676"/>
          </a:xfrm>
        </p:grpSpPr>
        <p:sp>
          <p:nvSpPr>
            <p:cNvPr id="27666" name="Oval 9"/>
            <p:cNvSpPr>
              <a:spLocks noChangeArrowheads="1"/>
            </p:cNvSpPr>
            <p:nvPr/>
          </p:nvSpPr>
          <p:spPr bwMode="auto">
            <a:xfrm>
              <a:off x="1131888" y="1470025"/>
              <a:ext cx="2098675" cy="2098676"/>
            </a:xfrm>
            <a:prstGeom prst="ellipse">
              <a:avLst/>
            </a:prstGeom>
            <a:solidFill>
              <a:schemeClr val="tx1"/>
            </a:solidFill>
            <a:ln w="9525">
              <a:noFill/>
              <a:round/>
            </a:ln>
          </p:spPr>
          <p:txBody>
            <a:bodyPr/>
            <a:lstStyle/>
            <a:p>
              <a:pPr>
                <a:buFont typeface="Arial" panose="020B0604020202020204" pitchFamily="34" charset="0"/>
                <a:buNone/>
              </a:pPr>
              <a:endParaRPr lang="zh-CN" altLang="en-US"/>
            </a:p>
          </p:txBody>
        </p:sp>
        <p:sp>
          <p:nvSpPr>
            <p:cNvPr id="27667" name="Freeform 12"/>
            <p:cNvSpPr>
              <a:spLocks noEditPoints="1"/>
            </p:cNvSpPr>
            <p:nvPr/>
          </p:nvSpPr>
          <p:spPr bwMode="auto">
            <a:xfrm>
              <a:off x="1463804" y="1860708"/>
              <a:ext cx="1469769" cy="1380808"/>
            </a:xfrm>
            <a:custGeom>
              <a:avLst/>
              <a:gdLst>
                <a:gd name="T0" fmla="*/ 899153 w 1615"/>
                <a:gd name="T1" fmla="*/ 22741 h 1518"/>
                <a:gd name="T2" fmla="*/ 716228 w 1615"/>
                <a:gd name="T3" fmla="*/ 87324 h 1518"/>
                <a:gd name="T4" fmla="*/ 549685 w 1615"/>
                <a:gd name="T5" fmla="*/ 15464 h 1518"/>
                <a:gd name="T6" fmla="*/ 17291 w 1615"/>
                <a:gd name="T7" fmla="*/ 548503 h 1518"/>
                <a:gd name="T8" fmla="*/ 191115 w 1615"/>
                <a:gd name="T9" fmla="*/ 799559 h 1518"/>
                <a:gd name="T10" fmla="*/ 279393 w 1615"/>
                <a:gd name="T11" fmla="*/ 960562 h 1518"/>
                <a:gd name="T12" fmla="*/ 394062 w 1615"/>
                <a:gd name="T13" fmla="*/ 1192516 h 1518"/>
                <a:gd name="T14" fmla="*/ 604289 w 1615"/>
                <a:gd name="T15" fmla="*/ 1282569 h 1518"/>
                <a:gd name="T16" fmla="*/ 842728 w 1615"/>
                <a:gd name="T17" fmla="*/ 1328050 h 1518"/>
                <a:gd name="T18" fmla="*/ 936466 w 1615"/>
                <a:gd name="T19" fmla="*/ 1292575 h 1518"/>
                <a:gd name="T20" fmla="*/ 1082988 w 1615"/>
                <a:gd name="T21" fmla="*/ 1192516 h 1518"/>
                <a:gd name="T22" fmla="*/ 1117571 w 1615"/>
                <a:gd name="T23" fmla="*/ 1053344 h 1518"/>
                <a:gd name="T24" fmla="*/ 1231330 w 1615"/>
                <a:gd name="T25" fmla="*/ 1038790 h 1518"/>
                <a:gd name="T26" fmla="*/ 1269553 w 1615"/>
                <a:gd name="T27" fmla="*/ 901437 h 1518"/>
                <a:gd name="T28" fmla="*/ 1397873 w 1615"/>
                <a:gd name="T29" fmla="*/ 772270 h 1518"/>
                <a:gd name="T30" fmla="*/ 1446107 w 1615"/>
                <a:gd name="T31" fmla="*/ 639465 h 1518"/>
                <a:gd name="T32" fmla="*/ 1389683 w 1615"/>
                <a:gd name="T33" fmla="*/ 621273 h 1518"/>
                <a:gd name="T34" fmla="*/ 1328708 w 1615"/>
                <a:gd name="T35" fmla="*/ 656748 h 1518"/>
                <a:gd name="T36" fmla="*/ 1166715 w 1615"/>
                <a:gd name="T37" fmla="*/ 754078 h 1518"/>
                <a:gd name="T38" fmla="*/ 1170355 w 1615"/>
                <a:gd name="T39" fmla="*/ 767722 h 1518"/>
                <a:gd name="T40" fmla="*/ 1008362 w 1615"/>
                <a:gd name="T41" fmla="*/ 864142 h 1518"/>
                <a:gd name="T42" fmla="*/ 1055686 w 1615"/>
                <a:gd name="T43" fmla="*/ 949647 h 1518"/>
                <a:gd name="T44" fmla="*/ 893692 w 1615"/>
                <a:gd name="T45" fmla="*/ 1046976 h 1518"/>
                <a:gd name="T46" fmla="*/ 936466 w 1615"/>
                <a:gd name="T47" fmla="*/ 1123385 h 1518"/>
                <a:gd name="T48" fmla="*/ 774473 w 1615"/>
                <a:gd name="T49" fmla="*/ 1219805 h 1518"/>
                <a:gd name="T50" fmla="*/ 800865 w 1615"/>
                <a:gd name="T51" fmla="*/ 1286207 h 1518"/>
                <a:gd name="T52" fmla="*/ 664354 w 1615"/>
                <a:gd name="T53" fmla="*/ 1246184 h 1518"/>
                <a:gd name="T54" fmla="*/ 685285 w 1615"/>
                <a:gd name="T55" fmla="*/ 1197974 h 1518"/>
                <a:gd name="T56" fmla="*/ 844548 w 1615"/>
                <a:gd name="T57" fmla="*/ 963291 h 1518"/>
                <a:gd name="T58" fmla="*/ 469598 w 1615"/>
                <a:gd name="T59" fmla="*/ 1235268 h 1518"/>
                <a:gd name="T60" fmla="*/ 503271 w 1615"/>
                <a:gd name="T61" fmla="*/ 1098825 h 1518"/>
                <a:gd name="T62" fmla="*/ 424094 w 1615"/>
                <a:gd name="T63" fmla="*/ 1105192 h 1518"/>
                <a:gd name="T64" fmla="*/ 321256 w 1615"/>
                <a:gd name="T65" fmla="*/ 1002405 h 1518"/>
                <a:gd name="T66" fmla="*/ 383141 w 1615"/>
                <a:gd name="T67" fmla="*/ 867780 h 1518"/>
                <a:gd name="T68" fmla="*/ 245720 w 1615"/>
                <a:gd name="T69" fmla="*/ 854136 h 1518"/>
                <a:gd name="T70" fmla="*/ 251180 w 1615"/>
                <a:gd name="T71" fmla="*/ 809565 h 1518"/>
                <a:gd name="T72" fmla="*/ 265742 w 1615"/>
                <a:gd name="T73" fmla="*/ 782276 h 1518"/>
                <a:gd name="T74" fmla="*/ 463227 w 1615"/>
                <a:gd name="T75" fmla="*/ 582159 h 1518"/>
                <a:gd name="T76" fmla="*/ 312155 w 1615"/>
                <a:gd name="T77" fmla="*/ 595803 h 1518"/>
                <a:gd name="T78" fmla="*/ 214777 w 1615"/>
                <a:gd name="T79" fmla="*/ 442986 h 1518"/>
                <a:gd name="T80" fmla="*/ 792674 w 1615"/>
                <a:gd name="T81" fmla="*/ 433890 h 1518"/>
                <a:gd name="T82" fmla="*/ 771742 w 1615"/>
                <a:gd name="T83" fmla="*/ 124618 h 1518"/>
                <a:gd name="T84" fmla="*/ 899153 w 1615"/>
                <a:gd name="T85" fmla="*/ 81866 h 1518"/>
                <a:gd name="T86" fmla="*/ 1389683 w 1615"/>
                <a:gd name="T87" fmla="*/ 621273 h 1518"/>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615"/>
                <a:gd name="T133" fmla="*/ 0 h 1518"/>
                <a:gd name="T134" fmla="*/ 1615 w 1615"/>
                <a:gd name="T135" fmla="*/ 1518 h 1518"/>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615" h="1518">
                  <a:moveTo>
                    <a:pt x="1530" y="456"/>
                  </a:moveTo>
                  <a:lnTo>
                    <a:pt x="1169" y="95"/>
                  </a:lnTo>
                  <a:cubicBezTo>
                    <a:pt x="1126" y="52"/>
                    <a:pt x="1056" y="25"/>
                    <a:pt x="988" y="25"/>
                  </a:cubicBezTo>
                  <a:cubicBezTo>
                    <a:pt x="964" y="25"/>
                    <a:pt x="943" y="28"/>
                    <a:pt x="922" y="34"/>
                  </a:cubicBezTo>
                  <a:lnTo>
                    <a:pt x="907" y="39"/>
                  </a:lnTo>
                  <a:cubicBezTo>
                    <a:pt x="871" y="50"/>
                    <a:pt x="828" y="71"/>
                    <a:pt x="787" y="96"/>
                  </a:cubicBezTo>
                  <a:lnTo>
                    <a:pt x="786" y="96"/>
                  </a:lnTo>
                  <a:cubicBezTo>
                    <a:pt x="715" y="65"/>
                    <a:pt x="649" y="31"/>
                    <a:pt x="619" y="22"/>
                  </a:cubicBezTo>
                  <a:lnTo>
                    <a:pt x="604" y="17"/>
                  </a:lnTo>
                  <a:cubicBezTo>
                    <a:pt x="547" y="0"/>
                    <a:pt x="465" y="20"/>
                    <a:pt x="423" y="62"/>
                  </a:cubicBezTo>
                  <a:lnTo>
                    <a:pt x="62" y="423"/>
                  </a:lnTo>
                  <a:cubicBezTo>
                    <a:pt x="20" y="465"/>
                    <a:pt x="0" y="546"/>
                    <a:pt x="19" y="603"/>
                  </a:cubicBezTo>
                  <a:lnTo>
                    <a:pt x="26" y="625"/>
                  </a:lnTo>
                  <a:cubicBezTo>
                    <a:pt x="45" y="682"/>
                    <a:pt x="94" y="763"/>
                    <a:pt x="137" y="805"/>
                  </a:cubicBezTo>
                  <a:lnTo>
                    <a:pt x="210" y="879"/>
                  </a:lnTo>
                  <a:cubicBezTo>
                    <a:pt x="195" y="931"/>
                    <a:pt x="204" y="984"/>
                    <a:pt x="241" y="1021"/>
                  </a:cubicBezTo>
                  <a:cubicBezTo>
                    <a:pt x="259" y="1039"/>
                    <a:pt x="282" y="1051"/>
                    <a:pt x="307" y="1056"/>
                  </a:cubicBezTo>
                  <a:cubicBezTo>
                    <a:pt x="238" y="1125"/>
                    <a:pt x="228" y="1224"/>
                    <a:pt x="286" y="1282"/>
                  </a:cubicBezTo>
                  <a:cubicBezTo>
                    <a:pt x="310" y="1306"/>
                    <a:pt x="344" y="1320"/>
                    <a:pt x="381" y="1320"/>
                  </a:cubicBezTo>
                  <a:cubicBezTo>
                    <a:pt x="398" y="1320"/>
                    <a:pt x="415" y="1316"/>
                    <a:pt x="433" y="1311"/>
                  </a:cubicBezTo>
                  <a:cubicBezTo>
                    <a:pt x="433" y="1347"/>
                    <a:pt x="446" y="1380"/>
                    <a:pt x="470" y="1404"/>
                  </a:cubicBezTo>
                  <a:cubicBezTo>
                    <a:pt x="494" y="1428"/>
                    <a:pt x="528" y="1442"/>
                    <a:pt x="565" y="1442"/>
                  </a:cubicBezTo>
                  <a:cubicBezTo>
                    <a:pt x="599" y="1442"/>
                    <a:pt x="634" y="1430"/>
                    <a:pt x="664" y="1410"/>
                  </a:cubicBezTo>
                  <a:cubicBezTo>
                    <a:pt x="669" y="1436"/>
                    <a:pt x="681" y="1461"/>
                    <a:pt x="700" y="1480"/>
                  </a:cubicBezTo>
                  <a:cubicBezTo>
                    <a:pt x="725" y="1504"/>
                    <a:pt x="758" y="1518"/>
                    <a:pt x="795" y="1518"/>
                  </a:cubicBezTo>
                  <a:cubicBezTo>
                    <a:pt x="841" y="1518"/>
                    <a:pt x="889" y="1496"/>
                    <a:pt x="926" y="1460"/>
                  </a:cubicBezTo>
                  <a:lnTo>
                    <a:pt x="946" y="1440"/>
                  </a:lnTo>
                  <a:cubicBezTo>
                    <a:pt x="969" y="1445"/>
                    <a:pt x="994" y="1442"/>
                    <a:pt x="1016" y="1429"/>
                  </a:cubicBezTo>
                  <a:lnTo>
                    <a:pt x="1029" y="1421"/>
                  </a:lnTo>
                  <a:cubicBezTo>
                    <a:pt x="1066" y="1398"/>
                    <a:pt x="1083" y="1354"/>
                    <a:pt x="1072" y="1314"/>
                  </a:cubicBezTo>
                  <a:lnTo>
                    <a:pt x="1082" y="1304"/>
                  </a:lnTo>
                  <a:cubicBezTo>
                    <a:pt x="1112" y="1328"/>
                    <a:pt x="1155" y="1332"/>
                    <a:pt x="1190" y="1311"/>
                  </a:cubicBezTo>
                  <a:lnTo>
                    <a:pt x="1203" y="1303"/>
                  </a:lnTo>
                  <a:cubicBezTo>
                    <a:pt x="1249" y="1276"/>
                    <a:pt x="1263" y="1217"/>
                    <a:pt x="1236" y="1172"/>
                  </a:cubicBezTo>
                  <a:lnTo>
                    <a:pt x="1228" y="1158"/>
                  </a:lnTo>
                  <a:lnTo>
                    <a:pt x="1238" y="1148"/>
                  </a:lnTo>
                  <a:cubicBezTo>
                    <a:pt x="1268" y="1167"/>
                    <a:pt x="1307" y="1169"/>
                    <a:pt x="1340" y="1150"/>
                  </a:cubicBezTo>
                  <a:lnTo>
                    <a:pt x="1353" y="1142"/>
                  </a:lnTo>
                  <a:cubicBezTo>
                    <a:pt x="1399" y="1115"/>
                    <a:pt x="1413" y="1056"/>
                    <a:pt x="1386" y="1010"/>
                  </a:cubicBezTo>
                  <a:lnTo>
                    <a:pt x="1382" y="1004"/>
                  </a:lnTo>
                  <a:lnTo>
                    <a:pt x="1395" y="991"/>
                  </a:lnTo>
                  <a:cubicBezTo>
                    <a:pt x="1424" y="1006"/>
                    <a:pt x="1460" y="1007"/>
                    <a:pt x="1490" y="989"/>
                  </a:cubicBezTo>
                  <a:lnTo>
                    <a:pt x="1504" y="981"/>
                  </a:lnTo>
                  <a:cubicBezTo>
                    <a:pt x="1549" y="954"/>
                    <a:pt x="1564" y="894"/>
                    <a:pt x="1536" y="849"/>
                  </a:cubicBezTo>
                  <a:lnTo>
                    <a:pt x="1528" y="835"/>
                  </a:lnTo>
                  <a:cubicBezTo>
                    <a:pt x="1551" y="798"/>
                    <a:pt x="1571" y="758"/>
                    <a:pt x="1582" y="724"/>
                  </a:cubicBezTo>
                  <a:lnTo>
                    <a:pt x="1589" y="703"/>
                  </a:lnTo>
                  <a:cubicBezTo>
                    <a:pt x="1615" y="622"/>
                    <a:pt x="1590" y="516"/>
                    <a:pt x="1530" y="456"/>
                  </a:cubicBezTo>
                  <a:close/>
                  <a:moveTo>
                    <a:pt x="1527" y="683"/>
                  </a:moveTo>
                  <a:lnTo>
                    <a:pt x="1527" y="683"/>
                  </a:lnTo>
                  <a:lnTo>
                    <a:pt x="1520" y="704"/>
                  </a:lnTo>
                  <a:cubicBezTo>
                    <a:pt x="1513" y="724"/>
                    <a:pt x="1503" y="748"/>
                    <a:pt x="1490" y="771"/>
                  </a:cubicBezTo>
                  <a:lnTo>
                    <a:pt x="1460" y="722"/>
                  </a:lnTo>
                  <a:cubicBezTo>
                    <a:pt x="1433" y="677"/>
                    <a:pt x="1374" y="662"/>
                    <a:pt x="1328" y="689"/>
                  </a:cubicBezTo>
                  <a:lnTo>
                    <a:pt x="1315" y="697"/>
                  </a:lnTo>
                  <a:cubicBezTo>
                    <a:pt x="1270" y="724"/>
                    <a:pt x="1255" y="784"/>
                    <a:pt x="1282" y="829"/>
                  </a:cubicBezTo>
                  <a:lnTo>
                    <a:pt x="1351" y="943"/>
                  </a:lnTo>
                  <a:lnTo>
                    <a:pt x="1348" y="946"/>
                  </a:lnTo>
                  <a:lnTo>
                    <a:pt x="1286" y="844"/>
                  </a:lnTo>
                  <a:cubicBezTo>
                    <a:pt x="1259" y="798"/>
                    <a:pt x="1200" y="783"/>
                    <a:pt x="1154" y="811"/>
                  </a:cubicBezTo>
                  <a:lnTo>
                    <a:pt x="1141" y="819"/>
                  </a:lnTo>
                  <a:cubicBezTo>
                    <a:pt x="1096" y="846"/>
                    <a:pt x="1081" y="905"/>
                    <a:pt x="1108" y="950"/>
                  </a:cubicBezTo>
                  <a:lnTo>
                    <a:pt x="1196" y="1097"/>
                  </a:lnTo>
                  <a:lnTo>
                    <a:pt x="1193" y="1100"/>
                  </a:lnTo>
                  <a:lnTo>
                    <a:pt x="1160" y="1044"/>
                  </a:lnTo>
                  <a:cubicBezTo>
                    <a:pt x="1133" y="999"/>
                    <a:pt x="1073" y="984"/>
                    <a:pt x="1028" y="1011"/>
                  </a:cubicBezTo>
                  <a:lnTo>
                    <a:pt x="1015" y="1020"/>
                  </a:lnTo>
                  <a:cubicBezTo>
                    <a:pt x="970" y="1047"/>
                    <a:pt x="955" y="1106"/>
                    <a:pt x="982" y="1151"/>
                  </a:cubicBezTo>
                  <a:lnTo>
                    <a:pt x="1042" y="1251"/>
                  </a:lnTo>
                  <a:lnTo>
                    <a:pt x="1040" y="1253"/>
                  </a:lnTo>
                  <a:lnTo>
                    <a:pt x="1029" y="1235"/>
                  </a:lnTo>
                  <a:cubicBezTo>
                    <a:pt x="1002" y="1189"/>
                    <a:pt x="943" y="1175"/>
                    <a:pt x="898" y="1202"/>
                  </a:cubicBezTo>
                  <a:lnTo>
                    <a:pt x="884" y="1210"/>
                  </a:lnTo>
                  <a:cubicBezTo>
                    <a:pt x="839" y="1237"/>
                    <a:pt x="824" y="1296"/>
                    <a:pt x="851" y="1341"/>
                  </a:cubicBezTo>
                  <a:lnTo>
                    <a:pt x="884" y="1396"/>
                  </a:lnTo>
                  <a:cubicBezTo>
                    <a:pt x="886" y="1399"/>
                    <a:pt x="888" y="1401"/>
                    <a:pt x="890" y="1404"/>
                  </a:cubicBezTo>
                  <a:lnTo>
                    <a:pt x="880" y="1414"/>
                  </a:lnTo>
                  <a:cubicBezTo>
                    <a:pt x="855" y="1439"/>
                    <a:pt x="823" y="1452"/>
                    <a:pt x="795" y="1452"/>
                  </a:cubicBezTo>
                  <a:cubicBezTo>
                    <a:pt x="776" y="1452"/>
                    <a:pt x="759" y="1447"/>
                    <a:pt x="746" y="1434"/>
                  </a:cubicBezTo>
                  <a:cubicBezTo>
                    <a:pt x="731" y="1418"/>
                    <a:pt x="725" y="1395"/>
                    <a:pt x="730" y="1370"/>
                  </a:cubicBezTo>
                  <a:cubicBezTo>
                    <a:pt x="732" y="1358"/>
                    <a:pt x="736" y="1346"/>
                    <a:pt x="742" y="1334"/>
                  </a:cubicBezTo>
                  <a:cubicBezTo>
                    <a:pt x="743" y="1333"/>
                    <a:pt x="744" y="1332"/>
                    <a:pt x="745" y="1330"/>
                  </a:cubicBezTo>
                  <a:cubicBezTo>
                    <a:pt x="747" y="1326"/>
                    <a:pt x="750" y="1321"/>
                    <a:pt x="753" y="1317"/>
                  </a:cubicBezTo>
                  <a:cubicBezTo>
                    <a:pt x="757" y="1311"/>
                    <a:pt x="762" y="1306"/>
                    <a:pt x="767" y="1300"/>
                  </a:cubicBezTo>
                  <a:lnTo>
                    <a:pt x="968" y="1100"/>
                  </a:lnTo>
                  <a:lnTo>
                    <a:pt x="928" y="1059"/>
                  </a:lnTo>
                  <a:lnTo>
                    <a:pt x="650" y="1337"/>
                  </a:lnTo>
                  <a:cubicBezTo>
                    <a:pt x="624" y="1363"/>
                    <a:pt x="593" y="1376"/>
                    <a:pt x="565" y="1376"/>
                  </a:cubicBezTo>
                  <a:cubicBezTo>
                    <a:pt x="546" y="1376"/>
                    <a:pt x="529" y="1370"/>
                    <a:pt x="516" y="1358"/>
                  </a:cubicBezTo>
                  <a:cubicBezTo>
                    <a:pt x="485" y="1327"/>
                    <a:pt x="495" y="1267"/>
                    <a:pt x="537" y="1224"/>
                  </a:cubicBezTo>
                  <a:lnTo>
                    <a:pt x="546" y="1215"/>
                  </a:lnTo>
                  <a:lnTo>
                    <a:pt x="553" y="1208"/>
                  </a:lnTo>
                  <a:lnTo>
                    <a:pt x="815" y="946"/>
                  </a:lnTo>
                  <a:lnTo>
                    <a:pt x="775" y="906"/>
                  </a:lnTo>
                  <a:lnTo>
                    <a:pt x="466" y="1215"/>
                  </a:lnTo>
                  <a:cubicBezTo>
                    <a:pt x="441" y="1240"/>
                    <a:pt x="409" y="1254"/>
                    <a:pt x="381" y="1254"/>
                  </a:cubicBezTo>
                  <a:cubicBezTo>
                    <a:pt x="362" y="1254"/>
                    <a:pt x="345" y="1248"/>
                    <a:pt x="332" y="1236"/>
                  </a:cubicBezTo>
                  <a:cubicBezTo>
                    <a:pt x="301" y="1205"/>
                    <a:pt x="311" y="1144"/>
                    <a:pt x="353" y="1102"/>
                  </a:cubicBezTo>
                  <a:lnTo>
                    <a:pt x="662" y="793"/>
                  </a:lnTo>
                  <a:lnTo>
                    <a:pt x="622" y="753"/>
                  </a:lnTo>
                  <a:lnTo>
                    <a:pt x="421" y="954"/>
                  </a:lnTo>
                  <a:cubicBezTo>
                    <a:pt x="395" y="979"/>
                    <a:pt x="363" y="993"/>
                    <a:pt x="335" y="993"/>
                  </a:cubicBezTo>
                  <a:cubicBezTo>
                    <a:pt x="317" y="993"/>
                    <a:pt x="300" y="987"/>
                    <a:pt x="287" y="975"/>
                  </a:cubicBezTo>
                  <a:cubicBezTo>
                    <a:pt x="277" y="965"/>
                    <a:pt x="272" y="952"/>
                    <a:pt x="270" y="939"/>
                  </a:cubicBezTo>
                  <a:cubicBezTo>
                    <a:pt x="268" y="928"/>
                    <a:pt x="269" y="916"/>
                    <a:pt x="272" y="904"/>
                  </a:cubicBezTo>
                  <a:cubicBezTo>
                    <a:pt x="272" y="903"/>
                    <a:pt x="272" y="901"/>
                    <a:pt x="273" y="900"/>
                  </a:cubicBezTo>
                  <a:cubicBezTo>
                    <a:pt x="274" y="897"/>
                    <a:pt x="275" y="894"/>
                    <a:pt x="276" y="890"/>
                  </a:cubicBezTo>
                  <a:cubicBezTo>
                    <a:pt x="277" y="886"/>
                    <a:pt x="279" y="882"/>
                    <a:pt x="281" y="878"/>
                  </a:cubicBezTo>
                  <a:cubicBezTo>
                    <a:pt x="282" y="876"/>
                    <a:pt x="283" y="874"/>
                    <a:pt x="284" y="872"/>
                  </a:cubicBezTo>
                  <a:cubicBezTo>
                    <a:pt x="287" y="868"/>
                    <a:pt x="289" y="864"/>
                    <a:pt x="292" y="860"/>
                  </a:cubicBezTo>
                  <a:cubicBezTo>
                    <a:pt x="293" y="859"/>
                    <a:pt x="294" y="857"/>
                    <a:pt x="295" y="856"/>
                  </a:cubicBezTo>
                  <a:cubicBezTo>
                    <a:pt x="299" y="851"/>
                    <a:pt x="303" y="846"/>
                    <a:pt x="307" y="841"/>
                  </a:cubicBezTo>
                  <a:lnTo>
                    <a:pt x="509" y="640"/>
                  </a:lnTo>
                  <a:lnTo>
                    <a:pt x="489" y="621"/>
                  </a:lnTo>
                  <a:cubicBezTo>
                    <a:pt x="479" y="611"/>
                    <a:pt x="471" y="599"/>
                    <a:pt x="466" y="586"/>
                  </a:cubicBezTo>
                  <a:lnTo>
                    <a:pt x="343" y="655"/>
                  </a:lnTo>
                  <a:cubicBezTo>
                    <a:pt x="325" y="666"/>
                    <a:pt x="304" y="671"/>
                    <a:pt x="284" y="671"/>
                  </a:cubicBezTo>
                  <a:cubicBezTo>
                    <a:pt x="248" y="671"/>
                    <a:pt x="214" y="654"/>
                    <a:pt x="195" y="625"/>
                  </a:cubicBezTo>
                  <a:cubicBezTo>
                    <a:pt x="165" y="578"/>
                    <a:pt x="184" y="516"/>
                    <a:pt x="236" y="487"/>
                  </a:cubicBezTo>
                  <a:lnTo>
                    <a:pt x="595" y="284"/>
                  </a:lnTo>
                  <a:cubicBezTo>
                    <a:pt x="606" y="298"/>
                    <a:pt x="620" y="311"/>
                    <a:pt x="636" y="322"/>
                  </a:cubicBezTo>
                  <a:lnTo>
                    <a:pt x="871" y="477"/>
                  </a:lnTo>
                  <a:cubicBezTo>
                    <a:pt x="941" y="524"/>
                    <a:pt x="1032" y="511"/>
                    <a:pt x="1073" y="449"/>
                  </a:cubicBezTo>
                  <a:cubicBezTo>
                    <a:pt x="1114" y="387"/>
                    <a:pt x="1091" y="298"/>
                    <a:pt x="1021" y="251"/>
                  </a:cubicBezTo>
                  <a:lnTo>
                    <a:pt x="848" y="137"/>
                  </a:lnTo>
                  <a:cubicBezTo>
                    <a:pt x="875" y="121"/>
                    <a:pt x="903" y="109"/>
                    <a:pt x="927" y="101"/>
                  </a:cubicBezTo>
                  <a:lnTo>
                    <a:pt x="942" y="96"/>
                  </a:lnTo>
                  <a:cubicBezTo>
                    <a:pt x="956" y="92"/>
                    <a:pt x="972" y="90"/>
                    <a:pt x="988" y="90"/>
                  </a:cubicBezTo>
                  <a:cubicBezTo>
                    <a:pt x="1037" y="90"/>
                    <a:pt x="1091" y="109"/>
                    <a:pt x="1123" y="141"/>
                  </a:cubicBezTo>
                  <a:lnTo>
                    <a:pt x="1484" y="502"/>
                  </a:lnTo>
                  <a:cubicBezTo>
                    <a:pt x="1526" y="544"/>
                    <a:pt x="1545" y="625"/>
                    <a:pt x="1527" y="683"/>
                  </a:cubicBezTo>
                  <a:close/>
                </a:path>
              </a:pathLst>
            </a:custGeom>
            <a:solidFill>
              <a:srgbClr val="FFFFFF"/>
            </a:solidFill>
            <a:ln w="9525">
              <a:noFill/>
              <a:round/>
            </a:ln>
          </p:spPr>
          <p:txBody>
            <a:bodyPr/>
            <a:lstStyle/>
            <a:p>
              <a:endParaRPr lang="zh-CN" altLang="en-US"/>
            </a:p>
          </p:txBody>
        </p:sp>
      </p:grpSp>
      <p:sp>
        <p:nvSpPr>
          <p:cNvPr id="8" name="椭圆 7"/>
          <p:cNvSpPr/>
          <p:nvPr/>
        </p:nvSpPr>
        <p:spPr bwMode="auto">
          <a:xfrm>
            <a:off x="4043363" y="1412875"/>
            <a:ext cx="504825" cy="503238"/>
          </a:xfrm>
          <a:prstGeom prst="ellipse">
            <a:avLst/>
          </a:prstGeom>
          <a:solidFill>
            <a:schemeClr val="bg2"/>
          </a:solidFill>
          <a:ln w="9525" cap="flat" cmpd="sng" algn="ctr">
            <a:solidFill>
              <a:schemeClr val="accent2"/>
            </a:solidFill>
            <a:prstDash val="solid"/>
            <a:round/>
            <a:headEnd type="none" w="med" len="med"/>
            <a:tailEnd type="none" w="med" len="med"/>
          </a:ln>
          <a:effectLst/>
        </p:spPr>
        <p:txBody>
          <a:bodyPr/>
          <a:lstStyle/>
          <a:p>
            <a:pPr>
              <a:buFont typeface="Arial" panose="020B0604020202020204" pitchFamily="34" charset="0"/>
              <a:buNone/>
              <a:defRPr/>
            </a:pPr>
            <a:r>
              <a:rPr lang="en-US" altLang="zh-CN" sz="2200" b="1" dirty="0">
                <a:solidFill>
                  <a:schemeClr val="accent2"/>
                </a:solidFill>
                <a:latin typeface="+mn-ea"/>
                <a:ea typeface="+mn-ea"/>
              </a:rPr>
              <a:t>1</a:t>
            </a:r>
            <a:endParaRPr lang="zh-CN" altLang="en-US" sz="2200" b="1" dirty="0">
              <a:solidFill>
                <a:schemeClr val="accent2"/>
              </a:solidFill>
              <a:latin typeface="+mn-ea"/>
              <a:ea typeface="+mn-ea"/>
            </a:endParaRPr>
          </a:p>
        </p:txBody>
      </p:sp>
      <p:sp>
        <p:nvSpPr>
          <p:cNvPr id="9" name="椭圆 8"/>
          <p:cNvSpPr/>
          <p:nvPr/>
        </p:nvSpPr>
        <p:spPr bwMode="auto">
          <a:xfrm>
            <a:off x="4043363" y="2039938"/>
            <a:ext cx="504825" cy="504825"/>
          </a:xfrm>
          <a:prstGeom prst="ellipse">
            <a:avLst/>
          </a:prstGeom>
          <a:solidFill>
            <a:schemeClr val="bg2"/>
          </a:solidFill>
          <a:ln w="9525" cap="flat" cmpd="sng" algn="ctr">
            <a:solidFill>
              <a:schemeClr val="accent2"/>
            </a:solidFill>
            <a:prstDash val="solid"/>
            <a:round/>
            <a:headEnd type="none" w="med" len="med"/>
            <a:tailEnd type="none" w="med" len="med"/>
          </a:ln>
          <a:effectLst/>
        </p:spPr>
        <p:txBody>
          <a:bodyPr/>
          <a:lstStyle/>
          <a:p>
            <a:pPr>
              <a:buFont typeface="Arial" panose="020B0604020202020204" pitchFamily="34" charset="0"/>
              <a:buNone/>
              <a:defRPr/>
            </a:pPr>
            <a:r>
              <a:rPr lang="en-US" altLang="zh-CN" sz="2200" b="1" dirty="0">
                <a:solidFill>
                  <a:schemeClr val="accent2"/>
                </a:solidFill>
                <a:latin typeface="+mn-ea"/>
                <a:ea typeface="+mn-ea"/>
              </a:rPr>
              <a:t>2</a:t>
            </a:r>
            <a:endParaRPr lang="zh-CN" altLang="en-US" sz="2200" b="1" dirty="0">
              <a:solidFill>
                <a:schemeClr val="accent2"/>
              </a:solidFill>
              <a:latin typeface="+mn-ea"/>
              <a:ea typeface="+mn-ea"/>
            </a:endParaRPr>
          </a:p>
        </p:txBody>
      </p:sp>
      <p:sp>
        <p:nvSpPr>
          <p:cNvPr id="10" name="椭圆 9"/>
          <p:cNvSpPr/>
          <p:nvPr/>
        </p:nvSpPr>
        <p:spPr bwMode="auto">
          <a:xfrm>
            <a:off x="4043363" y="2722563"/>
            <a:ext cx="504825" cy="504825"/>
          </a:xfrm>
          <a:prstGeom prst="ellipse">
            <a:avLst/>
          </a:prstGeom>
          <a:solidFill>
            <a:schemeClr val="bg2"/>
          </a:solidFill>
          <a:ln w="9525" cap="flat" cmpd="sng" algn="ctr">
            <a:solidFill>
              <a:schemeClr val="accent2"/>
            </a:solidFill>
            <a:prstDash val="solid"/>
            <a:round/>
            <a:headEnd type="none" w="med" len="med"/>
            <a:tailEnd type="none" w="med" len="med"/>
          </a:ln>
          <a:effectLst/>
        </p:spPr>
        <p:txBody>
          <a:bodyPr/>
          <a:lstStyle/>
          <a:p>
            <a:pPr>
              <a:buFont typeface="Arial" panose="020B0604020202020204" pitchFamily="34" charset="0"/>
              <a:buNone/>
              <a:defRPr/>
            </a:pPr>
            <a:r>
              <a:rPr lang="en-US" altLang="zh-CN" sz="2200" b="1" dirty="0">
                <a:solidFill>
                  <a:schemeClr val="accent2"/>
                </a:solidFill>
                <a:latin typeface="+mn-ea"/>
                <a:ea typeface="+mn-ea"/>
              </a:rPr>
              <a:t>3</a:t>
            </a:r>
            <a:endParaRPr lang="zh-CN" altLang="en-US" sz="2200" b="1" dirty="0">
              <a:solidFill>
                <a:schemeClr val="accent2"/>
              </a:solidFill>
              <a:latin typeface="+mn-ea"/>
              <a:ea typeface="+mn-ea"/>
            </a:endParaRPr>
          </a:p>
        </p:txBody>
      </p:sp>
      <p:sp>
        <p:nvSpPr>
          <p:cNvPr id="11" name="TextBox 10"/>
          <p:cNvSpPr txBox="1"/>
          <p:nvPr/>
        </p:nvSpPr>
        <p:spPr>
          <a:xfrm>
            <a:off x="4908550" y="1455738"/>
            <a:ext cx="6840538" cy="460375"/>
          </a:xfrm>
          <a:prstGeom prst="rect">
            <a:avLst/>
          </a:prstGeom>
          <a:noFill/>
        </p:spPr>
        <p:txBody>
          <a:bodyPr>
            <a:spAutoFit/>
          </a:bodyPr>
          <a:lstStyle/>
          <a:p>
            <a:pPr>
              <a:buFont typeface="Arial" panose="020B0604020202020204" pitchFamily="34" charset="0"/>
              <a:buNone/>
              <a:defRPr/>
            </a:pPr>
            <a:r>
              <a:rPr lang="zh-CN" altLang="en-US" sz="2400" dirty="0">
                <a:latin typeface="+mn-ea"/>
                <a:ea typeface="+mn-ea"/>
              </a:rPr>
              <a:t>学习任务</a:t>
            </a:r>
            <a:r>
              <a:rPr lang="en-US" altLang="zh-CN" sz="2400" dirty="0">
                <a:latin typeface="+mn-ea"/>
                <a:ea typeface="+mn-ea"/>
              </a:rPr>
              <a:t>1</a:t>
            </a:r>
            <a:r>
              <a:rPr lang="zh-CN" altLang="en-US" sz="2400" dirty="0">
                <a:latin typeface="+mn-ea"/>
                <a:ea typeface="+mn-ea"/>
              </a:rPr>
              <a:t>　原始资料的调查分析</a:t>
            </a:r>
            <a:endParaRPr lang="zh-CN" altLang="en-US" sz="2400" dirty="0">
              <a:solidFill>
                <a:schemeClr val="accent1"/>
              </a:solidFill>
              <a:latin typeface="+mn-ea"/>
              <a:ea typeface="+mn-ea"/>
            </a:endParaRPr>
          </a:p>
        </p:txBody>
      </p:sp>
      <p:sp>
        <p:nvSpPr>
          <p:cNvPr id="12" name="TextBox 11"/>
          <p:cNvSpPr txBox="1"/>
          <p:nvPr/>
        </p:nvSpPr>
        <p:spPr>
          <a:xfrm>
            <a:off x="4908550" y="2103438"/>
            <a:ext cx="6840538" cy="461962"/>
          </a:xfrm>
          <a:prstGeom prst="rect">
            <a:avLst/>
          </a:prstGeom>
          <a:noFill/>
        </p:spPr>
        <p:txBody>
          <a:bodyPr>
            <a:spAutoFit/>
          </a:bodyPr>
          <a:lstStyle/>
          <a:p>
            <a:pPr>
              <a:buFont typeface="Arial" panose="020B0604020202020204" pitchFamily="34" charset="0"/>
              <a:buNone/>
              <a:defRPr/>
            </a:pPr>
            <a:r>
              <a:rPr lang="zh-CN" altLang="en-US" sz="2400" dirty="0">
                <a:latin typeface="+mn-ea"/>
                <a:ea typeface="+mn-ea"/>
              </a:rPr>
              <a:t>学习任务</a:t>
            </a:r>
            <a:r>
              <a:rPr lang="en-US" altLang="zh-CN" sz="2400" dirty="0">
                <a:latin typeface="+mn-ea"/>
                <a:ea typeface="+mn-ea"/>
              </a:rPr>
              <a:t>2</a:t>
            </a:r>
            <a:r>
              <a:rPr lang="zh-CN" altLang="en-US" sz="2400" dirty="0">
                <a:latin typeface="+mn-ea"/>
                <a:ea typeface="+mn-ea"/>
              </a:rPr>
              <a:t>　技术资料准备</a:t>
            </a:r>
            <a:endParaRPr lang="zh-CN" altLang="en-US" sz="2400" dirty="0">
              <a:solidFill>
                <a:schemeClr val="accent1"/>
              </a:solidFill>
              <a:latin typeface="+mn-ea"/>
              <a:ea typeface="+mn-ea"/>
            </a:endParaRPr>
          </a:p>
        </p:txBody>
      </p:sp>
      <p:sp>
        <p:nvSpPr>
          <p:cNvPr id="13" name="TextBox 12"/>
          <p:cNvSpPr txBox="1"/>
          <p:nvPr/>
        </p:nvSpPr>
        <p:spPr>
          <a:xfrm>
            <a:off x="4908550" y="2822575"/>
            <a:ext cx="6840538" cy="461963"/>
          </a:xfrm>
          <a:prstGeom prst="rect">
            <a:avLst/>
          </a:prstGeom>
          <a:noFill/>
        </p:spPr>
        <p:txBody>
          <a:bodyPr>
            <a:spAutoFit/>
          </a:bodyPr>
          <a:lstStyle/>
          <a:p>
            <a:pPr>
              <a:buFont typeface="Arial" panose="020B0604020202020204" pitchFamily="34" charset="0"/>
              <a:buNone/>
              <a:defRPr/>
            </a:pPr>
            <a:r>
              <a:rPr lang="zh-CN" altLang="en-US" sz="2400" dirty="0">
                <a:latin typeface="+mn-ea"/>
                <a:ea typeface="+mn-ea"/>
              </a:rPr>
              <a:t>学习任务</a:t>
            </a:r>
            <a:r>
              <a:rPr lang="en-US" altLang="zh-CN" sz="2400" dirty="0">
                <a:latin typeface="+mn-ea"/>
                <a:ea typeface="+mn-ea"/>
              </a:rPr>
              <a:t>3</a:t>
            </a:r>
            <a:r>
              <a:rPr lang="zh-CN" altLang="en-US" sz="2400" dirty="0">
                <a:latin typeface="+mn-ea"/>
                <a:ea typeface="+mn-ea"/>
              </a:rPr>
              <a:t>　现场准备</a:t>
            </a:r>
            <a:endParaRPr lang="zh-CN" altLang="en-US" sz="2400" dirty="0">
              <a:solidFill>
                <a:schemeClr val="accent1"/>
              </a:solidFill>
              <a:latin typeface="+mn-ea"/>
              <a:ea typeface="+mn-ea"/>
            </a:endParaRPr>
          </a:p>
        </p:txBody>
      </p:sp>
      <p:sp>
        <p:nvSpPr>
          <p:cNvPr id="19" name="椭圆 18"/>
          <p:cNvSpPr/>
          <p:nvPr/>
        </p:nvSpPr>
        <p:spPr bwMode="auto">
          <a:xfrm>
            <a:off x="4043363" y="3473450"/>
            <a:ext cx="504825" cy="504825"/>
          </a:xfrm>
          <a:prstGeom prst="ellipse">
            <a:avLst/>
          </a:prstGeom>
          <a:solidFill>
            <a:schemeClr val="bg2"/>
          </a:solidFill>
          <a:ln w="9525" cap="flat" cmpd="sng" algn="ctr">
            <a:solidFill>
              <a:schemeClr val="accent2"/>
            </a:solidFill>
            <a:prstDash val="solid"/>
            <a:round/>
            <a:headEnd type="none" w="med" len="med"/>
            <a:tailEnd type="none" w="med" len="med"/>
          </a:ln>
          <a:effectLst/>
        </p:spPr>
        <p:txBody>
          <a:bodyPr/>
          <a:lstStyle/>
          <a:p>
            <a:pPr>
              <a:buFont typeface="Arial" panose="020B0604020202020204" pitchFamily="34" charset="0"/>
              <a:buNone/>
              <a:defRPr/>
            </a:pPr>
            <a:r>
              <a:rPr lang="en-US" altLang="zh-CN" sz="2200" b="1" dirty="0">
                <a:solidFill>
                  <a:schemeClr val="accent2"/>
                </a:solidFill>
                <a:latin typeface="+mn-ea"/>
                <a:ea typeface="+mn-ea"/>
              </a:rPr>
              <a:t>4</a:t>
            </a:r>
            <a:endParaRPr lang="zh-CN" altLang="en-US" sz="2200" b="1" dirty="0">
              <a:solidFill>
                <a:schemeClr val="accent2"/>
              </a:solidFill>
              <a:latin typeface="+mn-ea"/>
              <a:ea typeface="+mn-ea"/>
            </a:endParaRPr>
          </a:p>
        </p:txBody>
      </p:sp>
      <p:sp>
        <p:nvSpPr>
          <p:cNvPr id="20" name="椭圆 19"/>
          <p:cNvSpPr/>
          <p:nvPr/>
        </p:nvSpPr>
        <p:spPr bwMode="auto">
          <a:xfrm>
            <a:off x="4043363" y="4149725"/>
            <a:ext cx="504825" cy="503238"/>
          </a:xfrm>
          <a:prstGeom prst="ellipse">
            <a:avLst/>
          </a:prstGeom>
          <a:solidFill>
            <a:schemeClr val="bg2"/>
          </a:solidFill>
          <a:ln w="9525" cap="flat" cmpd="sng" algn="ctr">
            <a:solidFill>
              <a:schemeClr val="accent2"/>
            </a:solidFill>
            <a:prstDash val="solid"/>
            <a:round/>
            <a:headEnd type="none" w="med" len="med"/>
            <a:tailEnd type="none" w="med" len="med"/>
          </a:ln>
          <a:effectLst/>
        </p:spPr>
        <p:txBody>
          <a:bodyPr/>
          <a:lstStyle/>
          <a:p>
            <a:pPr>
              <a:buFont typeface="Arial" panose="020B0604020202020204" pitchFamily="34" charset="0"/>
              <a:buNone/>
              <a:defRPr/>
            </a:pPr>
            <a:r>
              <a:rPr lang="en-US" altLang="zh-CN" sz="2200" b="1" dirty="0">
                <a:solidFill>
                  <a:schemeClr val="accent2"/>
                </a:solidFill>
                <a:latin typeface="+mn-ea"/>
                <a:ea typeface="+mn-ea"/>
              </a:rPr>
              <a:t>5</a:t>
            </a:r>
            <a:endParaRPr lang="zh-CN" altLang="en-US" sz="2200" b="1" dirty="0">
              <a:solidFill>
                <a:schemeClr val="accent2"/>
              </a:solidFill>
              <a:latin typeface="+mn-ea"/>
              <a:ea typeface="+mn-ea"/>
            </a:endParaRPr>
          </a:p>
        </p:txBody>
      </p:sp>
      <p:sp>
        <p:nvSpPr>
          <p:cNvPr id="21" name="椭圆 20"/>
          <p:cNvSpPr/>
          <p:nvPr/>
        </p:nvSpPr>
        <p:spPr bwMode="auto">
          <a:xfrm>
            <a:off x="4043363" y="4797425"/>
            <a:ext cx="504825" cy="503238"/>
          </a:xfrm>
          <a:prstGeom prst="ellipse">
            <a:avLst/>
          </a:prstGeom>
          <a:solidFill>
            <a:schemeClr val="bg2"/>
          </a:solidFill>
          <a:ln w="9525" cap="flat" cmpd="sng" algn="ctr">
            <a:solidFill>
              <a:schemeClr val="accent2"/>
            </a:solidFill>
            <a:prstDash val="solid"/>
            <a:round/>
            <a:headEnd type="none" w="med" len="med"/>
            <a:tailEnd type="none" w="med" len="med"/>
          </a:ln>
          <a:effectLst/>
        </p:spPr>
        <p:txBody>
          <a:bodyPr/>
          <a:lstStyle/>
          <a:p>
            <a:pPr>
              <a:buFont typeface="Arial" panose="020B0604020202020204" pitchFamily="34" charset="0"/>
              <a:buNone/>
              <a:defRPr/>
            </a:pPr>
            <a:r>
              <a:rPr lang="en-US" altLang="zh-CN" sz="2200" b="1" dirty="0">
                <a:solidFill>
                  <a:schemeClr val="accent2"/>
                </a:solidFill>
                <a:latin typeface="+mn-ea"/>
                <a:ea typeface="+mn-ea"/>
              </a:rPr>
              <a:t>6</a:t>
            </a:r>
            <a:endParaRPr lang="zh-CN" altLang="en-US" sz="2200" b="1" dirty="0">
              <a:solidFill>
                <a:schemeClr val="accent2"/>
              </a:solidFill>
              <a:latin typeface="+mn-ea"/>
              <a:ea typeface="+mn-ea"/>
            </a:endParaRPr>
          </a:p>
        </p:txBody>
      </p:sp>
      <p:sp>
        <p:nvSpPr>
          <p:cNvPr id="22" name="TextBox 21"/>
          <p:cNvSpPr txBox="1"/>
          <p:nvPr/>
        </p:nvSpPr>
        <p:spPr>
          <a:xfrm>
            <a:off x="4908550" y="3516313"/>
            <a:ext cx="6840538" cy="461962"/>
          </a:xfrm>
          <a:prstGeom prst="rect">
            <a:avLst/>
          </a:prstGeom>
          <a:noFill/>
        </p:spPr>
        <p:txBody>
          <a:bodyPr>
            <a:spAutoFit/>
          </a:bodyPr>
          <a:lstStyle/>
          <a:p>
            <a:pPr>
              <a:buFont typeface="Arial" panose="020B0604020202020204" pitchFamily="34" charset="0"/>
              <a:buNone/>
              <a:defRPr/>
            </a:pPr>
            <a:r>
              <a:rPr lang="zh-CN" altLang="en-US" sz="2400" dirty="0">
                <a:latin typeface="+mn-ea"/>
                <a:ea typeface="+mn-ea"/>
              </a:rPr>
              <a:t>学习任务</a:t>
            </a:r>
            <a:r>
              <a:rPr lang="en-US" altLang="zh-CN" sz="2400" dirty="0">
                <a:latin typeface="+mn-ea"/>
                <a:ea typeface="+mn-ea"/>
              </a:rPr>
              <a:t>4</a:t>
            </a:r>
            <a:r>
              <a:rPr lang="zh-CN" altLang="en-US" sz="2400" dirty="0">
                <a:latin typeface="+mn-ea"/>
                <a:ea typeface="+mn-ea"/>
              </a:rPr>
              <a:t>　资源准备</a:t>
            </a:r>
            <a:endParaRPr lang="zh-CN" altLang="en-US" sz="2400" dirty="0">
              <a:solidFill>
                <a:schemeClr val="accent1"/>
              </a:solidFill>
              <a:latin typeface="+mn-ea"/>
              <a:ea typeface="+mn-ea"/>
            </a:endParaRPr>
          </a:p>
        </p:txBody>
      </p:sp>
      <p:sp>
        <p:nvSpPr>
          <p:cNvPr id="23" name="TextBox 22"/>
          <p:cNvSpPr txBox="1"/>
          <p:nvPr/>
        </p:nvSpPr>
        <p:spPr>
          <a:xfrm>
            <a:off x="4908550" y="4143375"/>
            <a:ext cx="6840538" cy="461963"/>
          </a:xfrm>
          <a:prstGeom prst="rect">
            <a:avLst/>
          </a:prstGeom>
          <a:noFill/>
        </p:spPr>
        <p:txBody>
          <a:bodyPr>
            <a:spAutoFit/>
          </a:bodyPr>
          <a:lstStyle/>
          <a:p>
            <a:pPr>
              <a:buFont typeface="Arial" panose="020B0604020202020204" pitchFamily="34" charset="0"/>
              <a:buNone/>
              <a:defRPr/>
            </a:pPr>
            <a:r>
              <a:rPr lang="zh-CN" altLang="en-US" sz="2400" dirty="0">
                <a:latin typeface="+mn-ea"/>
                <a:ea typeface="+mn-ea"/>
              </a:rPr>
              <a:t>学习任务</a:t>
            </a:r>
            <a:r>
              <a:rPr lang="en-US" altLang="zh-CN" sz="2400" dirty="0">
                <a:latin typeface="+mn-ea"/>
                <a:ea typeface="+mn-ea"/>
              </a:rPr>
              <a:t>5</a:t>
            </a:r>
            <a:r>
              <a:rPr lang="zh-CN" altLang="en-US" sz="2400" dirty="0">
                <a:latin typeface="+mn-ea"/>
                <a:ea typeface="+mn-ea"/>
              </a:rPr>
              <a:t>　冬（雨）季施工准备</a:t>
            </a:r>
            <a:endParaRPr lang="zh-CN" altLang="en-US" sz="2400" dirty="0">
              <a:solidFill>
                <a:schemeClr val="accent1"/>
              </a:solidFill>
              <a:latin typeface="+mn-ea"/>
              <a:ea typeface="+mn-ea"/>
            </a:endParaRPr>
          </a:p>
        </p:txBody>
      </p:sp>
      <p:sp>
        <p:nvSpPr>
          <p:cNvPr id="24" name="TextBox 23"/>
          <p:cNvSpPr txBox="1"/>
          <p:nvPr/>
        </p:nvSpPr>
        <p:spPr>
          <a:xfrm>
            <a:off x="4908550" y="4805363"/>
            <a:ext cx="6840538" cy="461962"/>
          </a:xfrm>
          <a:prstGeom prst="rect">
            <a:avLst/>
          </a:prstGeom>
          <a:noFill/>
        </p:spPr>
        <p:txBody>
          <a:bodyPr>
            <a:spAutoFit/>
          </a:bodyPr>
          <a:lstStyle/>
          <a:p>
            <a:pPr>
              <a:buFont typeface="Arial" panose="020B0604020202020204" pitchFamily="34" charset="0"/>
              <a:buNone/>
              <a:defRPr/>
            </a:pPr>
            <a:r>
              <a:rPr lang="zh-CN" altLang="en-US" sz="2400" dirty="0">
                <a:latin typeface="+mn-ea"/>
                <a:ea typeface="+mn-ea"/>
              </a:rPr>
              <a:t>工作任务</a:t>
            </a:r>
            <a:r>
              <a:rPr lang="en-US" altLang="zh-CN" sz="2400" dirty="0">
                <a:latin typeface="+mn-ea"/>
                <a:ea typeface="+mn-ea"/>
              </a:rPr>
              <a:t>6</a:t>
            </a:r>
            <a:r>
              <a:rPr lang="zh-CN" altLang="en-US" sz="2400" dirty="0">
                <a:latin typeface="+mn-ea"/>
                <a:ea typeface="+mn-ea"/>
              </a:rPr>
              <a:t>　施工准备工作计划</a:t>
            </a:r>
            <a:endParaRPr lang="zh-CN" altLang="en-US" sz="2400" dirty="0">
              <a:solidFill>
                <a:schemeClr val="accent1"/>
              </a:solidFill>
              <a:latin typeface="+mn-ea"/>
              <a:ea typeface="+mn-ea"/>
            </a:endParaRPr>
          </a:p>
        </p:txBody>
      </p:sp>
      <p:sp>
        <p:nvSpPr>
          <p:cNvPr id="25" name="椭圆 24"/>
          <p:cNvSpPr/>
          <p:nvPr/>
        </p:nvSpPr>
        <p:spPr bwMode="auto">
          <a:xfrm>
            <a:off x="4081463" y="5445125"/>
            <a:ext cx="504825" cy="504825"/>
          </a:xfrm>
          <a:prstGeom prst="ellipse">
            <a:avLst/>
          </a:prstGeom>
          <a:solidFill>
            <a:schemeClr val="bg2"/>
          </a:solidFill>
          <a:ln w="9525" cap="flat" cmpd="sng" algn="ctr">
            <a:solidFill>
              <a:schemeClr val="accent2"/>
            </a:solidFill>
            <a:prstDash val="solid"/>
            <a:round/>
            <a:headEnd type="none" w="med" len="med"/>
            <a:tailEnd type="none" w="med" len="med"/>
          </a:ln>
          <a:effectLst/>
        </p:spPr>
        <p:txBody>
          <a:bodyPr/>
          <a:lstStyle/>
          <a:p>
            <a:pPr>
              <a:buFont typeface="Arial" panose="020B0604020202020204" pitchFamily="34" charset="0"/>
              <a:buNone/>
              <a:defRPr/>
            </a:pPr>
            <a:r>
              <a:rPr lang="en-US" altLang="zh-CN" sz="2200" b="1" dirty="0">
                <a:solidFill>
                  <a:schemeClr val="accent2"/>
                </a:solidFill>
                <a:latin typeface="+mn-ea"/>
                <a:ea typeface="+mn-ea"/>
              </a:rPr>
              <a:t>7</a:t>
            </a:r>
            <a:endParaRPr lang="zh-CN" altLang="en-US" sz="2200" b="1" dirty="0">
              <a:solidFill>
                <a:schemeClr val="accent2"/>
              </a:solidFill>
              <a:latin typeface="+mn-ea"/>
              <a:ea typeface="+mn-ea"/>
            </a:endParaRPr>
          </a:p>
        </p:txBody>
      </p:sp>
      <p:sp>
        <p:nvSpPr>
          <p:cNvPr id="26" name="TextBox 25"/>
          <p:cNvSpPr txBox="1"/>
          <p:nvPr/>
        </p:nvSpPr>
        <p:spPr>
          <a:xfrm>
            <a:off x="4946650" y="5538788"/>
            <a:ext cx="6840538" cy="461962"/>
          </a:xfrm>
          <a:prstGeom prst="rect">
            <a:avLst/>
          </a:prstGeom>
          <a:noFill/>
        </p:spPr>
        <p:txBody>
          <a:bodyPr>
            <a:spAutoFit/>
          </a:bodyPr>
          <a:lstStyle/>
          <a:p>
            <a:pPr>
              <a:buFont typeface="Arial" panose="020B0604020202020204" pitchFamily="34" charset="0"/>
              <a:buNone/>
              <a:defRPr/>
            </a:pPr>
            <a:r>
              <a:rPr lang="zh-CN" altLang="en-US" sz="2400" dirty="0">
                <a:latin typeface="+mn-ea"/>
                <a:ea typeface="+mn-ea"/>
              </a:rPr>
              <a:t>工作任务</a:t>
            </a:r>
            <a:r>
              <a:rPr lang="en-US" altLang="zh-CN" sz="2400" dirty="0">
                <a:latin typeface="+mn-ea"/>
                <a:ea typeface="+mn-ea"/>
              </a:rPr>
              <a:t>7</a:t>
            </a:r>
            <a:r>
              <a:rPr lang="zh-CN" altLang="en-US" sz="2400" dirty="0">
                <a:latin typeface="+mn-ea"/>
                <a:ea typeface="+mn-ea"/>
              </a:rPr>
              <a:t>　施工准备实施内容</a:t>
            </a:r>
            <a:endParaRPr lang="zh-CN" altLang="en-US" sz="2400" dirty="0">
              <a:solidFill>
                <a:schemeClr val="accent1"/>
              </a:solidFill>
              <a:latin typeface="+mn-ea"/>
              <a:ea typeface="+mn-ea"/>
            </a:endParaRPr>
          </a:p>
        </p:txBody>
      </p:sp>
    </p:spTree>
  </p:cSld>
  <p:clrMapOvr>
    <a:masterClrMapping/>
  </p:clrMapOvr>
  <p:transition spd="slow">
    <p:fad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8418" name="TextBox 5"/>
          <p:cNvSpPr txBox="1">
            <a:spLocks noChangeArrowheads="1"/>
          </p:cNvSpPr>
          <p:nvPr/>
        </p:nvSpPr>
        <p:spPr bwMode="auto">
          <a:xfrm>
            <a:off x="6242397" y="2132856"/>
            <a:ext cx="5038725" cy="2981325"/>
          </a:xfrm>
          <a:prstGeom prst="rect">
            <a:avLst/>
          </a:prstGeom>
          <a:noFill/>
          <a:ln w="9525">
            <a:noFill/>
            <a:miter lim="800000"/>
          </a:ln>
        </p:spPr>
        <p:txBody>
          <a:bodyPr>
            <a:spAutoFit/>
          </a:bodyPr>
          <a:lstStyle/>
          <a:p>
            <a:pPr>
              <a:lnSpc>
                <a:spcPct val="150000"/>
              </a:lnSpc>
              <a:buFont typeface="Arial" panose="020B0604020202020204" pitchFamily="34" charset="0"/>
              <a:buNone/>
            </a:pPr>
            <a:r>
              <a:rPr lang="zh-CN" altLang="en-US" dirty="0">
                <a:latin typeface="+mn-ea"/>
                <a:ea typeface="+mn-ea"/>
              </a:rPr>
              <a:t>（六）组织好科研攻关</a:t>
            </a:r>
            <a:br>
              <a:rPr lang="zh-CN" altLang="en-US" dirty="0">
                <a:latin typeface="+mn-ea"/>
                <a:ea typeface="+mn-ea"/>
              </a:rPr>
            </a:br>
            <a:r>
              <a:rPr lang="zh-CN" altLang="en-US" dirty="0">
                <a:latin typeface="+mn-ea"/>
                <a:ea typeface="+mn-ea"/>
              </a:rPr>
              <a:t>凡工程中采用带有试验性质的一些新材料、新产品、新工艺项目，应在建设单位、主管部门的参与下，组织有关设计、科研、教学单位共同进行科研工作。要明确相互承担的试验项目、工作步骤、时间要求、经费来源和职责分工。 </a:t>
            </a:r>
            <a:br>
              <a:rPr lang="zh-CN" altLang="en-US" dirty="0">
                <a:latin typeface="+mn-ea"/>
                <a:ea typeface="+mn-ea"/>
              </a:rPr>
            </a:br>
            <a:endParaRPr lang="en-US" altLang="zh-CN" dirty="0">
              <a:latin typeface="+mn-ea"/>
              <a:ea typeface="+mn-ea"/>
            </a:endParaRPr>
          </a:p>
        </p:txBody>
      </p:sp>
      <p:pic>
        <p:nvPicPr>
          <p:cNvPr id="16386" name="Picture 2"/>
          <p:cNvPicPr>
            <a:picLocks noChangeAspect="1" noChangeArrowheads="1"/>
          </p:cNvPicPr>
          <p:nvPr/>
        </p:nvPicPr>
        <p:blipFill>
          <a:blip r:embed="rId1" cstate="print"/>
          <a:srcRect/>
          <a:stretch>
            <a:fillRect/>
          </a:stretch>
        </p:blipFill>
        <p:spPr bwMode="auto">
          <a:xfrm>
            <a:off x="1201837" y="1988840"/>
            <a:ext cx="4464496" cy="2997211"/>
          </a:xfrm>
          <a:prstGeom prst="rect">
            <a:avLst/>
          </a:prstGeom>
          <a:noFill/>
          <a:ln w="9525">
            <a:noFill/>
            <a:miter lim="800000"/>
            <a:headEnd/>
            <a:tailEnd/>
          </a:ln>
        </p:spPr>
      </p:pic>
      <p:sp>
        <p:nvSpPr>
          <p:cNvPr id="7" name="TextBox 54"/>
          <p:cNvSpPr txBox="1">
            <a:spLocks noChangeArrowheads="1"/>
          </p:cNvSpPr>
          <p:nvPr/>
        </p:nvSpPr>
        <p:spPr bwMode="auto">
          <a:xfrm>
            <a:off x="1365250" y="110004"/>
            <a:ext cx="5041900" cy="646331"/>
          </a:xfrm>
          <a:prstGeom prst="rect">
            <a:avLst/>
          </a:prstGeom>
          <a:noFill/>
          <a:ln w="9525">
            <a:noFill/>
            <a:miter lim="800000"/>
          </a:ln>
        </p:spPr>
        <p:txBody>
          <a:bodyPr>
            <a:spAutoFit/>
          </a:bodyPr>
          <a:lstStyle/>
          <a:p>
            <a:pPr marL="0" lvl="1">
              <a:buFont typeface="Arial" panose="020B0604020202020204" pitchFamily="34" charset="0"/>
              <a:buNone/>
            </a:pPr>
            <a:r>
              <a:rPr lang="zh-CN" altLang="en-US" dirty="0">
                <a:solidFill>
                  <a:schemeClr val="accent2"/>
                </a:solidFill>
                <a:latin typeface="微软雅黑" panose="020B0503020204020204" pitchFamily="34" charset="-122"/>
                <a:ea typeface="微软雅黑" panose="020B0503020204020204" pitchFamily="34" charset="-122"/>
              </a:rPr>
              <a:t>资源准备</a:t>
            </a:r>
            <a:endParaRPr lang="zh-CN" altLang="en-US" dirty="0">
              <a:solidFill>
                <a:schemeClr val="accent2"/>
              </a:solidFill>
              <a:latin typeface="微软雅黑" panose="020B0503020204020204" pitchFamily="34" charset="-122"/>
              <a:ea typeface="微软雅黑" panose="020B0503020204020204" pitchFamily="34" charset="-122"/>
            </a:endParaRPr>
          </a:p>
          <a:p>
            <a:pPr>
              <a:buFont typeface="Arial" panose="020B0604020202020204" pitchFamily="34" charset="0"/>
              <a:buNone/>
            </a:pPr>
            <a:endParaRPr lang="zh-CN" altLang="en-US" dirty="0">
              <a:solidFill>
                <a:schemeClr val="accent2"/>
              </a:solidFill>
              <a:latin typeface="微软雅黑" panose="020B0503020204020204" pitchFamily="34" charset="-122"/>
              <a:ea typeface="微软雅黑" panose="020B0503020204020204" pitchFamily="34" charset="-122"/>
            </a:endParaRPr>
          </a:p>
        </p:txBody>
      </p:sp>
      <p:sp>
        <p:nvSpPr>
          <p:cNvPr id="8" name="TextBox 55"/>
          <p:cNvSpPr txBox="1">
            <a:spLocks noChangeArrowheads="1"/>
          </p:cNvSpPr>
          <p:nvPr/>
        </p:nvSpPr>
        <p:spPr bwMode="auto">
          <a:xfrm>
            <a:off x="-224586" y="106363"/>
            <a:ext cx="1497013" cy="369332"/>
          </a:xfrm>
          <a:prstGeom prst="rect">
            <a:avLst/>
          </a:prstGeom>
          <a:noFill/>
          <a:ln w="9525">
            <a:noFill/>
            <a:miter lim="800000"/>
          </a:ln>
        </p:spPr>
        <p:txBody>
          <a:bodyPr>
            <a:spAutoFit/>
          </a:bodyPr>
          <a:lstStyle/>
          <a:p>
            <a:pPr algn="r">
              <a:buFont typeface="Arial" panose="020B0604020202020204" pitchFamily="34" charset="0"/>
              <a:buNone/>
            </a:pPr>
            <a:r>
              <a:rPr lang="zh-CN" altLang="en-US" dirty="0">
                <a:solidFill>
                  <a:schemeClr val="accent2"/>
                </a:solidFill>
                <a:latin typeface="华文细黑" panose="02010600040101010101" pitchFamily="2" charset="-122"/>
                <a:ea typeface="华文细黑" panose="02010600040101010101" pitchFamily="2" charset="-122"/>
                <a:cs typeface="华文细黑" panose="02010600040101010101" pitchFamily="2" charset="-122"/>
              </a:rPr>
              <a:t>学习任务</a:t>
            </a:r>
            <a:r>
              <a:rPr lang="en-US" altLang="zh-CN" dirty="0">
                <a:solidFill>
                  <a:schemeClr val="accent2"/>
                </a:solidFill>
                <a:latin typeface="华文细黑" panose="02010600040101010101" pitchFamily="2" charset="-122"/>
                <a:ea typeface="华文细黑" panose="02010600040101010101" pitchFamily="2" charset="-122"/>
                <a:cs typeface="华文细黑" panose="02010600040101010101" pitchFamily="2" charset="-122"/>
              </a:rPr>
              <a:t>4</a:t>
            </a:r>
            <a:endParaRPr lang="zh-CN" altLang="en-US" dirty="0">
              <a:solidFill>
                <a:schemeClr val="accent2"/>
              </a:solidFill>
              <a:latin typeface="华文细黑" panose="02010600040101010101" pitchFamily="2" charset="-122"/>
              <a:ea typeface="华文细黑" panose="02010600040101010101" pitchFamily="2" charset="-122"/>
              <a:cs typeface="华文细黑" panose="02010600040101010101" pitchFamily="2" charset="-122"/>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7"/>
                                        </p:tgtEl>
                                        <p:attrNameLst>
                                          <p:attrName>style.visibility</p:attrName>
                                        </p:attrNameLst>
                                      </p:cBhvr>
                                      <p:to>
                                        <p:strVal val="visible"/>
                                      </p:to>
                                    </p:set>
                                    <p:anim calcmode="lin" valueType="num">
                                      <p:cBhvr>
                                        <p:cTn id="7" dur="4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7"/>
                                        </p:tgtEl>
                                        <p:attrNameLst>
                                          <p:attrName>ppt_y</p:attrName>
                                        </p:attrNameLst>
                                      </p:cBhvr>
                                      <p:tavLst>
                                        <p:tav tm="0">
                                          <p:val>
                                            <p:strVal val="#ppt_y"/>
                                          </p:val>
                                        </p:tav>
                                        <p:tav tm="100000">
                                          <p:val>
                                            <p:strVal val="#ppt_y"/>
                                          </p:val>
                                        </p:tav>
                                      </p:tavLst>
                                    </p:anim>
                                    <p:anim calcmode="lin" valueType="num">
                                      <p:cBhvr>
                                        <p:cTn id="9" dur="4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466" name="文本框 49"/>
          <p:cNvSpPr>
            <a:spLocks noChangeArrowheads="1"/>
          </p:cNvSpPr>
          <p:nvPr/>
        </p:nvSpPr>
        <p:spPr bwMode="auto">
          <a:xfrm>
            <a:off x="38100" y="6429375"/>
            <a:ext cx="1042988" cy="369888"/>
          </a:xfrm>
          <a:prstGeom prst="rect">
            <a:avLst/>
          </a:prstGeom>
          <a:noFill/>
          <a:ln w="9525">
            <a:noFill/>
            <a:miter lim="800000"/>
          </a:ln>
        </p:spPr>
        <p:txBody>
          <a:bodyPr>
            <a:spAutoFit/>
          </a:bodyPr>
          <a:lstStyle/>
          <a:p>
            <a:pPr algn="r">
              <a:buFont typeface="Arial" panose="020B0604020202020204" pitchFamily="34" charset="0"/>
              <a:buNone/>
            </a:pPr>
            <a:r>
              <a:rPr lang="en-US" altLang="zh-CN">
                <a:solidFill>
                  <a:schemeClr val="bg1"/>
                </a:solidFill>
              </a:rPr>
              <a:t>Part 4</a:t>
            </a:r>
            <a:endParaRPr lang="zh-CN" altLang="en-US">
              <a:solidFill>
                <a:schemeClr val="bg1"/>
              </a:solidFill>
            </a:endParaRPr>
          </a:p>
        </p:txBody>
      </p:sp>
      <p:sp>
        <p:nvSpPr>
          <p:cNvPr id="53" name="椭圆 52"/>
          <p:cNvSpPr/>
          <p:nvPr/>
        </p:nvSpPr>
        <p:spPr>
          <a:xfrm>
            <a:off x="2202259" y="2269976"/>
            <a:ext cx="2587625" cy="2587625"/>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131420" tIns="65709" rIns="131420" bIns="65709" anchor="ctr"/>
          <a:lstStyle/>
          <a:p>
            <a:pPr algn="ctr">
              <a:buFont typeface="Arial" panose="020B0604020202020204" pitchFamily="34" charset="0"/>
              <a:buNone/>
              <a:defRPr/>
            </a:pPr>
            <a:endParaRPr lang="zh-CN" altLang="en-US">
              <a:solidFill>
                <a:schemeClr val="tx1"/>
              </a:solidFill>
            </a:endParaRPr>
          </a:p>
        </p:txBody>
      </p:sp>
      <p:sp>
        <p:nvSpPr>
          <p:cNvPr id="69" name="椭圆 68"/>
          <p:cNvSpPr/>
          <p:nvPr/>
        </p:nvSpPr>
        <p:spPr>
          <a:xfrm>
            <a:off x="2046684" y="2114401"/>
            <a:ext cx="2898775" cy="2898775"/>
          </a:xfrm>
          <a:prstGeom prst="ellipse">
            <a:avLst/>
          </a:prstGeom>
          <a:noFill/>
          <a:ln>
            <a:solidFill>
              <a:srgbClr val="00B0F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131420" tIns="65709" rIns="131420" bIns="65709" anchor="ctr"/>
          <a:lstStyle/>
          <a:p>
            <a:pPr algn="ctr">
              <a:buFont typeface="Arial" panose="020B0604020202020204" pitchFamily="34" charset="0"/>
              <a:buNone/>
              <a:defRPr/>
            </a:pPr>
            <a:endParaRPr lang="zh-CN" altLang="en-US">
              <a:solidFill>
                <a:schemeClr val="tx1"/>
              </a:solidFill>
            </a:endParaRPr>
          </a:p>
        </p:txBody>
      </p:sp>
      <p:sp>
        <p:nvSpPr>
          <p:cNvPr id="70" name="矩形 69"/>
          <p:cNvSpPr/>
          <p:nvPr/>
        </p:nvSpPr>
        <p:spPr>
          <a:xfrm>
            <a:off x="2254176" y="3343126"/>
            <a:ext cx="2332037" cy="860425"/>
          </a:xfrm>
          <a:prstGeom prst="rect">
            <a:avLst/>
          </a:prstGeom>
        </p:spPr>
        <p:txBody>
          <a:bodyPr lIns="131420" tIns="65709" rIns="131420" bIns="65709">
            <a:spAutoFit/>
          </a:bodyPr>
          <a:lstStyle/>
          <a:p>
            <a:pPr algn="ctr">
              <a:buFont typeface="Arial" panose="020B0604020202020204" pitchFamily="34" charset="0"/>
              <a:buNone/>
            </a:pPr>
            <a:r>
              <a:rPr lang="zh-CN" altLang="en-US" sz="2400" dirty="0">
                <a:solidFill>
                  <a:schemeClr val="accent2"/>
                </a:solidFill>
                <a:latin typeface="微软雅黑" panose="020B0503020204020204" pitchFamily="34" charset="-122"/>
                <a:ea typeface="微软雅黑" panose="020B0503020204020204" pitchFamily="34" charset="-122"/>
              </a:rPr>
              <a:t>二、物资准备 </a:t>
            </a:r>
            <a:br>
              <a:rPr lang="zh-CN" altLang="en-US" sz="2400" dirty="0">
                <a:solidFill>
                  <a:schemeClr val="accent2"/>
                </a:solidFill>
                <a:latin typeface="微软雅黑" panose="020B0503020204020204" pitchFamily="34" charset="-122"/>
                <a:ea typeface="微软雅黑" panose="020B0503020204020204" pitchFamily="34" charset="-122"/>
              </a:rPr>
            </a:br>
            <a:endParaRPr lang="en-US" altLang="zh-CN" sz="2400" dirty="0">
              <a:solidFill>
                <a:schemeClr val="accent2"/>
              </a:solidFill>
              <a:latin typeface="微软雅黑" panose="020B0503020204020204" pitchFamily="34" charset="-122"/>
              <a:ea typeface="微软雅黑" panose="020B0503020204020204" pitchFamily="34" charset="-122"/>
            </a:endParaRPr>
          </a:p>
        </p:txBody>
      </p:sp>
      <p:sp>
        <p:nvSpPr>
          <p:cNvPr id="71" name="文本框 7"/>
          <p:cNvSpPr txBox="1">
            <a:spLocks noChangeArrowheads="1"/>
          </p:cNvSpPr>
          <p:nvPr/>
        </p:nvSpPr>
        <p:spPr bwMode="auto">
          <a:xfrm>
            <a:off x="6097587" y="1952625"/>
            <a:ext cx="5041353" cy="3816350"/>
          </a:xfrm>
          <a:prstGeom prst="rect">
            <a:avLst/>
          </a:prstGeom>
          <a:noFill/>
          <a:ln>
            <a:noFill/>
          </a:ln>
        </p:spPr>
        <p:txBody>
          <a:bodyPr lIns="131420" tIns="65709" rIns="131420" bIns="65709"/>
          <a:lstStyle/>
          <a:p>
            <a:pPr>
              <a:lnSpc>
                <a:spcPct val="150000"/>
              </a:lnSpc>
              <a:buFont typeface="Arial" panose="020B0604020202020204" pitchFamily="34" charset="0"/>
              <a:buNone/>
            </a:pPr>
            <a:r>
              <a:rPr lang="zh-CN" altLang="en-US" dirty="0">
                <a:latin typeface="+mn-ea"/>
                <a:ea typeface="+mn-ea"/>
              </a:rPr>
              <a:t>施工物资准备是指施工中必须有的劳动手段（施工机械、工具）和劳动对象（材料、配件、构件）等的准备，是一项较为复杂而又细致的工作。建筑施工所需的材料、构（配）件、机具和设备品种多且数量大。能否保证按计划供应，对整个施工过程的工期、质量和成本，有着举足轻重的作用。 </a:t>
            </a:r>
            <a:br>
              <a:rPr lang="zh-CN" altLang="en-US" dirty="0">
                <a:latin typeface="+mn-ea"/>
                <a:ea typeface="+mn-ea"/>
              </a:rPr>
            </a:br>
            <a:endParaRPr lang="zh-CN" altLang="en-US" dirty="0">
              <a:latin typeface="+mn-ea"/>
              <a:ea typeface="+mn-ea"/>
            </a:endParaRPr>
          </a:p>
        </p:txBody>
      </p:sp>
      <p:sp>
        <p:nvSpPr>
          <p:cNvPr id="9" name="TextBox 54"/>
          <p:cNvSpPr txBox="1">
            <a:spLocks noChangeArrowheads="1"/>
          </p:cNvSpPr>
          <p:nvPr/>
        </p:nvSpPr>
        <p:spPr bwMode="auto">
          <a:xfrm>
            <a:off x="1365250" y="110004"/>
            <a:ext cx="5041900" cy="646331"/>
          </a:xfrm>
          <a:prstGeom prst="rect">
            <a:avLst/>
          </a:prstGeom>
          <a:noFill/>
          <a:ln w="9525">
            <a:noFill/>
            <a:miter lim="800000"/>
          </a:ln>
        </p:spPr>
        <p:txBody>
          <a:bodyPr>
            <a:spAutoFit/>
          </a:bodyPr>
          <a:lstStyle/>
          <a:p>
            <a:pPr marL="0" lvl="1">
              <a:buFont typeface="Arial" panose="020B0604020202020204" pitchFamily="34" charset="0"/>
              <a:buNone/>
            </a:pPr>
            <a:r>
              <a:rPr lang="zh-CN" altLang="en-US" dirty="0">
                <a:solidFill>
                  <a:schemeClr val="accent2"/>
                </a:solidFill>
                <a:latin typeface="微软雅黑" panose="020B0503020204020204" pitchFamily="34" charset="-122"/>
                <a:ea typeface="微软雅黑" panose="020B0503020204020204" pitchFamily="34" charset="-122"/>
              </a:rPr>
              <a:t>资源准备</a:t>
            </a:r>
            <a:endParaRPr lang="zh-CN" altLang="en-US" dirty="0">
              <a:solidFill>
                <a:schemeClr val="accent2"/>
              </a:solidFill>
              <a:latin typeface="微软雅黑" panose="020B0503020204020204" pitchFamily="34" charset="-122"/>
              <a:ea typeface="微软雅黑" panose="020B0503020204020204" pitchFamily="34" charset="-122"/>
            </a:endParaRPr>
          </a:p>
          <a:p>
            <a:pPr>
              <a:buFont typeface="Arial" panose="020B0604020202020204" pitchFamily="34" charset="0"/>
              <a:buNone/>
            </a:pPr>
            <a:endParaRPr lang="zh-CN" altLang="en-US" dirty="0">
              <a:solidFill>
                <a:schemeClr val="accent2"/>
              </a:solidFill>
              <a:latin typeface="微软雅黑" panose="020B0503020204020204" pitchFamily="34" charset="-122"/>
              <a:ea typeface="微软雅黑" panose="020B0503020204020204" pitchFamily="34" charset="-122"/>
            </a:endParaRPr>
          </a:p>
        </p:txBody>
      </p:sp>
      <p:sp>
        <p:nvSpPr>
          <p:cNvPr id="10" name="TextBox 55"/>
          <p:cNvSpPr txBox="1">
            <a:spLocks noChangeArrowheads="1"/>
          </p:cNvSpPr>
          <p:nvPr/>
        </p:nvSpPr>
        <p:spPr bwMode="auto">
          <a:xfrm>
            <a:off x="-224586" y="106363"/>
            <a:ext cx="1497013" cy="369332"/>
          </a:xfrm>
          <a:prstGeom prst="rect">
            <a:avLst/>
          </a:prstGeom>
          <a:noFill/>
          <a:ln w="9525">
            <a:noFill/>
            <a:miter lim="800000"/>
          </a:ln>
        </p:spPr>
        <p:txBody>
          <a:bodyPr>
            <a:spAutoFit/>
          </a:bodyPr>
          <a:lstStyle/>
          <a:p>
            <a:pPr algn="r">
              <a:buFont typeface="Arial" panose="020B0604020202020204" pitchFamily="34" charset="0"/>
              <a:buNone/>
            </a:pPr>
            <a:r>
              <a:rPr lang="zh-CN" altLang="en-US" dirty="0">
                <a:solidFill>
                  <a:schemeClr val="accent2"/>
                </a:solidFill>
                <a:latin typeface="华文细黑" panose="02010600040101010101" pitchFamily="2" charset="-122"/>
                <a:ea typeface="华文细黑" panose="02010600040101010101" pitchFamily="2" charset="-122"/>
                <a:cs typeface="华文细黑" panose="02010600040101010101" pitchFamily="2" charset="-122"/>
              </a:rPr>
              <a:t>学习任务</a:t>
            </a:r>
            <a:r>
              <a:rPr lang="en-US" altLang="zh-CN" dirty="0">
                <a:solidFill>
                  <a:schemeClr val="accent2"/>
                </a:solidFill>
                <a:latin typeface="华文细黑" panose="02010600040101010101" pitchFamily="2" charset="-122"/>
                <a:ea typeface="华文细黑" panose="02010600040101010101" pitchFamily="2" charset="-122"/>
                <a:cs typeface="华文细黑" panose="02010600040101010101" pitchFamily="2" charset="-122"/>
              </a:rPr>
              <a:t>4</a:t>
            </a:r>
            <a:endParaRPr lang="zh-CN" altLang="en-US" dirty="0">
              <a:solidFill>
                <a:schemeClr val="accent2"/>
              </a:solidFill>
              <a:latin typeface="华文细黑" panose="02010600040101010101" pitchFamily="2" charset="-122"/>
              <a:ea typeface="华文细黑" panose="02010600040101010101" pitchFamily="2" charset="-122"/>
              <a:cs typeface="华文细黑" panose="0201060004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wheel(1)">
                                      <p:cBhvr>
                                        <p:cTn id="7" dur="750"/>
                                        <p:tgtEl>
                                          <p:spTgt spid="69"/>
                                        </p:tgtEl>
                                      </p:cBhvr>
                                    </p:animEffect>
                                  </p:childTnLst>
                                </p:cTn>
                              </p:par>
                            </p:childTnLst>
                          </p:cTn>
                        </p:par>
                        <p:par>
                          <p:cTn id="8" fill="hold">
                            <p:stCondLst>
                              <p:cond delay="1000"/>
                            </p:stCondLst>
                            <p:childTnLst>
                              <p:par>
                                <p:cTn id="9" presetID="53" presetClass="entr" presetSubtype="16" fill="hold" grpId="0" nodeType="afterEffect">
                                  <p:stCondLst>
                                    <p:cond delay="0"/>
                                  </p:stCondLst>
                                  <p:childTnLst>
                                    <p:set>
                                      <p:cBhvr>
                                        <p:cTn id="10" dur="1" fill="hold">
                                          <p:stCondLst>
                                            <p:cond delay="0"/>
                                          </p:stCondLst>
                                        </p:cTn>
                                        <p:tgtEl>
                                          <p:spTgt spid="53"/>
                                        </p:tgtEl>
                                        <p:attrNameLst>
                                          <p:attrName>style.visibility</p:attrName>
                                        </p:attrNameLst>
                                      </p:cBhvr>
                                      <p:to>
                                        <p:strVal val="visible"/>
                                      </p:to>
                                    </p:set>
                                    <p:anim calcmode="lin" valueType="num">
                                      <p:cBhvr>
                                        <p:cTn id="11" dur="500" fill="hold"/>
                                        <p:tgtEl>
                                          <p:spTgt spid="53"/>
                                        </p:tgtEl>
                                        <p:attrNameLst>
                                          <p:attrName>ppt_w</p:attrName>
                                        </p:attrNameLst>
                                      </p:cBhvr>
                                      <p:tavLst>
                                        <p:tav tm="0">
                                          <p:val>
                                            <p:fltVal val="0"/>
                                          </p:val>
                                        </p:tav>
                                        <p:tav tm="100000">
                                          <p:val>
                                            <p:strVal val="#ppt_w"/>
                                          </p:val>
                                        </p:tav>
                                      </p:tavLst>
                                    </p:anim>
                                    <p:anim calcmode="lin" valueType="num">
                                      <p:cBhvr>
                                        <p:cTn id="12" dur="500" fill="hold"/>
                                        <p:tgtEl>
                                          <p:spTgt spid="53"/>
                                        </p:tgtEl>
                                        <p:attrNameLst>
                                          <p:attrName>ppt_h</p:attrName>
                                        </p:attrNameLst>
                                      </p:cBhvr>
                                      <p:tavLst>
                                        <p:tav tm="0">
                                          <p:val>
                                            <p:fltVal val="0"/>
                                          </p:val>
                                        </p:tav>
                                        <p:tav tm="100000">
                                          <p:val>
                                            <p:strVal val="#ppt_h"/>
                                          </p:val>
                                        </p:tav>
                                      </p:tavLst>
                                    </p:anim>
                                    <p:animEffect transition="in" filter="fade">
                                      <p:cBhvr>
                                        <p:cTn id="13" dur="500"/>
                                        <p:tgtEl>
                                          <p:spTgt spid="53"/>
                                        </p:tgtEl>
                                      </p:cBhvr>
                                    </p:animEffect>
                                  </p:childTnLst>
                                </p:cTn>
                              </p:par>
                            </p:childTnLst>
                          </p:cTn>
                        </p:par>
                        <p:par>
                          <p:cTn id="14" fill="hold">
                            <p:stCondLst>
                              <p:cond delay="1500"/>
                            </p:stCondLst>
                            <p:childTnLst>
                              <p:par>
                                <p:cTn id="15" presetID="22" presetClass="entr" presetSubtype="4" fill="hold" grpId="0" nodeType="afterEffect">
                                  <p:stCondLst>
                                    <p:cond delay="0"/>
                                  </p:stCondLst>
                                  <p:childTnLst>
                                    <p:set>
                                      <p:cBhvr>
                                        <p:cTn id="16" dur="1" fill="hold">
                                          <p:stCondLst>
                                            <p:cond delay="0"/>
                                          </p:stCondLst>
                                        </p:cTn>
                                        <p:tgtEl>
                                          <p:spTgt spid="70"/>
                                        </p:tgtEl>
                                        <p:attrNameLst>
                                          <p:attrName>style.visibility</p:attrName>
                                        </p:attrNameLst>
                                      </p:cBhvr>
                                      <p:to>
                                        <p:strVal val="visible"/>
                                      </p:to>
                                    </p:set>
                                    <p:animEffect transition="in" filter="wipe(down)">
                                      <p:cBhvr>
                                        <p:cTn id="17" dur="500"/>
                                        <p:tgtEl>
                                          <p:spTgt spid="70"/>
                                        </p:tgtEl>
                                      </p:cBhvr>
                                    </p:animEffect>
                                  </p:childTnLst>
                                </p:cTn>
                              </p:par>
                              <p:par>
                                <p:cTn id="18" presetID="22" presetClass="entr" presetSubtype="1" fill="hold" grpId="0" nodeType="withEffect">
                                  <p:stCondLst>
                                    <p:cond delay="0"/>
                                  </p:stCondLst>
                                  <p:childTnLst>
                                    <p:set>
                                      <p:cBhvr>
                                        <p:cTn id="19" dur="1" fill="hold">
                                          <p:stCondLst>
                                            <p:cond delay="0"/>
                                          </p:stCondLst>
                                        </p:cTn>
                                        <p:tgtEl>
                                          <p:spTgt spid="71"/>
                                        </p:tgtEl>
                                        <p:attrNameLst>
                                          <p:attrName>style.visibility</p:attrName>
                                        </p:attrNameLst>
                                      </p:cBhvr>
                                      <p:to>
                                        <p:strVal val="visible"/>
                                      </p:to>
                                    </p:set>
                                    <p:animEffect transition="in" filter="wipe(up)">
                                      <p:cBhvr>
                                        <p:cTn id="20" dur="500"/>
                                        <p:tgtEl>
                                          <p:spTgt spid="71"/>
                                        </p:tgtEl>
                                      </p:cBhvr>
                                    </p:animEffect>
                                  </p:childTnLst>
                                </p:cTn>
                              </p:par>
                            </p:childTnLst>
                          </p:cTn>
                        </p:par>
                        <p:par>
                          <p:cTn id="21" fill="hold">
                            <p:stCondLst>
                              <p:cond delay="2000"/>
                            </p:stCondLst>
                            <p:childTnLst>
                              <p:par>
                                <p:cTn id="22" presetID="41" presetClass="entr" presetSubtype="0" fill="hold" grpId="0" nodeType="afterEffect">
                                  <p:stCondLst>
                                    <p:cond delay="0"/>
                                  </p:stCondLst>
                                  <p:iterate type="lt">
                                    <p:tmPct val="10000"/>
                                  </p:iterate>
                                  <p:childTnLst>
                                    <p:set>
                                      <p:cBhvr>
                                        <p:cTn id="23" dur="1" fill="hold">
                                          <p:stCondLst>
                                            <p:cond delay="0"/>
                                          </p:stCondLst>
                                        </p:cTn>
                                        <p:tgtEl>
                                          <p:spTgt spid="9"/>
                                        </p:tgtEl>
                                        <p:attrNameLst>
                                          <p:attrName>style.visibility</p:attrName>
                                        </p:attrNameLst>
                                      </p:cBhvr>
                                      <p:to>
                                        <p:strVal val="visible"/>
                                      </p:to>
                                    </p:set>
                                    <p:anim calcmode="lin" valueType="num">
                                      <p:cBhvr>
                                        <p:cTn id="24" dur="4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25" dur="400" fill="hold"/>
                                        <p:tgtEl>
                                          <p:spTgt spid="9"/>
                                        </p:tgtEl>
                                        <p:attrNameLst>
                                          <p:attrName>ppt_y</p:attrName>
                                        </p:attrNameLst>
                                      </p:cBhvr>
                                      <p:tavLst>
                                        <p:tav tm="0">
                                          <p:val>
                                            <p:strVal val="#ppt_y"/>
                                          </p:val>
                                        </p:tav>
                                        <p:tav tm="100000">
                                          <p:val>
                                            <p:strVal val="#ppt_y"/>
                                          </p:val>
                                        </p:tav>
                                      </p:tavLst>
                                    </p:anim>
                                    <p:anim calcmode="lin" valueType="num">
                                      <p:cBhvr>
                                        <p:cTn id="26" dur="4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27" dur="4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28" dur="400" tmFilter="0,0; .5, 1; 1, 1"/>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animBg="1"/>
      <p:bldP spid="69" grpId="0" animBg="1"/>
      <p:bldP spid="70" grpId="0"/>
      <p:bldP spid="71" grpId="0"/>
      <p:bldP spid="9"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AutoShape 1"/>
          <p:cNvSpPr/>
          <p:nvPr/>
        </p:nvSpPr>
        <p:spPr bwMode="auto">
          <a:xfrm>
            <a:off x="860425" y="2127250"/>
            <a:ext cx="774700" cy="774700"/>
          </a:xfrm>
          <a:custGeom>
            <a:avLst/>
            <a:gdLst>
              <a:gd name="T0" fmla="*/ 290498 w 19679"/>
              <a:gd name="T1" fmla="*/ 318871 h 19679"/>
              <a:gd name="T2" fmla="*/ 290498 w 19679"/>
              <a:gd name="T3" fmla="*/ 318871 h 19679"/>
              <a:gd name="T4" fmla="*/ 290498 w 19679"/>
              <a:gd name="T5" fmla="*/ 318871 h 19679"/>
              <a:gd name="T6" fmla="*/ 290498 w 19679"/>
              <a:gd name="T7" fmla="*/ 318871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9" y="6724"/>
                  <a:pt x="20639" y="12953"/>
                  <a:pt x="16796" y="16796"/>
                </a:cubicBezTo>
                <a:cubicBezTo>
                  <a:pt x="12953" y="20639"/>
                  <a:pt x="6724" y="20639"/>
                  <a:pt x="2881" y="16796"/>
                </a:cubicBezTo>
                <a:cubicBezTo>
                  <a:pt x="-961" y="12953"/>
                  <a:pt x="-961" y="6724"/>
                  <a:pt x="2881" y="2881"/>
                </a:cubicBezTo>
                <a:cubicBezTo>
                  <a:pt x="6724" y="-961"/>
                  <a:pt x="12953" y="-961"/>
                  <a:pt x="16796" y="2881"/>
                </a:cubicBezTo>
              </a:path>
            </a:pathLst>
          </a:custGeom>
          <a:solidFill>
            <a:schemeClr val="accent1"/>
          </a:solidFill>
          <a:ln w="25400" cap="flat" cmpd="sng">
            <a:solidFill>
              <a:srgbClr val="000000">
                <a:alpha val="0"/>
              </a:srgbClr>
            </a:solidFill>
            <a:prstDash val="solid"/>
            <a:miter lim="0"/>
          </a:ln>
          <a:effectLst/>
        </p:spPr>
        <p:txBody>
          <a:bodyPr lIns="0" tIns="0" rIns="0" bIns="0"/>
          <a:lstStyle/>
          <a:p>
            <a:pPr>
              <a:buFont typeface="Arial" panose="020B0604020202020204" pitchFamily="34" charset="0"/>
              <a:buNone/>
              <a:defRPr/>
            </a:pPr>
            <a:endParaRPr lang="zh-CN" altLang="en-US">
              <a:latin typeface="+mn-ea"/>
              <a:ea typeface="+mn-ea"/>
            </a:endParaRPr>
          </a:p>
        </p:txBody>
      </p:sp>
      <p:sp>
        <p:nvSpPr>
          <p:cNvPr id="9218" name="AutoShape 2"/>
          <p:cNvSpPr/>
          <p:nvPr/>
        </p:nvSpPr>
        <p:spPr bwMode="auto">
          <a:xfrm>
            <a:off x="1071563" y="2349500"/>
            <a:ext cx="357187" cy="296863"/>
          </a:xfrm>
          <a:custGeom>
            <a:avLst/>
            <a:gdLst>
              <a:gd name="T0" fmla="*/ 134144 w 21600"/>
              <a:gd name="T1" fmla="*/ 111125 h 21600"/>
              <a:gd name="T2" fmla="*/ 134144 w 21600"/>
              <a:gd name="T3" fmla="*/ 111125 h 21600"/>
              <a:gd name="T4" fmla="*/ 134144 w 21600"/>
              <a:gd name="T5" fmla="*/ 111125 h 21600"/>
              <a:gd name="T6" fmla="*/ 134144 w 21600"/>
              <a:gd name="T7" fmla="*/ 111125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0263" y="3223"/>
                </a:moveTo>
                <a:cubicBezTo>
                  <a:pt x="20633" y="3223"/>
                  <a:pt x="20946" y="3385"/>
                  <a:pt x="21208" y="3714"/>
                </a:cubicBezTo>
                <a:cubicBezTo>
                  <a:pt x="21470" y="4043"/>
                  <a:pt x="21600" y="4428"/>
                  <a:pt x="21600" y="4865"/>
                </a:cubicBezTo>
                <a:lnTo>
                  <a:pt x="21600" y="19983"/>
                </a:lnTo>
                <a:cubicBezTo>
                  <a:pt x="21600" y="20421"/>
                  <a:pt x="21470" y="20804"/>
                  <a:pt x="21208" y="21121"/>
                </a:cubicBezTo>
                <a:cubicBezTo>
                  <a:pt x="20946" y="21440"/>
                  <a:pt x="20633" y="21599"/>
                  <a:pt x="20263" y="21599"/>
                </a:cubicBezTo>
                <a:lnTo>
                  <a:pt x="1348" y="21599"/>
                </a:lnTo>
                <a:cubicBezTo>
                  <a:pt x="981" y="21599"/>
                  <a:pt x="662" y="21440"/>
                  <a:pt x="398" y="21121"/>
                </a:cubicBezTo>
                <a:cubicBezTo>
                  <a:pt x="134" y="20804"/>
                  <a:pt x="0" y="20421"/>
                  <a:pt x="0" y="19983"/>
                </a:cubicBezTo>
                <a:lnTo>
                  <a:pt x="0" y="4865"/>
                </a:lnTo>
                <a:cubicBezTo>
                  <a:pt x="0" y="4428"/>
                  <a:pt x="134" y="4043"/>
                  <a:pt x="398" y="3714"/>
                </a:cubicBezTo>
                <a:cubicBezTo>
                  <a:pt x="662" y="3385"/>
                  <a:pt x="981" y="3223"/>
                  <a:pt x="1348" y="3223"/>
                </a:cubicBezTo>
                <a:lnTo>
                  <a:pt x="5638" y="3223"/>
                </a:lnTo>
                <a:lnTo>
                  <a:pt x="6319" y="1460"/>
                </a:lnTo>
                <a:cubicBezTo>
                  <a:pt x="6458" y="1058"/>
                  <a:pt x="6718" y="714"/>
                  <a:pt x="7090" y="426"/>
                </a:cubicBezTo>
                <a:cubicBezTo>
                  <a:pt x="7467" y="144"/>
                  <a:pt x="7839" y="0"/>
                  <a:pt x="8204" y="0"/>
                </a:cubicBezTo>
                <a:lnTo>
                  <a:pt x="13396" y="0"/>
                </a:lnTo>
                <a:cubicBezTo>
                  <a:pt x="13763" y="0"/>
                  <a:pt x="14136" y="144"/>
                  <a:pt x="14510" y="426"/>
                </a:cubicBezTo>
                <a:cubicBezTo>
                  <a:pt x="14885" y="714"/>
                  <a:pt x="15147" y="1058"/>
                  <a:pt x="15294" y="1460"/>
                </a:cubicBezTo>
                <a:lnTo>
                  <a:pt x="15962" y="3223"/>
                </a:lnTo>
                <a:lnTo>
                  <a:pt x="20263" y="3223"/>
                </a:lnTo>
                <a:close/>
                <a:moveTo>
                  <a:pt x="10805" y="19184"/>
                </a:moveTo>
                <a:cubicBezTo>
                  <a:pt x="11572" y="19184"/>
                  <a:pt x="12299" y="19003"/>
                  <a:pt x="12987" y="18649"/>
                </a:cubicBezTo>
                <a:cubicBezTo>
                  <a:pt x="13673" y="18295"/>
                  <a:pt x="14270" y="17810"/>
                  <a:pt x="14775" y="17196"/>
                </a:cubicBezTo>
                <a:cubicBezTo>
                  <a:pt x="15279" y="16581"/>
                  <a:pt x="15678" y="15862"/>
                  <a:pt x="15974" y="15048"/>
                </a:cubicBezTo>
                <a:cubicBezTo>
                  <a:pt x="16270" y="14235"/>
                  <a:pt x="16420" y="13355"/>
                  <a:pt x="16420" y="12422"/>
                </a:cubicBezTo>
                <a:cubicBezTo>
                  <a:pt x="16420" y="11499"/>
                  <a:pt x="16270" y="10624"/>
                  <a:pt x="15974" y="9795"/>
                </a:cubicBezTo>
                <a:cubicBezTo>
                  <a:pt x="15678" y="8967"/>
                  <a:pt x="15279" y="8250"/>
                  <a:pt x="14775" y="7645"/>
                </a:cubicBezTo>
                <a:cubicBezTo>
                  <a:pt x="14270" y="7036"/>
                  <a:pt x="13673" y="6558"/>
                  <a:pt x="12987" y="6199"/>
                </a:cubicBezTo>
                <a:cubicBezTo>
                  <a:pt x="12299" y="5844"/>
                  <a:pt x="11572" y="5667"/>
                  <a:pt x="10805" y="5667"/>
                </a:cubicBezTo>
                <a:cubicBezTo>
                  <a:pt x="10039" y="5667"/>
                  <a:pt x="9312" y="5847"/>
                  <a:pt x="8620" y="6199"/>
                </a:cubicBezTo>
                <a:cubicBezTo>
                  <a:pt x="7930" y="6558"/>
                  <a:pt x="7332" y="7036"/>
                  <a:pt x="6828" y="7645"/>
                </a:cubicBezTo>
                <a:cubicBezTo>
                  <a:pt x="6324" y="8250"/>
                  <a:pt x="5922" y="8964"/>
                  <a:pt x="5626" y="9789"/>
                </a:cubicBezTo>
                <a:cubicBezTo>
                  <a:pt x="5330" y="10612"/>
                  <a:pt x="5180" y="11491"/>
                  <a:pt x="5180" y="12422"/>
                </a:cubicBezTo>
                <a:cubicBezTo>
                  <a:pt x="5180" y="13355"/>
                  <a:pt x="5330" y="14235"/>
                  <a:pt x="5626" y="15048"/>
                </a:cubicBezTo>
                <a:cubicBezTo>
                  <a:pt x="5922" y="15862"/>
                  <a:pt x="6324" y="16581"/>
                  <a:pt x="6828" y="17196"/>
                </a:cubicBezTo>
                <a:cubicBezTo>
                  <a:pt x="7332" y="17810"/>
                  <a:pt x="7930" y="18295"/>
                  <a:pt x="8620" y="18649"/>
                </a:cubicBezTo>
                <a:cubicBezTo>
                  <a:pt x="9312" y="19006"/>
                  <a:pt x="10039" y="19184"/>
                  <a:pt x="10805" y="19184"/>
                </a:cubicBezTo>
                <a:moveTo>
                  <a:pt x="10805" y="7833"/>
                </a:moveTo>
                <a:cubicBezTo>
                  <a:pt x="11337" y="7833"/>
                  <a:pt x="11834" y="7953"/>
                  <a:pt x="12295" y="8191"/>
                </a:cubicBezTo>
                <a:cubicBezTo>
                  <a:pt x="12755" y="8432"/>
                  <a:pt x="13159" y="8755"/>
                  <a:pt x="13502" y="9169"/>
                </a:cubicBezTo>
                <a:cubicBezTo>
                  <a:pt x="13847" y="9583"/>
                  <a:pt x="14118" y="10069"/>
                  <a:pt x="14317" y="10624"/>
                </a:cubicBezTo>
                <a:cubicBezTo>
                  <a:pt x="14515" y="11184"/>
                  <a:pt x="14615" y="11780"/>
                  <a:pt x="14615" y="12422"/>
                </a:cubicBezTo>
                <a:cubicBezTo>
                  <a:pt x="14615" y="13056"/>
                  <a:pt x="14515" y="13650"/>
                  <a:pt x="14317" y="14205"/>
                </a:cubicBezTo>
                <a:cubicBezTo>
                  <a:pt x="14118" y="14756"/>
                  <a:pt x="13847" y="15245"/>
                  <a:pt x="13502" y="15667"/>
                </a:cubicBezTo>
                <a:cubicBezTo>
                  <a:pt x="13159" y="16091"/>
                  <a:pt x="12752" y="16419"/>
                  <a:pt x="12290" y="16661"/>
                </a:cubicBezTo>
                <a:cubicBezTo>
                  <a:pt x="11825" y="16899"/>
                  <a:pt x="11330" y="17017"/>
                  <a:pt x="10805" y="17017"/>
                </a:cubicBezTo>
                <a:cubicBezTo>
                  <a:pt x="10275" y="17017"/>
                  <a:pt x="9778" y="16899"/>
                  <a:pt x="9312" y="16661"/>
                </a:cubicBezTo>
                <a:cubicBezTo>
                  <a:pt x="8848" y="16419"/>
                  <a:pt x="8444" y="16091"/>
                  <a:pt x="8101" y="15667"/>
                </a:cubicBezTo>
                <a:cubicBezTo>
                  <a:pt x="7756" y="15245"/>
                  <a:pt x="7484" y="14755"/>
                  <a:pt x="7286" y="14199"/>
                </a:cubicBezTo>
                <a:cubicBezTo>
                  <a:pt x="7085" y="13641"/>
                  <a:pt x="6985" y="13045"/>
                  <a:pt x="6985" y="12422"/>
                </a:cubicBezTo>
                <a:cubicBezTo>
                  <a:pt x="6985" y="11780"/>
                  <a:pt x="7085" y="11184"/>
                  <a:pt x="7286" y="10624"/>
                </a:cubicBezTo>
                <a:cubicBezTo>
                  <a:pt x="7484" y="10068"/>
                  <a:pt x="7756" y="9583"/>
                  <a:pt x="8101" y="9169"/>
                </a:cubicBezTo>
                <a:cubicBezTo>
                  <a:pt x="8444" y="8755"/>
                  <a:pt x="8848" y="8432"/>
                  <a:pt x="9312" y="8191"/>
                </a:cubicBezTo>
                <a:cubicBezTo>
                  <a:pt x="9778" y="7953"/>
                  <a:pt x="10275" y="7833"/>
                  <a:pt x="10805" y="7833"/>
                </a:cubicBezTo>
              </a:path>
            </a:pathLst>
          </a:custGeom>
          <a:solidFill>
            <a:srgbClr val="FFFFFF"/>
          </a:solidFill>
          <a:ln>
            <a:noFill/>
          </a:ln>
          <a:effectLst/>
        </p:spPr>
        <p:txBody>
          <a:bodyPr lIns="0" tIns="0" rIns="0" bIns="0"/>
          <a:lstStyle/>
          <a:p>
            <a:pPr>
              <a:buFont typeface="Arial" panose="020B0604020202020204" pitchFamily="34" charset="0"/>
              <a:buNone/>
              <a:defRPr/>
            </a:pPr>
            <a:endParaRPr lang="zh-CN" altLang="en-US">
              <a:latin typeface="+mn-ea"/>
              <a:ea typeface="+mn-ea"/>
            </a:endParaRPr>
          </a:p>
        </p:txBody>
      </p:sp>
      <p:sp>
        <p:nvSpPr>
          <p:cNvPr id="9219" name="AutoShape 3"/>
          <p:cNvSpPr/>
          <p:nvPr/>
        </p:nvSpPr>
        <p:spPr bwMode="auto">
          <a:xfrm>
            <a:off x="860425" y="3155950"/>
            <a:ext cx="774700" cy="774700"/>
          </a:xfrm>
          <a:custGeom>
            <a:avLst/>
            <a:gdLst>
              <a:gd name="T0" fmla="*/ 290498 w 19679"/>
              <a:gd name="T1" fmla="*/ 318871 h 19679"/>
              <a:gd name="T2" fmla="*/ 290498 w 19679"/>
              <a:gd name="T3" fmla="*/ 318871 h 19679"/>
              <a:gd name="T4" fmla="*/ 290498 w 19679"/>
              <a:gd name="T5" fmla="*/ 318871 h 19679"/>
              <a:gd name="T6" fmla="*/ 290498 w 19679"/>
              <a:gd name="T7" fmla="*/ 318871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9" y="6724"/>
                  <a:pt x="20639" y="12953"/>
                  <a:pt x="16796" y="16796"/>
                </a:cubicBezTo>
                <a:cubicBezTo>
                  <a:pt x="12953" y="20639"/>
                  <a:pt x="6724" y="20639"/>
                  <a:pt x="2881" y="16796"/>
                </a:cubicBezTo>
                <a:cubicBezTo>
                  <a:pt x="-961" y="12953"/>
                  <a:pt x="-961" y="6724"/>
                  <a:pt x="2881" y="2881"/>
                </a:cubicBezTo>
                <a:cubicBezTo>
                  <a:pt x="6724" y="-961"/>
                  <a:pt x="12953" y="-961"/>
                  <a:pt x="16796" y="2881"/>
                </a:cubicBezTo>
              </a:path>
            </a:pathLst>
          </a:custGeom>
          <a:solidFill>
            <a:srgbClr val="3BB692"/>
          </a:solidFill>
          <a:ln w="25400" cap="flat" cmpd="sng">
            <a:solidFill>
              <a:srgbClr val="000000">
                <a:alpha val="0"/>
              </a:srgbClr>
            </a:solidFill>
            <a:prstDash val="solid"/>
            <a:miter lim="0"/>
          </a:ln>
          <a:effectLst/>
        </p:spPr>
        <p:txBody>
          <a:bodyPr lIns="0" tIns="0" rIns="0" bIns="0"/>
          <a:lstStyle/>
          <a:p>
            <a:pPr>
              <a:buFont typeface="Arial" panose="020B0604020202020204" pitchFamily="34" charset="0"/>
              <a:buNone/>
              <a:defRPr/>
            </a:pPr>
            <a:endParaRPr lang="zh-CN" altLang="en-US">
              <a:latin typeface="+mn-ea"/>
              <a:ea typeface="+mn-ea"/>
            </a:endParaRPr>
          </a:p>
        </p:txBody>
      </p:sp>
      <p:sp>
        <p:nvSpPr>
          <p:cNvPr id="9220" name="AutoShape 4"/>
          <p:cNvSpPr/>
          <p:nvPr/>
        </p:nvSpPr>
        <p:spPr bwMode="auto">
          <a:xfrm>
            <a:off x="860425" y="4227513"/>
            <a:ext cx="774700" cy="776287"/>
          </a:xfrm>
          <a:custGeom>
            <a:avLst/>
            <a:gdLst>
              <a:gd name="T0" fmla="*/ 290498 w 19679"/>
              <a:gd name="T1" fmla="*/ 319742 h 19679"/>
              <a:gd name="T2" fmla="*/ 290498 w 19679"/>
              <a:gd name="T3" fmla="*/ 319742 h 19679"/>
              <a:gd name="T4" fmla="*/ 290498 w 19679"/>
              <a:gd name="T5" fmla="*/ 319742 h 19679"/>
              <a:gd name="T6" fmla="*/ 290498 w 19679"/>
              <a:gd name="T7" fmla="*/ 319742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9" y="6724"/>
                  <a:pt x="20639" y="12953"/>
                  <a:pt x="16796" y="16796"/>
                </a:cubicBezTo>
                <a:cubicBezTo>
                  <a:pt x="12953" y="20639"/>
                  <a:pt x="6724" y="20639"/>
                  <a:pt x="2881" y="16796"/>
                </a:cubicBezTo>
                <a:cubicBezTo>
                  <a:pt x="-961" y="12953"/>
                  <a:pt x="-961" y="6724"/>
                  <a:pt x="2881" y="2881"/>
                </a:cubicBezTo>
                <a:cubicBezTo>
                  <a:pt x="6724" y="-961"/>
                  <a:pt x="12953" y="-961"/>
                  <a:pt x="16796" y="2881"/>
                </a:cubicBezTo>
              </a:path>
            </a:pathLst>
          </a:custGeom>
          <a:solidFill>
            <a:srgbClr val="A1C450"/>
          </a:solidFill>
          <a:ln w="25400" cap="flat" cmpd="sng">
            <a:solidFill>
              <a:srgbClr val="000000">
                <a:alpha val="0"/>
              </a:srgbClr>
            </a:solidFill>
            <a:prstDash val="solid"/>
            <a:miter lim="0"/>
          </a:ln>
          <a:effectLst/>
        </p:spPr>
        <p:txBody>
          <a:bodyPr lIns="0" tIns="0" rIns="0" bIns="0"/>
          <a:lstStyle/>
          <a:p>
            <a:pPr>
              <a:buFont typeface="Arial" panose="020B0604020202020204" pitchFamily="34" charset="0"/>
              <a:buNone/>
              <a:defRPr/>
            </a:pPr>
            <a:endParaRPr lang="zh-CN" altLang="en-US">
              <a:latin typeface="+mn-ea"/>
              <a:ea typeface="+mn-ea"/>
            </a:endParaRPr>
          </a:p>
        </p:txBody>
      </p:sp>
      <p:sp>
        <p:nvSpPr>
          <p:cNvPr id="9221" name="AutoShape 5"/>
          <p:cNvSpPr/>
          <p:nvPr/>
        </p:nvSpPr>
        <p:spPr bwMode="auto">
          <a:xfrm>
            <a:off x="1077913" y="3409950"/>
            <a:ext cx="357187" cy="296863"/>
          </a:xfrm>
          <a:custGeom>
            <a:avLst/>
            <a:gdLst>
              <a:gd name="T0" fmla="*/ 134144 w 21600"/>
              <a:gd name="T1" fmla="*/ 111125 h 21600"/>
              <a:gd name="T2" fmla="*/ 134144 w 21600"/>
              <a:gd name="T3" fmla="*/ 111125 h 21600"/>
              <a:gd name="T4" fmla="*/ 134144 w 21600"/>
              <a:gd name="T5" fmla="*/ 111125 h 21600"/>
              <a:gd name="T6" fmla="*/ 134144 w 21600"/>
              <a:gd name="T7" fmla="*/ 111125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0263" y="0"/>
                </a:moveTo>
                <a:cubicBezTo>
                  <a:pt x="20631" y="0"/>
                  <a:pt x="20944" y="162"/>
                  <a:pt x="21206" y="479"/>
                </a:cubicBezTo>
                <a:cubicBezTo>
                  <a:pt x="21468" y="799"/>
                  <a:pt x="21600" y="1178"/>
                  <a:pt x="21600" y="1618"/>
                </a:cubicBezTo>
                <a:lnTo>
                  <a:pt x="21600" y="19981"/>
                </a:lnTo>
                <a:cubicBezTo>
                  <a:pt x="21600" y="20421"/>
                  <a:pt x="21468" y="20801"/>
                  <a:pt x="21206" y="21121"/>
                </a:cubicBezTo>
                <a:cubicBezTo>
                  <a:pt x="20944" y="21437"/>
                  <a:pt x="20631" y="21599"/>
                  <a:pt x="20263" y="21599"/>
                </a:cubicBezTo>
                <a:lnTo>
                  <a:pt x="1345" y="21599"/>
                </a:lnTo>
                <a:cubicBezTo>
                  <a:pt x="981" y="21599"/>
                  <a:pt x="662" y="21437"/>
                  <a:pt x="398" y="21121"/>
                </a:cubicBezTo>
                <a:cubicBezTo>
                  <a:pt x="131" y="20801"/>
                  <a:pt x="0" y="20421"/>
                  <a:pt x="0" y="19981"/>
                </a:cubicBezTo>
                <a:lnTo>
                  <a:pt x="0" y="1618"/>
                </a:lnTo>
                <a:cubicBezTo>
                  <a:pt x="0" y="1178"/>
                  <a:pt x="131" y="799"/>
                  <a:pt x="398" y="479"/>
                </a:cubicBezTo>
                <a:cubicBezTo>
                  <a:pt x="662" y="162"/>
                  <a:pt x="981" y="0"/>
                  <a:pt x="1345" y="0"/>
                </a:cubicBezTo>
                <a:lnTo>
                  <a:pt x="20263" y="0"/>
                </a:lnTo>
                <a:close/>
                <a:moveTo>
                  <a:pt x="4052" y="2171"/>
                </a:moveTo>
                <a:cubicBezTo>
                  <a:pt x="4052" y="2021"/>
                  <a:pt x="4009" y="1892"/>
                  <a:pt x="3924" y="1783"/>
                </a:cubicBezTo>
                <a:cubicBezTo>
                  <a:pt x="3839" y="1677"/>
                  <a:pt x="3729" y="1621"/>
                  <a:pt x="3593" y="1621"/>
                </a:cubicBezTo>
                <a:lnTo>
                  <a:pt x="1801" y="1621"/>
                </a:lnTo>
                <a:cubicBezTo>
                  <a:pt x="1676" y="1621"/>
                  <a:pt x="1568" y="1674"/>
                  <a:pt x="1480" y="1777"/>
                </a:cubicBezTo>
                <a:cubicBezTo>
                  <a:pt x="1390" y="1880"/>
                  <a:pt x="1343" y="2012"/>
                  <a:pt x="1343" y="2171"/>
                </a:cubicBezTo>
                <a:lnTo>
                  <a:pt x="1343" y="4321"/>
                </a:lnTo>
                <a:cubicBezTo>
                  <a:pt x="1343" y="4470"/>
                  <a:pt x="1387" y="4603"/>
                  <a:pt x="1473" y="4708"/>
                </a:cubicBezTo>
                <a:cubicBezTo>
                  <a:pt x="1558" y="4817"/>
                  <a:pt x="1669" y="4867"/>
                  <a:pt x="1801" y="4867"/>
                </a:cubicBezTo>
                <a:lnTo>
                  <a:pt x="3593" y="4867"/>
                </a:lnTo>
                <a:cubicBezTo>
                  <a:pt x="3721" y="4867"/>
                  <a:pt x="3828" y="4820"/>
                  <a:pt x="3917" y="4717"/>
                </a:cubicBezTo>
                <a:cubicBezTo>
                  <a:pt x="4007" y="4614"/>
                  <a:pt x="4052" y="4482"/>
                  <a:pt x="4052" y="4321"/>
                </a:cubicBezTo>
                <a:lnTo>
                  <a:pt x="4052" y="2171"/>
                </a:lnTo>
                <a:close/>
                <a:moveTo>
                  <a:pt x="4052" y="7202"/>
                </a:moveTo>
                <a:cubicBezTo>
                  <a:pt x="4052" y="7055"/>
                  <a:pt x="4009" y="6926"/>
                  <a:pt x="3924" y="6817"/>
                </a:cubicBezTo>
                <a:cubicBezTo>
                  <a:pt x="3839" y="6709"/>
                  <a:pt x="3729" y="6656"/>
                  <a:pt x="3593" y="6656"/>
                </a:cubicBezTo>
                <a:lnTo>
                  <a:pt x="1801" y="6656"/>
                </a:lnTo>
                <a:cubicBezTo>
                  <a:pt x="1676" y="6656"/>
                  <a:pt x="1568" y="6709"/>
                  <a:pt x="1480" y="6817"/>
                </a:cubicBezTo>
                <a:cubicBezTo>
                  <a:pt x="1390" y="6926"/>
                  <a:pt x="1343" y="7055"/>
                  <a:pt x="1343" y="7202"/>
                </a:cubicBezTo>
                <a:lnTo>
                  <a:pt x="1343" y="9370"/>
                </a:lnTo>
                <a:cubicBezTo>
                  <a:pt x="1343" y="9516"/>
                  <a:pt x="1387" y="9646"/>
                  <a:pt x="1473" y="9757"/>
                </a:cubicBezTo>
                <a:cubicBezTo>
                  <a:pt x="1558" y="9863"/>
                  <a:pt x="1669" y="9916"/>
                  <a:pt x="1801" y="9916"/>
                </a:cubicBezTo>
                <a:lnTo>
                  <a:pt x="3593" y="9916"/>
                </a:lnTo>
                <a:cubicBezTo>
                  <a:pt x="3721" y="9916"/>
                  <a:pt x="3828" y="9863"/>
                  <a:pt x="3917" y="9757"/>
                </a:cubicBezTo>
                <a:cubicBezTo>
                  <a:pt x="4007" y="9646"/>
                  <a:pt x="4052" y="9516"/>
                  <a:pt x="4052" y="9370"/>
                </a:cubicBezTo>
                <a:lnTo>
                  <a:pt x="4052" y="7202"/>
                </a:lnTo>
                <a:close/>
                <a:moveTo>
                  <a:pt x="4052" y="12233"/>
                </a:moveTo>
                <a:cubicBezTo>
                  <a:pt x="4052" y="12083"/>
                  <a:pt x="4009" y="11957"/>
                  <a:pt x="3924" y="11846"/>
                </a:cubicBezTo>
                <a:cubicBezTo>
                  <a:pt x="3839" y="11740"/>
                  <a:pt x="3729" y="11686"/>
                  <a:pt x="3593" y="11686"/>
                </a:cubicBezTo>
                <a:lnTo>
                  <a:pt x="1801" y="11686"/>
                </a:lnTo>
                <a:cubicBezTo>
                  <a:pt x="1676" y="11686"/>
                  <a:pt x="1568" y="11740"/>
                  <a:pt x="1480" y="11846"/>
                </a:cubicBezTo>
                <a:cubicBezTo>
                  <a:pt x="1390" y="11957"/>
                  <a:pt x="1343" y="12083"/>
                  <a:pt x="1343" y="12233"/>
                </a:cubicBezTo>
                <a:lnTo>
                  <a:pt x="1343" y="14401"/>
                </a:lnTo>
                <a:cubicBezTo>
                  <a:pt x="1343" y="14548"/>
                  <a:pt x="1387" y="14677"/>
                  <a:pt x="1473" y="14786"/>
                </a:cubicBezTo>
                <a:cubicBezTo>
                  <a:pt x="1558" y="14894"/>
                  <a:pt x="1669" y="14947"/>
                  <a:pt x="1801" y="14947"/>
                </a:cubicBezTo>
                <a:lnTo>
                  <a:pt x="3593" y="14947"/>
                </a:lnTo>
                <a:cubicBezTo>
                  <a:pt x="3721" y="14947"/>
                  <a:pt x="3828" y="14894"/>
                  <a:pt x="3917" y="14786"/>
                </a:cubicBezTo>
                <a:cubicBezTo>
                  <a:pt x="4007" y="14677"/>
                  <a:pt x="4052" y="14548"/>
                  <a:pt x="4052" y="14401"/>
                </a:cubicBezTo>
                <a:lnTo>
                  <a:pt x="4052" y="12233"/>
                </a:lnTo>
                <a:close/>
                <a:moveTo>
                  <a:pt x="4052" y="17284"/>
                </a:moveTo>
                <a:cubicBezTo>
                  <a:pt x="4052" y="17136"/>
                  <a:pt x="4009" y="17005"/>
                  <a:pt x="3924" y="16897"/>
                </a:cubicBezTo>
                <a:cubicBezTo>
                  <a:pt x="3839" y="16791"/>
                  <a:pt x="3729" y="16736"/>
                  <a:pt x="3593" y="16736"/>
                </a:cubicBezTo>
                <a:lnTo>
                  <a:pt x="1801" y="16736"/>
                </a:lnTo>
                <a:cubicBezTo>
                  <a:pt x="1676" y="16736"/>
                  <a:pt x="1568" y="16788"/>
                  <a:pt x="1480" y="16891"/>
                </a:cubicBezTo>
                <a:cubicBezTo>
                  <a:pt x="1390" y="16995"/>
                  <a:pt x="1343" y="17124"/>
                  <a:pt x="1343" y="17284"/>
                </a:cubicBezTo>
                <a:lnTo>
                  <a:pt x="1343" y="19434"/>
                </a:lnTo>
                <a:cubicBezTo>
                  <a:pt x="1343" y="19584"/>
                  <a:pt x="1387" y="19714"/>
                  <a:pt x="1473" y="19822"/>
                </a:cubicBezTo>
                <a:cubicBezTo>
                  <a:pt x="1558" y="19929"/>
                  <a:pt x="1669" y="19984"/>
                  <a:pt x="1801" y="19984"/>
                </a:cubicBezTo>
                <a:lnTo>
                  <a:pt x="3593" y="19984"/>
                </a:lnTo>
                <a:cubicBezTo>
                  <a:pt x="3721" y="19984"/>
                  <a:pt x="3828" y="19932"/>
                  <a:pt x="3917" y="19828"/>
                </a:cubicBezTo>
                <a:cubicBezTo>
                  <a:pt x="4007" y="19726"/>
                  <a:pt x="4052" y="19596"/>
                  <a:pt x="4052" y="19434"/>
                </a:cubicBezTo>
                <a:lnTo>
                  <a:pt x="4052" y="17284"/>
                </a:lnTo>
                <a:close/>
                <a:moveTo>
                  <a:pt x="16194" y="2171"/>
                </a:moveTo>
                <a:cubicBezTo>
                  <a:pt x="16194" y="2021"/>
                  <a:pt x="16150" y="1892"/>
                  <a:pt x="16065" y="1783"/>
                </a:cubicBezTo>
                <a:cubicBezTo>
                  <a:pt x="15979" y="1677"/>
                  <a:pt x="15871" y="1621"/>
                  <a:pt x="15737" y="1621"/>
                </a:cubicBezTo>
                <a:lnTo>
                  <a:pt x="5858" y="1621"/>
                </a:lnTo>
                <a:cubicBezTo>
                  <a:pt x="5730" y="1621"/>
                  <a:pt x="5623" y="1674"/>
                  <a:pt x="5535" y="1777"/>
                </a:cubicBezTo>
                <a:cubicBezTo>
                  <a:pt x="5445" y="1880"/>
                  <a:pt x="5400" y="2012"/>
                  <a:pt x="5400" y="2171"/>
                </a:cubicBezTo>
                <a:lnTo>
                  <a:pt x="5400" y="9370"/>
                </a:lnTo>
                <a:cubicBezTo>
                  <a:pt x="5400" y="9516"/>
                  <a:pt x="5442" y="9646"/>
                  <a:pt x="5528" y="9757"/>
                </a:cubicBezTo>
                <a:cubicBezTo>
                  <a:pt x="5616" y="9863"/>
                  <a:pt x="5724" y="9916"/>
                  <a:pt x="5858" y="9916"/>
                </a:cubicBezTo>
                <a:lnTo>
                  <a:pt x="15737" y="9916"/>
                </a:lnTo>
                <a:cubicBezTo>
                  <a:pt x="15862" y="9916"/>
                  <a:pt x="15969" y="9863"/>
                  <a:pt x="16060" y="9757"/>
                </a:cubicBezTo>
                <a:cubicBezTo>
                  <a:pt x="16148" y="9646"/>
                  <a:pt x="16194" y="9516"/>
                  <a:pt x="16194" y="9370"/>
                </a:cubicBezTo>
                <a:lnTo>
                  <a:pt x="16194" y="2171"/>
                </a:lnTo>
                <a:close/>
                <a:moveTo>
                  <a:pt x="16194" y="12233"/>
                </a:moveTo>
                <a:cubicBezTo>
                  <a:pt x="16194" y="12083"/>
                  <a:pt x="16150" y="11957"/>
                  <a:pt x="16065" y="11846"/>
                </a:cubicBezTo>
                <a:cubicBezTo>
                  <a:pt x="15979" y="11740"/>
                  <a:pt x="15871" y="11686"/>
                  <a:pt x="15737" y="11686"/>
                </a:cubicBezTo>
                <a:lnTo>
                  <a:pt x="5858" y="11686"/>
                </a:lnTo>
                <a:cubicBezTo>
                  <a:pt x="5730" y="11686"/>
                  <a:pt x="5623" y="11740"/>
                  <a:pt x="5535" y="11846"/>
                </a:cubicBezTo>
                <a:cubicBezTo>
                  <a:pt x="5445" y="11957"/>
                  <a:pt x="5400" y="12083"/>
                  <a:pt x="5400" y="12233"/>
                </a:cubicBezTo>
                <a:lnTo>
                  <a:pt x="5400" y="19431"/>
                </a:lnTo>
                <a:cubicBezTo>
                  <a:pt x="5400" y="19581"/>
                  <a:pt x="5442" y="19711"/>
                  <a:pt x="5528" y="19819"/>
                </a:cubicBezTo>
                <a:cubicBezTo>
                  <a:pt x="5616" y="19926"/>
                  <a:pt x="5724" y="19981"/>
                  <a:pt x="5858" y="19981"/>
                </a:cubicBezTo>
                <a:lnTo>
                  <a:pt x="15737" y="19981"/>
                </a:lnTo>
                <a:cubicBezTo>
                  <a:pt x="15862" y="19981"/>
                  <a:pt x="15969" y="19929"/>
                  <a:pt x="16060" y="19825"/>
                </a:cubicBezTo>
                <a:cubicBezTo>
                  <a:pt x="16148" y="19723"/>
                  <a:pt x="16194" y="19593"/>
                  <a:pt x="16194" y="19431"/>
                </a:cubicBezTo>
                <a:lnTo>
                  <a:pt x="16194" y="12233"/>
                </a:lnTo>
                <a:close/>
                <a:moveTo>
                  <a:pt x="20263" y="2171"/>
                </a:moveTo>
                <a:cubicBezTo>
                  <a:pt x="20263" y="2021"/>
                  <a:pt x="20217" y="1892"/>
                  <a:pt x="20129" y="1783"/>
                </a:cubicBezTo>
                <a:cubicBezTo>
                  <a:pt x="20038" y="1677"/>
                  <a:pt x="19930" y="1621"/>
                  <a:pt x="19806" y="1621"/>
                </a:cubicBezTo>
                <a:lnTo>
                  <a:pt x="18001" y="1621"/>
                </a:lnTo>
                <a:cubicBezTo>
                  <a:pt x="17876" y="1621"/>
                  <a:pt x="17769" y="1674"/>
                  <a:pt x="17678" y="1777"/>
                </a:cubicBezTo>
                <a:cubicBezTo>
                  <a:pt x="17590" y="1880"/>
                  <a:pt x="17546" y="2012"/>
                  <a:pt x="17546" y="2171"/>
                </a:cubicBezTo>
                <a:lnTo>
                  <a:pt x="17546" y="4321"/>
                </a:lnTo>
                <a:cubicBezTo>
                  <a:pt x="17546" y="4470"/>
                  <a:pt x="17590" y="4603"/>
                  <a:pt x="17678" y="4708"/>
                </a:cubicBezTo>
                <a:cubicBezTo>
                  <a:pt x="17769" y="4817"/>
                  <a:pt x="17876" y="4867"/>
                  <a:pt x="18001" y="4867"/>
                </a:cubicBezTo>
                <a:lnTo>
                  <a:pt x="19806" y="4867"/>
                </a:lnTo>
                <a:cubicBezTo>
                  <a:pt x="19930" y="4867"/>
                  <a:pt x="20038" y="4820"/>
                  <a:pt x="20129" y="4717"/>
                </a:cubicBezTo>
                <a:cubicBezTo>
                  <a:pt x="20217" y="4614"/>
                  <a:pt x="20263" y="4482"/>
                  <a:pt x="20263" y="4321"/>
                </a:cubicBezTo>
                <a:lnTo>
                  <a:pt x="20263" y="2171"/>
                </a:lnTo>
                <a:close/>
                <a:moveTo>
                  <a:pt x="20263" y="7202"/>
                </a:moveTo>
                <a:cubicBezTo>
                  <a:pt x="20263" y="7055"/>
                  <a:pt x="20217" y="6926"/>
                  <a:pt x="20129" y="6817"/>
                </a:cubicBezTo>
                <a:cubicBezTo>
                  <a:pt x="20038" y="6709"/>
                  <a:pt x="19930" y="6656"/>
                  <a:pt x="19806" y="6656"/>
                </a:cubicBezTo>
                <a:lnTo>
                  <a:pt x="18001" y="6656"/>
                </a:lnTo>
                <a:cubicBezTo>
                  <a:pt x="17876" y="6656"/>
                  <a:pt x="17769" y="6709"/>
                  <a:pt x="17678" y="6817"/>
                </a:cubicBezTo>
                <a:cubicBezTo>
                  <a:pt x="17590" y="6926"/>
                  <a:pt x="17546" y="7055"/>
                  <a:pt x="17546" y="7202"/>
                </a:cubicBezTo>
                <a:lnTo>
                  <a:pt x="17546" y="9370"/>
                </a:lnTo>
                <a:cubicBezTo>
                  <a:pt x="17546" y="9516"/>
                  <a:pt x="17590" y="9646"/>
                  <a:pt x="17678" y="9757"/>
                </a:cubicBezTo>
                <a:cubicBezTo>
                  <a:pt x="17769" y="9863"/>
                  <a:pt x="17876" y="9916"/>
                  <a:pt x="18001" y="9916"/>
                </a:cubicBezTo>
                <a:lnTo>
                  <a:pt x="19806" y="9916"/>
                </a:lnTo>
                <a:cubicBezTo>
                  <a:pt x="19930" y="9916"/>
                  <a:pt x="20038" y="9863"/>
                  <a:pt x="20129" y="9757"/>
                </a:cubicBezTo>
                <a:cubicBezTo>
                  <a:pt x="20217" y="9646"/>
                  <a:pt x="20263" y="9516"/>
                  <a:pt x="20263" y="9370"/>
                </a:cubicBezTo>
                <a:lnTo>
                  <a:pt x="20263" y="7202"/>
                </a:lnTo>
                <a:close/>
                <a:moveTo>
                  <a:pt x="20263" y="12233"/>
                </a:moveTo>
                <a:cubicBezTo>
                  <a:pt x="20263" y="12083"/>
                  <a:pt x="20217" y="11957"/>
                  <a:pt x="20129" y="11846"/>
                </a:cubicBezTo>
                <a:cubicBezTo>
                  <a:pt x="20038" y="11740"/>
                  <a:pt x="19930" y="11686"/>
                  <a:pt x="19806" y="11686"/>
                </a:cubicBezTo>
                <a:lnTo>
                  <a:pt x="18001" y="11686"/>
                </a:lnTo>
                <a:cubicBezTo>
                  <a:pt x="17876" y="11686"/>
                  <a:pt x="17769" y="11740"/>
                  <a:pt x="17678" y="11846"/>
                </a:cubicBezTo>
                <a:cubicBezTo>
                  <a:pt x="17590" y="11957"/>
                  <a:pt x="17546" y="12083"/>
                  <a:pt x="17546" y="12233"/>
                </a:cubicBezTo>
                <a:lnTo>
                  <a:pt x="17546" y="14401"/>
                </a:lnTo>
                <a:cubicBezTo>
                  <a:pt x="17546" y="14548"/>
                  <a:pt x="17590" y="14677"/>
                  <a:pt x="17678" y="14786"/>
                </a:cubicBezTo>
                <a:cubicBezTo>
                  <a:pt x="17769" y="14894"/>
                  <a:pt x="17876" y="14947"/>
                  <a:pt x="18001" y="14947"/>
                </a:cubicBezTo>
                <a:lnTo>
                  <a:pt x="19806" y="14947"/>
                </a:lnTo>
                <a:cubicBezTo>
                  <a:pt x="19930" y="14947"/>
                  <a:pt x="20038" y="14894"/>
                  <a:pt x="20129" y="14786"/>
                </a:cubicBezTo>
                <a:cubicBezTo>
                  <a:pt x="20217" y="14677"/>
                  <a:pt x="20263" y="14548"/>
                  <a:pt x="20263" y="14401"/>
                </a:cubicBezTo>
                <a:lnTo>
                  <a:pt x="20263" y="12233"/>
                </a:lnTo>
                <a:close/>
                <a:moveTo>
                  <a:pt x="20263" y="17284"/>
                </a:moveTo>
                <a:cubicBezTo>
                  <a:pt x="20263" y="17136"/>
                  <a:pt x="20217" y="17005"/>
                  <a:pt x="20129" y="16897"/>
                </a:cubicBezTo>
                <a:cubicBezTo>
                  <a:pt x="20038" y="16791"/>
                  <a:pt x="19930" y="16736"/>
                  <a:pt x="19806" y="16736"/>
                </a:cubicBezTo>
                <a:lnTo>
                  <a:pt x="18001" y="16736"/>
                </a:lnTo>
                <a:cubicBezTo>
                  <a:pt x="17876" y="16736"/>
                  <a:pt x="17769" y="16788"/>
                  <a:pt x="17678" y="16891"/>
                </a:cubicBezTo>
                <a:cubicBezTo>
                  <a:pt x="17590" y="16995"/>
                  <a:pt x="17546" y="17124"/>
                  <a:pt x="17546" y="17284"/>
                </a:cubicBezTo>
                <a:lnTo>
                  <a:pt x="17546" y="19434"/>
                </a:lnTo>
                <a:cubicBezTo>
                  <a:pt x="17546" y="19584"/>
                  <a:pt x="17590" y="19714"/>
                  <a:pt x="17678" y="19822"/>
                </a:cubicBezTo>
                <a:cubicBezTo>
                  <a:pt x="17769" y="19929"/>
                  <a:pt x="17876" y="19984"/>
                  <a:pt x="18001" y="19984"/>
                </a:cubicBezTo>
                <a:lnTo>
                  <a:pt x="19806" y="19984"/>
                </a:lnTo>
                <a:cubicBezTo>
                  <a:pt x="19930" y="19984"/>
                  <a:pt x="20038" y="19932"/>
                  <a:pt x="20129" y="19828"/>
                </a:cubicBezTo>
                <a:cubicBezTo>
                  <a:pt x="20217" y="19726"/>
                  <a:pt x="20263" y="19596"/>
                  <a:pt x="20263" y="19434"/>
                </a:cubicBezTo>
                <a:lnTo>
                  <a:pt x="20263" y="17284"/>
                </a:lnTo>
                <a:close/>
              </a:path>
            </a:pathLst>
          </a:custGeom>
          <a:solidFill>
            <a:srgbClr val="FFFFFF"/>
          </a:solidFill>
          <a:ln>
            <a:noFill/>
          </a:ln>
          <a:effectLst/>
        </p:spPr>
        <p:txBody>
          <a:bodyPr lIns="0" tIns="0" rIns="0" bIns="0"/>
          <a:lstStyle/>
          <a:p>
            <a:pPr>
              <a:buFont typeface="Arial" panose="020B0604020202020204" pitchFamily="34" charset="0"/>
              <a:buNone/>
              <a:defRPr/>
            </a:pPr>
            <a:endParaRPr lang="zh-CN" altLang="en-US">
              <a:latin typeface="+mn-ea"/>
              <a:ea typeface="+mn-ea"/>
            </a:endParaRPr>
          </a:p>
        </p:txBody>
      </p:sp>
      <p:sp>
        <p:nvSpPr>
          <p:cNvPr id="9226" name="AutoShape 10"/>
          <p:cNvSpPr/>
          <p:nvPr/>
        </p:nvSpPr>
        <p:spPr bwMode="auto">
          <a:xfrm>
            <a:off x="6211888" y="2182813"/>
            <a:ext cx="776287" cy="774700"/>
          </a:xfrm>
          <a:custGeom>
            <a:avLst/>
            <a:gdLst>
              <a:gd name="T0" fmla="*/ 291291 w 19679"/>
              <a:gd name="T1" fmla="*/ 318871 h 19679"/>
              <a:gd name="T2" fmla="*/ 291291 w 19679"/>
              <a:gd name="T3" fmla="*/ 318871 h 19679"/>
              <a:gd name="T4" fmla="*/ 291291 w 19679"/>
              <a:gd name="T5" fmla="*/ 318871 h 19679"/>
              <a:gd name="T6" fmla="*/ 291291 w 19679"/>
              <a:gd name="T7" fmla="*/ 318871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9" y="6724"/>
                  <a:pt x="20639" y="12953"/>
                  <a:pt x="16796" y="16796"/>
                </a:cubicBezTo>
                <a:cubicBezTo>
                  <a:pt x="12953" y="20639"/>
                  <a:pt x="6724" y="20639"/>
                  <a:pt x="2881" y="16796"/>
                </a:cubicBezTo>
                <a:cubicBezTo>
                  <a:pt x="-961" y="12953"/>
                  <a:pt x="-961" y="6724"/>
                  <a:pt x="2881" y="2881"/>
                </a:cubicBezTo>
                <a:cubicBezTo>
                  <a:pt x="6724" y="-961"/>
                  <a:pt x="12953" y="-961"/>
                  <a:pt x="16796" y="2881"/>
                </a:cubicBezTo>
              </a:path>
            </a:pathLst>
          </a:custGeom>
          <a:solidFill>
            <a:srgbClr val="EBB91C"/>
          </a:solidFill>
          <a:ln w="25400" cap="flat" cmpd="sng">
            <a:solidFill>
              <a:srgbClr val="000000">
                <a:alpha val="0"/>
              </a:srgbClr>
            </a:solidFill>
            <a:prstDash val="solid"/>
            <a:miter lim="0"/>
          </a:ln>
          <a:effectLst/>
        </p:spPr>
        <p:txBody>
          <a:bodyPr lIns="0" tIns="0" rIns="0" bIns="0"/>
          <a:lstStyle/>
          <a:p>
            <a:pPr>
              <a:buFont typeface="Arial" panose="020B0604020202020204" pitchFamily="34" charset="0"/>
              <a:buNone/>
              <a:defRPr/>
            </a:pPr>
            <a:endParaRPr lang="zh-CN" altLang="en-US">
              <a:latin typeface="+mn-ea"/>
              <a:ea typeface="+mn-ea"/>
            </a:endParaRPr>
          </a:p>
        </p:txBody>
      </p:sp>
      <p:sp>
        <p:nvSpPr>
          <p:cNvPr id="9227" name="AutoShape 11"/>
          <p:cNvSpPr/>
          <p:nvPr/>
        </p:nvSpPr>
        <p:spPr bwMode="auto">
          <a:xfrm>
            <a:off x="6211888" y="3211513"/>
            <a:ext cx="776287" cy="774700"/>
          </a:xfrm>
          <a:custGeom>
            <a:avLst/>
            <a:gdLst>
              <a:gd name="T0" fmla="*/ 291291 w 19679"/>
              <a:gd name="T1" fmla="*/ 318871 h 19679"/>
              <a:gd name="T2" fmla="*/ 291291 w 19679"/>
              <a:gd name="T3" fmla="*/ 318871 h 19679"/>
              <a:gd name="T4" fmla="*/ 291291 w 19679"/>
              <a:gd name="T5" fmla="*/ 318871 h 19679"/>
              <a:gd name="T6" fmla="*/ 291291 w 19679"/>
              <a:gd name="T7" fmla="*/ 318871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9" y="6724"/>
                  <a:pt x="20639" y="12953"/>
                  <a:pt x="16796" y="16796"/>
                </a:cubicBezTo>
                <a:cubicBezTo>
                  <a:pt x="12953" y="20639"/>
                  <a:pt x="6724" y="20639"/>
                  <a:pt x="2881" y="16796"/>
                </a:cubicBezTo>
                <a:cubicBezTo>
                  <a:pt x="-961" y="12953"/>
                  <a:pt x="-961" y="6724"/>
                  <a:pt x="2881" y="2881"/>
                </a:cubicBezTo>
                <a:cubicBezTo>
                  <a:pt x="6724" y="-961"/>
                  <a:pt x="12953" y="-961"/>
                  <a:pt x="16796" y="2881"/>
                </a:cubicBezTo>
              </a:path>
            </a:pathLst>
          </a:custGeom>
          <a:solidFill>
            <a:srgbClr val="EC7747"/>
          </a:solidFill>
          <a:ln w="25400" cap="flat" cmpd="sng">
            <a:solidFill>
              <a:srgbClr val="000000">
                <a:alpha val="0"/>
              </a:srgbClr>
            </a:solidFill>
            <a:prstDash val="solid"/>
            <a:miter lim="0"/>
          </a:ln>
          <a:effectLst/>
        </p:spPr>
        <p:txBody>
          <a:bodyPr lIns="0" tIns="0" rIns="0" bIns="0"/>
          <a:lstStyle/>
          <a:p>
            <a:pPr>
              <a:buFont typeface="Arial" panose="020B0604020202020204" pitchFamily="34" charset="0"/>
              <a:buNone/>
              <a:defRPr/>
            </a:pPr>
            <a:endParaRPr lang="zh-CN" altLang="en-US">
              <a:latin typeface="+mn-ea"/>
              <a:ea typeface="+mn-ea"/>
            </a:endParaRPr>
          </a:p>
        </p:txBody>
      </p:sp>
      <p:sp>
        <p:nvSpPr>
          <p:cNvPr id="9228" name="AutoShape 12"/>
          <p:cNvSpPr/>
          <p:nvPr/>
        </p:nvSpPr>
        <p:spPr bwMode="auto">
          <a:xfrm>
            <a:off x="6211888" y="4283075"/>
            <a:ext cx="776287" cy="776288"/>
          </a:xfrm>
          <a:custGeom>
            <a:avLst/>
            <a:gdLst>
              <a:gd name="T0" fmla="*/ 291291 w 19679"/>
              <a:gd name="T1" fmla="*/ 319742 h 19679"/>
              <a:gd name="T2" fmla="*/ 291291 w 19679"/>
              <a:gd name="T3" fmla="*/ 319742 h 19679"/>
              <a:gd name="T4" fmla="*/ 291291 w 19679"/>
              <a:gd name="T5" fmla="*/ 319742 h 19679"/>
              <a:gd name="T6" fmla="*/ 291291 w 19679"/>
              <a:gd name="T7" fmla="*/ 319742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9" y="6724"/>
                  <a:pt x="20639" y="12953"/>
                  <a:pt x="16796" y="16796"/>
                </a:cubicBezTo>
                <a:cubicBezTo>
                  <a:pt x="12953" y="20639"/>
                  <a:pt x="6724" y="20639"/>
                  <a:pt x="2881" y="16796"/>
                </a:cubicBezTo>
                <a:cubicBezTo>
                  <a:pt x="-961" y="12953"/>
                  <a:pt x="-961" y="6724"/>
                  <a:pt x="2881" y="2881"/>
                </a:cubicBezTo>
                <a:cubicBezTo>
                  <a:pt x="6724" y="-961"/>
                  <a:pt x="12953" y="-961"/>
                  <a:pt x="16796" y="2881"/>
                </a:cubicBezTo>
              </a:path>
            </a:pathLst>
          </a:custGeom>
          <a:solidFill>
            <a:srgbClr val="EC2B51"/>
          </a:solidFill>
          <a:ln w="25400" cap="flat" cmpd="sng">
            <a:solidFill>
              <a:srgbClr val="000000">
                <a:alpha val="0"/>
              </a:srgbClr>
            </a:solidFill>
            <a:prstDash val="solid"/>
            <a:miter lim="0"/>
          </a:ln>
          <a:effectLst/>
        </p:spPr>
        <p:txBody>
          <a:bodyPr lIns="0" tIns="0" rIns="0" bIns="0"/>
          <a:lstStyle/>
          <a:p>
            <a:pPr>
              <a:buFont typeface="Arial" panose="020B0604020202020204" pitchFamily="34" charset="0"/>
              <a:buNone/>
              <a:defRPr/>
            </a:pPr>
            <a:endParaRPr lang="zh-CN" altLang="en-US">
              <a:latin typeface="+mn-ea"/>
              <a:ea typeface="+mn-ea"/>
            </a:endParaRPr>
          </a:p>
        </p:txBody>
      </p:sp>
      <p:sp>
        <p:nvSpPr>
          <p:cNvPr id="9232" name="AutoShape 16"/>
          <p:cNvSpPr/>
          <p:nvPr/>
        </p:nvSpPr>
        <p:spPr bwMode="auto">
          <a:xfrm>
            <a:off x="1846263" y="2279650"/>
            <a:ext cx="3324225" cy="4587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p:spPr>
        <p:txBody>
          <a:bodyPr lIns="0" tIns="0" rIns="0" bIns="0"/>
          <a:lstStyle>
            <a:lvl1pPr eaLnBrk="0">
              <a:defRPr sz="2400">
                <a:solidFill>
                  <a:srgbClr val="000000"/>
                </a:solidFill>
                <a:latin typeface="Calibri" panose="020F0502020204030204" pitchFamily="34" charset="0"/>
                <a:ea typeface="MS PGothic" panose="020B0600070205080204" pitchFamily="34" charset="-128"/>
                <a:sym typeface="Calibri" panose="020F0502020204030204" pitchFamily="34" charset="0"/>
              </a:defRPr>
            </a:lvl1pPr>
            <a:lvl2pPr marL="742950" indent="-285750" eaLnBrk="0">
              <a:defRPr sz="2400">
                <a:solidFill>
                  <a:srgbClr val="000000"/>
                </a:solidFill>
                <a:latin typeface="Calibri" panose="020F0502020204030204" pitchFamily="34" charset="0"/>
                <a:ea typeface="MS PGothic" panose="020B0600070205080204" pitchFamily="34" charset="-128"/>
                <a:sym typeface="Calibri" panose="020F0502020204030204" pitchFamily="34" charset="0"/>
              </a:defRPr>
            </a:lvl2pPr>
            <a:lvl3pPr marL="1143000" indent="-228600" eaLnBrk="0">
              <a:defRPr sz="2400">
                <a:solidFill>
                  <a:srgbClr val="000000"/>
                </a:solidFill>
                <a:latin typeface="Calibri" panose="020F0502020204030204" pitchFamily="34" charset="0"/>
                <a:ea typeface="MS PGothic" panose="020B0600070205080204" pitchFamily="34" charset="-128"/>
                <a:sym typeface="Calibri" panose="020F0502020204030204" pitchFamily="34" charset="0"/>
              </a:defRPr>
            </a:lvl3pPr>
            <a:lvl4pPr marL="1600200" indent="-228600" eaLnBrk="0">
              <a:defRPr sz="2400">
                <a:solidFill>
                  <a:srgbClr val="000000"/>
                </a:solidFill>
                <a:latin typeface="Calibri" panose="020F0502020204030204" pitchFamily="34" charset="0"/>
                <a:ea typeface="MS PGothic" panose="020B0600070205080204" pitchFamily="34" charset="-128"/>
                <a:sym typeface="Calibri" panose="020F0502020204030204" pitchFamily="34" charset="0"/>
              </a:defRPr>
            </a:lvl4pPr>
            <a:lvl5pPr marL="2057400" indent="-228600" eaLnBrk="0">
              <a:defRPr sz="2400">
                <a:solidFill>
                  <a:srgbClr val="000000"/>
                </a:solidFill>
                <a:latin typeface="Calibri" panose="020F0502020204030204" pitchFamily="34" charset="0"/>
                <a:ea typeface="MS PGothic" panose="020B0600070205080204" pitchFamily="34" charset="-128"/>
                <a:sym typeface="Calibri" panose="020F0502020204030204" pitchFamily="34" charset="0"/>
              </a:defRPr>
            </a:lvl5pPr>
            <a:lvl6pPr marL="2514600" indent="-228600" eaLnBrk="0" fontAlgn="base" hangingPunct="0">
              <a:spcBef>
                <a:spcPct val="0"/>
              </a:spcBef>
              <a:spcAft>
                <a:spcPct val="0"/>
              </a:spcAft>
              <a:defRPr sz="2400">
                <a:solidFill>
                  <a:srgbClr val="000000"/>
                </a:solidFill>
                <a:latin typeface="Calibri" panose="020F0502020204030204" pitchFamily="34" charset="0"/>
                <a:ea typeface="MS PGothic" panose="020B0600070205080204" pitchFamily="34" charset="-128"/>
                <a:sym typeface="Calibri" panose="020F0502020204030204" pitchFamily="34" charset="0"/>
              </a:defRPr>
            </a:lvl6pPr>
            <a:lvl7pPr marL="2971800" indent="-228600" eaLnBrk="0" fontAlgn="base" hangingPunct="0">
              <a:spcBef>
                <a:spcPct val="0"/>
              </a:spcBef>
              <a:spcAft>
                <a:spcPct val="0"/>
              </a:spcAft>
              <a:defRPr sz="2400">
                <a:solidFill>
                  <a:srgbClr val="000000"/>
                </a:solidFill>
                <a:latin typeface="Calibri" panose="020F0502020204030204" pitchFamily="34" charset="0"/>
                <a:ea typeface="MS PGothic" panose="020B0600070205080204" pitchFamily="34" charset="-128"/>
                <a:sym typeface="Calibri" panose="020F0502020204030204" pitchFamily="34" charset="0"/>
              </a:defRPr>
            </a:lvl7pPr>
            <a:lvl8pPr marL="3429000" indent="-228600" eaLnBrk="0" fontAlgn="base" hangingPunct="0">
              <a:spcBef>
                <a:spcPct val="0"/>
              </a:spcBef>
              <a:spcAft>
                <a:spcPct val="0"/>
              </a:spcAft>
              <a:defRPr sz="2400">
                <a:solidFill>
                  <a:srgbClr val="000000"/>
                </a:solidFill>
                <a:latin typeface="Calibri" panose="020F0502020204030204" pitchFamily="34" charset="0"/>
                <a:ea typeface="MS PGothic" panose="020B0600070205080204" pitchFamily="34" charset="-128"/>
                <a:sym typeface="Calibri" panose="020F0502020204030204" pitchFamily="34" charset="0"/>
              </a:defRPr>
            </a:lvl8pPr>
            <a:lvl9pPr marL="3886200" indent="-228600" eaLnBrk="0" fontAlgn="base" hangingPunct="0">
              <a:spcBef>
                <a:spcPct val="0"/>
              </a:spcBef>
              <a:spcAft>
                <a:spcPct val="0"/>
              </a:spcAft>
              <a:defRPr sz="2400">
                <a:solidFill>
                  <a:srgbClr val="000000"/>
                </a:solidFill>
                <a:latin typeface="Calibri" panose="020F0502020204030204" pitchFamily="34" charset="0"/>
                <a:ea typeface="MS PGothic" panose="020B0600070205080204" pitchFamily="34" charset="-128"/>
                <a:sym typeface="Calibri" panose="020F0502020204030204" pitchFamily="34" charset="0"/>
              </a:defRPr>
            </a:lvl9pPr>
          </a:lstStyle>
          <a:p>
            <a:pPr algn="just" eaLnBrk="1">
              <a:lnSpc>
                <a:spcPct val="120000"/>
              </a:lnSpc>
              <a:spcBef>
                <a:spcPts val="800"/>
              </a:spcBef>
              <a:buFont typeface="Arial" panose="020B0604020202020204" pitchFamily="34" charset="0"/>
              <a:buNone/>
              <a:defRPr/>
            </a:pPr>
            <a:r>
              <a:rPr lang="zh-CN" altLang="en-US" sz="2000" dirty="0">
                <a:latin typeface="华文细黑" panose="02010600040101010101" pitchFamily="2" charset="-122"/>
                <a:ea typeface="华文细黑" panose="02010600040101010101" pitchFamily="2" charset="-122"/>
              </a:rPr>
              <a:t>（一）材料准备</a:t>
            </a:r>
            <a:endParaRPr lang="es-ES" altLang="zh-CN" dirty="0">
              <a:latin typeface="+mn-ea"/>
              <a:ea typeface="+mn-ea"/>
            </a:endParaRPr>
          </a:p>
        </p:txBody>
      </p:sp>
      <p:sp>
        <p:nvSpPr>
          <p:cNvPr id="9235" name="AutoShape 19"/>
          <p:cNvSpPr/>
          <p:nvPr/>
        </p:nvSpPr>
        <p:spPr bwMode="auto">
          <a:xfrm>
            <a:off x="6438900" y="2403475"/>
            <a:ext cx="357188" cy="298450"/>
          </a:xfrm>
          <a:custGeom>
            <a:avLst/>
            <a:gdLst>
              <a:gd name="T0" fmla="*/ 134144 w 21600"/>
              <a:gd name="T1" fmla="*/ 111913 h 21579"/>
              <a:gd name="T2" fmla="*/ 134144 w 21600"/>
              <a:gd name="T3" fmla="*/ 111913 h 21579"/>
              <a:gd name="T4" fmla="*/ 134144 w 21600"/>
              <a:gd name="T5" fmla="*/ 111913 h 21579"/>
              <a:gd name="T6" fmla="*/ 134144 w 21600"/>
              <a:gd name="T7" fmla="*/ 111913 h 215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579">
                <a:moveTo>
                  <a:pt x="21600" y="9391"/>
                </a:moveTo>
                <a:cubicBezTo>
                  <a:pt x="21600" y="9887"/>
                  <a:pt x="21473" y="10321"/>
                  <a:pt x="21218" y="10697"/>
                </a:cubicBezTo>
                <a:cubicBezTo>
                  <a:pt x="20963" y="11073"/>
                  <a:pt x="20648" y="11313"/>
                  <a:pt x="20263" y="11428"/>
                </a:cubicBezTo>
                <a:lnTo>
                  <a:pt x="20263" y="16611"/>
                </a:lnTo>
                <a:cubicBezTo>
                  <a:pt x="20263" y="17201"/>
                  <a:pt x="20087" y="17708"/>
                  <a:pt x="19730" y="18128"/>
                </a:cubicBezTo>
                <a:cubicBezTo>
                  <a:pt x="19375" y="18551"/>
                  <a:pt x="18951" y="18759"/>
                  <a:pt x="18459" y="18759"/>
                </a:cubicBezTo>
                <a:cubicBezTo>
                  <a:pt x="17928" y="18122"/>
                  <a:pt x="17286" y="17506"/>
                  <a:pt x="16537" y="16904"/>
                </a:cubicBezTo>
                <a:cubicBezTo>
                  <a:pt x="15786" y="16306"/>
                  <a:pt x="14980" y="15757"/>
                  <a:pt x="14116" y="15255"/>
                </a:cubicBezTo>
                <a:cubicBezTo>
                  <a:pt x="13254" y="14756"/>
                  <a:pt x="12363" y="14325"/>
                  <a:pt x="11450" y="13969"/>
                </a:cubicBezTo>
                <a:cubicBezTo>
                  <a:pt x="10537" y="13614"/>
                  <a:pt x="9648" y="13380"/>
                  <a:pt x="8789" y="13268"/>
                </a:cubicBezTo>
                <a:cubicBezTo>
                  <a:pt x="8453" y="13379"/>
                  <a:pt x="8179" y="13564"/>
                  <a:pt x="7969" y="13829"/>
                </a:cubicBezTo>
                <a:cubicBezTo>
                  <a:pt x="7758" y="14093"/>
                  <a:pt x="7614" y="14386"/>
                  <a:pt x="7535" y="14706"/>
                </a:cubicBezTo>
                <a:cubicBezTo>
                  <a:pt x="7457" y="15029"/>
                  <a:pt x="7450" y="15361"/>
                  <a:pt x="7511" y="15698"/>
                </a:cubicBezTo>
                <a:cubicBezTo>
                  <a:pt x="7575" y="16036"/>
                  <a:pt x="7719" y="16341"/>
                  <a:pt x="7947" y="16611"/>
                </a:cubicBezTo>
                <a:cubicBezTo>
                  <a:pt x="7751" y="16992"/>
                  <a:pt x="7660" y="17347"/>
                  <a:pt x="7677" y="17673"/>
                </a:cubicBezTo>
                <a:cubicBezTo>
                  <a:pt x="7692" y="17993"/>
                  <a:pt x="7773" y="18307"/>
                  <a:pt x="7917" y="18606"/>
                </a:cubicBezTo>
                <a:cubicBezTo>
                  <a:pt x="8059" y="18909"/>
                  <a:pt x="8255" y="19193"/>
                  <a:pt x="8497" y="19469"/>
                </a:cubicBezTo>
                <a:cubicBezTo>
                  <a:pt x="8737" y="19744"/>
                  <a:pt x="8997" y="20021"/>
                  <a:pt x="9270" y="20291"/>
                </a:cubicBezTo>
                <a:cubicBezTo>
                  <a:pt x="9114" y="20696"/>
                  <a:pt x="8843" y="21001"/>
                  <a:pt x="8456" y="21213"/>
                </a:cubicBezTo>
                <a:cubicBezTo>
                  <a:pt x="8069" y="21424"/>
                  <a:pt x="7655" y="21541"/>
                  <a:pt x="7212" y="21571"/>
                </a:cubicBezTo>
                <a:cubicBezTo>
                  <a:pt x="6772" y="21599"/>
                  <a:pt x="6341" y="21549"/>
                  <a:pt x="5917" y="21424"/>
                </a:cubicBezTo>
                <a:cubicBezTo>
                  <a:pt x="5496" y="21295"/>
                  <a:pt x="5163" y="21092"/>
                  <a:pt x="4923" y="20811"/>
                </a:cubicBezTo>
                <a:cubicBezTo>
                  <a:pt x="4781" y="20241"/>
                  <a:pt x="4624" y="19657"/>
                  <a:pt x="4453" y="19056"/>
                </a:cubicBezTo>
                <a:cubicBezTo>
                  <a:pt x="4281" y="18454"/>
                  <a:pt x="4140" y="17843"/>
                  <a:pt x="4032" y="17224"/>
                </a:cubicBezTo>
                <a:cubicBezTo>
                  <a:pt x="3922" y="16599"/>
                  <a:pt x="3868" y="15953"/>
                  <a:pt x="3868" y="15281"/>
                </a:cubicBezTo>
                <a:cubicBezTo>
                  <a:pt x="3868" y="14615"/>
                  <a:pt x="3961" y="13905"/>
                  <a:pt x="4150" y="13154"/>
                </a:cubicBezTo>
                <a:lnTo>
                  <a:pt x="1803" y="13154"/>
                </a:lnTo>
                <a:cubicBezTo>
                  <a:pt x="1311" y="13154"/>
                  <a:pt x="888" y="12945"/>
                  <a:pt x="533" y="12523"/>
                </a:cubicBezTo>
                <a:cubicBezTo>
                  <a:pt x="175" y="12100"/>
                  <a:pt x="0" y="11592"/>
                  <a:pt x="0" y="10991"/>
                </a:cubicBezTo>
                <a:lnTo>
                  <a:pt x="0" y="7774"/>
                </a:lnTo>
                <a:cubicBezTo>
                  <a:pt x="0" y="7184"/>
                  <a:pt x="175" y="6677"/>
                  <a:pt x="525" y="6245"/>
                </a:cubicBezTo>
                <a:cubicBezTo>
                  <a:pt x="878" y="5820"/>
                  <a:pt x="1304" y="5605"/>
                  <a:pt x="1803" y="5605"/>
                </a:cubicBezTo>
                <a:lnTo>
                  <a:pt x="7653" y="5605"/>
                </a:lnTo>
                <a:cubicBezTo>
                  <a:pt x="8550" y="5605"/>
                  <a:pt x="9509" y="5450"/>
                  <a:pt x="10525" y="5136"/>
                </a:cubicBezTo>
                <a:cubicBezTo>
                  <a:pt x="11541" y="4822"/>
                  <a:pt x="12537" y="4399"/>
                  <a:pt x="13511" y="3874"/>
                </a:cubicBezTo>
                <a:cubicBezTo>
                  <a:pt x="14488" y="3343"/>
                  <a:pt x="15409" y="2744"/>
                  <a:pt x="16273" y="2072"/>
                </a:cubicBezTo>
                <a:cubicBezTo>
                  <a:pt x="17134" y="1406"/>
                  <a:pt x="17864" y="713"/>
                  <a:pt x="18459" y="0"/>
                </a:cubicBezTo>
                <a:cubicBezTo>
                  <a:pt x="18951" y="0"/>
                  <a:pt x="19375" y="214"/>
                  <a:pt x="19730" y="634"/>
                </a:cubicBezTo>
                <a:cubicBezTo>
                  <a:pt x="20087" y="1057"/>
                  <a:pt x="20263" y="1567"/>
                  <a:pt x="20263" y="2166"/>
                </a:cubicBezTo>
                <a:lnTo>
                  <a:pt x="20263" y="7334"/>
                </a:lnTo>
                <a:cubicBezTo>
                  <a:pt x="20648" y="7446"/>
                  <a:pt x="20963" y="7692"/>
                  <a:pt x="21218" y="8071"/>
                </a:cubicBezTo>
                <a:cubicBezTo>
                  <a:pt x="21473" y="8455"/>
                  <a:pt x="21600" y="8895"/>
                  <a:pt x="21600" y="9391"/>
                </a:cubicBezTo>
                <a:moveTo>
                  <a:pt x="18459" y="2855"/>
                </a:moveTo>
                <a:cubicBezTo>
                  <a:pt x="17864" y="3407"/>
                  <a:pt x="17215" y="3941"/>
                  <a:pt x="16513" y="4452"/>
                </a:cubicBezTo>
                <a:cubicBezTo>
                  <a:pt x="15810" y="4963"/>
                  <a:pt x="15066" y="5423"/>
                  <a:pt x="14280" y="5834"/>
                </a:cubicBezTo>
                <a:cubicBezTo>
                  <a:pt x="13494" y="6245"/>
                  <a:pt x="12694" y="6609"/>
                  <a:pt x="11878" y="6923"/>
                </a:cubicBezTo>
                <a:cubicBezTo>
                  <a:pt x="11061" y="7237"/>
                  <a:pt x="10255" y="7463"/>
                  <a:pt x="9457" y="7604"/>
                </a:cubicBezTo>
                <a:lnTo>
                  <a:pt x="9457" y="11173"/>
                </a:lnTo>
                <a:cubicBezTo>
                  <a:pt x="10255" y="11325"/>
                  <a:pt x="11061" y="11554"/>
                  <a:pt x="11878" y="11862"/>
                </a:cubicBezTo>
                <a:cubicBezTo>
                  <a:pt x="12694" y="12170"/>
                  <a:pt x="13494" y="12537"/>
                  <a:pt x="14280" y="12957"/>
                </a:cubicBezTo>
                <a:cubicBezTo>
                  <a:pt x="15066" y="13379"/>
                  <a:pt x="15813" y="13843"/>
                  <a:pt x="16525" y="14348"/>
                </a:cubicBezTo>
                <a:cubicBezTo>
                  <a:pt x="17235" y="14856"/>
                  <a:pt x="17881" y="15381"/>
                  <a:pt x="18459" y="15921"/>
                </a:cubicBezTo>
                <a:lnTo>
                  <a:pt x="18459" y="2855"/>
                </a:lnTo>
                <a:close/>
              </a:path>
            </a:pathLst>
          </a:custGeom>
          <a:solidFill>
            <a:srgbClr val="FFFFFF"/>
          </a:solidFill>
          <a:ln>
            <a:noFill/>
          </a:ln>
          <a:effectLst/>
        </p:spPr>
        <p:txBody>
          <a:bodyPr lIns="0" tIns="0" rIns="0" bIns="0"/>
          <a:lstStyle/>
          <a:p>
            <a:pPr>
              <a:buFont typeface="Arial" panose="020B0604020202020204" pitchFamily="34" charset="0"/>
              <a:buNone/>
              <a:defRPr/>
            </a:pPr>
            <a:endParaRPr lang="zh-CN" altLang="en-US">
              <a:latin typeface="+mn-ea"/>
              <a:ea typeface="+mn-ea"/>
            </a:endParaRPr>
          </a:p>
        </p:txBody>
      </p:sp>
      <p:sp>
        <p:nvSpPr>
          <p:cNvPr id="9236" name="AutoShape 20"/>
          <p:cNvSpPr/>
          <p:nvPr/>
        </p:nvSpPr>
        <p:spPr bwMode="auto">
          <a:xfrm>
            <a:off x="6438900" y="3421063"/>
            <a:ext cx="357188" cy="357187"/>
          </a:xfrm>
          <a:custGeom>
            <a:avLst/>
            <a:gdLst>
              <a:gd name="T0" fmla="*/ 134144 w 21600"/>
              <a:gd name="T1" fmla="*/ 134144 h 21600"/>
              <a:gd name="T2" fmla="*/ 134144 w 21600"/>
              <a:gd name="T3" fmla="*/ 134144 h 21600"/>
              <a:gd name="T4" fmla="*/ 134144 w 21600"/>
              <a:gd name="T5" fmla="*/ 134144 h 21600"/>
              <a:gd name="T6" fmla="*/ 134144 w 21600"/>
              <a:gd name="T7" fmla="*/ 13414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1357" y="18801"/>
                </a:moveTo>
                <a:cubicBezTo>
                  <a:pt x="21518" y="18965"/>
                  <a:pt x="21600" y="19177"/>
                  <a:pt x="21600" y="19437"/>
                </a:cubicBezTo>
                <a:cubicBezTo>
                  <a:pt x="21600" y="19581"/>
                  <a:pt x="21518" y="19776"/>
                  <a:pt x="21357" y="20018"/>
                </a:cubicBezTo>
                <a:cubicBezTo>
                  <a:pt x="21193" y="20260"/>
                  <a:pt x="20990" y="20504"/>
                  <a:pt x="20747" y="20741"/>
                </a:cubicBezTo>
                <a:cubicBezTo>
                  <a:pt x="20504" y="20978"/>
                  <a:pt x="20261" y="21185"/>
                  <a:pt x="20023" y="21348"/>
                </a:cubicBezTo>
                <a:cubicBezTo>
                  <a:pt x="19783" y="21518"/>
                  <a:pt x="19594" y="21599"/>
                  <a:pt x="19447" y="21599"/>
                </a:cubicBezTo>
                <a:cubicBezTo>
                  <a:pt x="19190" y="21599"/>
                  <a:pt x="18975" y="21514"/>
                  <a:pt x="18811" y="21343"/>
                </a:cubicBezTo>
                <a:lnTo>
                  <a:pt x="13957" y="16502"/>
                </a:lnTo>
                <a:cubicBezTo>
                  <a:pt x="13217" y="16980"/>
                  <a:pt x="12429" y="17350"/>
                  <a:pt x="11590" y="17604"/>
                </a:cubicBezTo>
                <a:cubicBezTo>
                  <a:pt x="10751" y="17864"/>
                  <a:pt x="9892" y="17990"/>
                  <a:pt x="9007" y="17990"/>
                </a:cubicBezTo>
                <a:cubicBezTo>
                  <a:pt x="7770" y="17990"/>
                  <a:pt x="6609" y="17759"/>
                  <a:pt x="5518" y="17291"/>
                </a:cubicBezTo>
                <a:cubicBezTo>
                  <a:pt x="4427" y="16821"/>
                  <a:pt x="3470" y="16175"/>
                  <a:pt x="2644" y="15353"/>
                </a:cubicBezTo>
                <a:cubicBezTo>
                  <a:pt x="1816" y="14534"/>
                  <a:pt x="1172" y="13580"/>
                  <a:pt x="700" y="12486"/>
                </a:cubicBezTo>
                <a:cubicBezTo>
                  <a:pt x="231" y="11400"/>
                  <a:pt x="0" y="10237"/>
                  <a:pt x="0" y="9000"/>
                </a:cubicBezTo>
                <a:cubicBezTo>
                  <a:pt x="0" y="7769"/>
                  <a:pt x="231" y="6602"/>
                  <a:pt x="700" y="5515"/>
                </a:cubicBezTo>
                <a:cubicBezTo>
                  <a:pt x="1169" y="4422"/>
                  <a:pt x="1816" y="3468"/>
                  <a:pt x="2644" y="2646"/>
                </a:cubicBezTo>
                <a:cubicBezTo>
                  <a:pt x="3470" y="1827"/>
                  <a:pt x="4425" y="1180"/>
                  <a:pt x="5512" y="709"/>
                </a:cubicBezTo>
                <a:cubicBezTo>
                  <a:pt x="6600" y="237"/>
                  <a:pt x="7764" y="0"/>
                  <a:pt x="9007" y="0"/>
                </a:cubicBezTo>
                <a:cubicBezTo>
                  <a:pt x="10245" y="0"/>
                  <a:pt x="11403" y="237"/>
                  <a:pt x="12488" y="709"/>
                </a:cubicBezTo>
                <a:cubicBezTo>
                  <a:pt x="13573" y="1180"/>
                  <a:pt x="14531" y="1827"/>
                  <a:pt x="15359" y="2646"/>
                </a:cubicBezTo>
                <a:cubicBezTo>
                  <a:pt x="16184" y="3468"/>
                  <a:pt x="16831" y="4422"/>
                  <a:pt x="17300" y="5515"/>
                </a:cubicBezTo>
                <a:cubicBezTo>
                  <a:pt x="17769" y="6602"/>
                  <a:pt x="18003" y="7769"/>
                  <a:pt x="18003" y="9000"/>
                </a:cubicBezTo>
                <a:cubicBezTo>
                  <a:pt x="18003" y="9886"/>
                  <a:pt x="17873" y="10748"/>
                  <a:pt x="17616" y="11589"/>
                </a:cubicBezTo>
                <a:cubicBezTo>
                  <a:pt x="17359" y="12434"/>
                  <a:pt x="16992" y="13218"/>
                  <a:pt x="16514" y="13946"/>
                </a:cubicBezTo>
                <a:lnTo>
                  <a:pt x="21357" y="18801"/>
                </a:lnTo>
                <a:close/>
                <a:moveTo>
                  <a:pt x="3596" y="9000"/>
                </a:moveTo>
                <a:cubicBezTo>
                  <a:pt x="3596" y="9759"/>
                  <a:pt x="3741" y="10465"/>
                  <a:pt x="4029" y="11118"/>
                </a:cubicBezTo>
                <a:cubicBezTo>
                  <a:pt x="4317" y="11770"/>
                  <a:pt x="4707" y="12337"/>
                  <a:pt x="5193" y="12821"/>
                </a:cubicBezTo>
                <a:cubicBezTo>
                  <a:pt x="5679" y="13301"/>
                  <a:pt x="6253" y="13685"/>
                  <a:pt x="6907" y="13970"/>
                </a:cubicBezTo>
                <a:cubicBezTo>
                  <a:pt x="7566" y="14251"/>
                  <a:pt x="8264" y="14393"/>
                  <a:pt x="9004" y="14393"/>
                </a:cubicBezTo>
                <a:cubicBezTo>
                  <a:pt x="9745" y="14393"/>
                  <a:pt x="10440" y="14251"/>
                  <a:pt x="11092" y="13970"/>
                </a:cubicBezTo>
                <a:cubicBezTo>
                  <a:pt x="11745" y="13685"/>
                  <a:pt x="12319" y="13301"/>
                  <a:pt x="12802" y="12821"/>
                </a:cubicBezTo>
                <a:cubicBezTo>
                  <a:pt x="13291" y="12337"/>
                  <a:pt x="13678" y="11770"/>
                  <a:pt x="13966" y="11118"/>
                </a:cubicBezTo>
                <a:cubicBezTo>
                  <a:pt x="14254" y="10465"/>
                  <a:pt x="14398" y="9759"/>
                  <a:pt x="14398" y="9000"/>
                </a:cubicBezTo>
                <a:cubicBezTo>
                  <a:pt x="14398" y="8259"/>
                  <a:pt x="14254" y="7564"/>
                  <a:pt x="13966" y="6913"/>
                </a:cubicBezTo>
                <a:cubicBezTo>
                  <a:pt x="13675" y="6257"/>
                  <a:pt x="13291" y="5684"/>
                  <a:pt x="12802" y="5193"/>
                </a:cubicBezTo>
                <a:cubicBezTo>
                  <a:pt x="12316" y="4704"/>
                  <a:pt x="11745" y="4317"/>
                  <a:pt x="11092" y="4032"/>
                </a:cubicBezTo>
                <a:cubicBezTo>
                  <a:pt x="10440" y="3750"/>
                  <a:pt x="9742" y="3606"/>
                  <a:pt x="9004" y="3606"/>
                </a:cubicBezTo>
                <a:cubicBezTo>
                  <a:pt x="8267" y="3606"/>
                  <a:pt x="7566" y="3750"/>
                  <a:pt x="6907" y="4032"/>
                </a:cubicBezTo>
                <a:cubicBezTo>
                  <a:pt x="6253" y="4317"/>
                  <a:pt x="5676" y="4704"/>
                  <a:pt x="5193" y="5193"/>
                </a:cubicBezTo>
                <a:cubicBezTo>
                  <a:pt x="4707" y="5684"/>
                  <a:pt x="4317" y="6257"/>
                  <a:pt x="4029" y="6913"/>
                </a:cubicBezTo>
                <a:cubicBezTo>
                  <a:pt x="3741" y="7564"/>
                  <a:pt x="3596" y="8257"/>
                  <a:pt x="3596" y="9000"/>
                </a:cubicBezTo>
                <a:moveTo>
                  <a:pt x="9007" y="5590"/>
                </a:moveTo>
                <a:cubicBezTo>
                  <a:pt x="9185" y="5590"/>
                  <a:pt x="9344" y="5656"/>
                  <a:pt x="9473" y="5786"/>
                </a:cubicBezTo>
                <a:cubicBezTo>
                  <a:pt x="9603" y="5918"/>
                  <a:pt x="9668" y="6082"/>
                  <a:pt x="9668" y="6280"/>
                </a:cubicBezTo>
                <a:cubicBezTo>
                  <a:pt x="9668" y="6460"/>
                  <a:pt x="9603" y="6616"/>
                  <a:pt x="9473" y="6746"/>
                </a:cubicBezTo>
                <a:cubicBezTo>
                  <a:pt x="9344" y="6879"/>
                  <a:pt x="9185" y="6944"/>
                  <a:pt x="9007" y="6944"/>
                </a:cubicBezTo>
                <a:cubicBezTo>
                  <a:pt x="8439" y="6944"/>
                  <a:pt x="7953" y="7144"/>
                  <a:pt x="7552" y="7537"/>
                </a:cubicBezTo>
                <a:cubicBezTo>
                  <a:pt x="7151" y="7935"/>
                  <a:pt x="6950" y="8422"/>
                  <a:pt x="6950" y="8997"/>
                </a:cubicBezTo>
                <a:cubicBezTo>
                  <a:pt x="6950" y="9179"/>
                  <a:pt x="6885" y="9332"/>
                  <a:pt x="6755" y="9465"/>
                </a:cubicBezTo>
                <a:cubicBezTo>
                  <a:pt x="6623" y="9596"/>
                  <a:pt x="6467" y="9658"/>
                  <a:pt x="6289" y="9658"/>
                </a:cubicBezTo>
                <a:cubicBezTo>
                  <a:pt x="6080" y="9658"/>
                  <a:pt x="5914" y="9596"/>
                  <a:pt x="5785" y="9465"/>
                </a:cubicBezTo>
                <a:cubicBezTo>
                  <a:pt x="5659" y="9332"/>
                  <a:pt x="5600" y="9179"/>
                  <a:pt x="5600" y="8997"/>
                </a:cubicBezTo>
                <a:cubicBezTo>
                  <a:pt x="5600" y="8538"/>
                  <a:pt x="5685" y="8104"/>
                  <a:pt x="5863" y="7686"/>
                </a:cubicBezTo>
                <a:cubicBezTo>
                  <a:pt x="6038" y="7271"/>
                  <a:pt x="6281" y="6906"/>
                  <a:pt x="6597" y="6591"/>
                </a:cubicBezTo>
                <a:cubicBezTo>
                  <a:pt x="6904" y="6277"/>
                  <a:pt x="7264" y="6029"/>
                  <a:pt x="7677" y="5857"/>
                </a:cubicBezTo>
                <a:cubicBezTo>
                  <a:pt x="8086" y="5681"/>
                  <a:pt x="8529" y="5590"/>
                  <a:pt x="9007" y="5590"/>
                </a:cubicBezTo>
              </a:path>
            </a:pathLst>
          </a:custGeom>
          <a:solidFill>
            <a:srgbClr val="FFFFFF"/>
          </a:solidFill>
          <a:ln>
            <a:noFill/>
          </a:ln>
          <a:effectLst/>
        </p:spPr>
        <p:txBody>
          <a:bodyPr lIns="0" tIns="0" rIns="0" bIns="0"/>
          <a:lstStyle/>
          <a:p>
            <a:pPr>
              <a:buFont typeface="Arial" panose="020B0604020202020204" pitchFamily="34" charset="0"/>
              <a:buNone/>
              <a:defRPr/>
            </a:pPr>
            <a:endParaRPr lang="zh-CN" altLang="en-US">
              <a:latin typeface="+mn-ea"/>
              <a:ea typeface="+mn-ea"/>
            </a:endParaRPr>
          </a:p>
        </p:txBody>
      </p:sp>
      <p:sp>
        <p:nvSpPr>
          <p:cNvPr id="9237" name="AutoShape 21"/>
          <p:cNvSpPr/>
          <p:nvPr/>
        </p:nvSpPr>
        <p:spPr bwMode="auto">
          <a:xfrm>
            <a:off x="6434138" y="4483100"/>
            <a:ext cx="357187" cy="355600"/>
          </a:xfrm>
          <a:custGeom>
            <a:avLst/>
            <a:gdLst>
              <a:gd name="T0" fmla="*/ 134144 w 21600"/>
              <a:gd name="T1" fmla="*/ 133350 h 21600"/>
              <a:gd name="T2" fmla="*/ 134144 w 21600"/>
              <a:gd name="T3" fmla="*/ 133350 h 21600"/>
              <a:gd name="T4" fmla="*/ 134144 w 21600"/>
              <a:gd name="T5" fmla="*/ 133350 h 21600"/>
              <a:gd name="T6" fmla="*/ 134144 w 21600"/>
              <a:gd name="T7" fmla="*/ 13335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1329" y="11544"/>
                </a:moveTo>
                <a:cubicBezTo>
                  <a:pt x="21493" y="11931"/>
                  <a:pt x="21572" y="12338"/>
                  <a:pt x="21572" y="12758"/>
                </a:cubicBezTo>
                <a:cubicBezTo>
                  <a:pt x="21572" y="13464"/>
                  <a:pt x="21388" y="14105"/>
                  <a:pt x="21018" y="14679"/>
                </a:cubicBezTo>
                <a:cubicBezTo>
                  <a:pt x="21111" y="15215"/>
                  <a:pt x="21077" y="15746"/>
                  <a:pt x="20925" y="16285"/>
                </a:cubicBezTo>
                <a:cubicBezTo>
                  <a:pt x="20769" y="16819"/>
                  <a:pt x="20512" y="17288"/>
                  <a:pt x="20142" y="17697"/>
                </a:cubicBezTo>
                <a:cubicBezTo>
                  <a:pt x="20105" y="18451"/>
                  <a:pt x="19902" y="19081"/>
                  <a:pt x="19532" y="19581"/>
                </a:cubicBezTo>
                <a:cubicBezTo>
                  <a:pt x="19161" y="20081"/>
                  <a:pt x="18701" y="20482"/>
                  <a:pt x="18147" y="20784"/>
                </a:cubicBezTo>
                <a:cubicBezTo>
                  <a:pt x="17593" y="21089"/>
                  <a:pt x="16983" y="21298"/>
                  <a:pt x="16322" y="21419"/>
                </a:cubicBezTo>
                <a:cubicBezTo>
                  <a:pt x="15660" y="21541"/>
                  <a:pt x="15010" y="21600"/>
                  <a:pt x="14380" y="21600"/>
                </a:cubicBezTo>
                <a:cubicBezTo>
                  <a:pt x="13730" y="21600"/>
                  <a:pt x="13078" y="21555"/>
                  <a:pt x="12425" y="21462"/>
                </a:cubicBezTo>
                <a:cubicBezTo>
                  <a:pt x="11772" y="21363"/>
                  <a:pt x="11128" y="21236"/>
                  <a:pt x="10498" y="21075"/>
                </a:cubicBezTo>
                <a:cubicBezTo>
                  <a:pt x="9865" y="20894"/>
                  <a:pt x="9237" y="20702"/>
                  <a:pt x="8610" y="20493"/>
                </a:cubicBezTo>
                <a:cubicBezTo>
                  <a:pt x="7983" y="20287"/>
                  <a:pt x="7341" y="20181"/>
                  <a:pt x="6680" y="20181"/>
                </a:cubicBezTo>
                <a:lnTo>
                  <a:pt x="1607" y="20181"/>
                </a:lnTo>
                <a:cubicBezTo>
                  <a:pt x="1166" y="20181"/>
                  <a:pt x="785" y="20030"/>
                  <a:pt x="471" y="19714"/>
                </a:cubicBezTo>
                <a:cubicBezTo>
                  <a:pt x="157" y="19406"/>
                  <a:pt x="0" y="19025"/>
                  <a:pt x="0" y="18573"/>
                </a:cubicBezTo>
                <a:lnTo>
                  <a:pt x="0" y="9881"/>
                </a:lnTo>
                <a:cubicBezTo>
                  <a:pt x="0" y="9440"/>
                  <a:pt x="157" y="9065"/>
                  <a:pt x="471" y="8754"/>
                </a:cubicBezTo>
                <a:cubicBezTo>
                  <a:pt x="785" y="8441"/>
                  <a:pt x="1166" y="8285"/>
                  <a:pt x="1607" y="8285"/>
                </a:cubicBezTo>
                <a:lnTo>
                  <a:pt x="6316" y="8285"/>
                </a:lnTo>
                <a:cubicBezTo>
                  <a:pt x="6559" y="8161"/>
                  <a:pt x="6751" y="8023"/>
                  <a:pt x="6898" y="7873"/>
                </a:cubicBezTo>
                <a:cubicBezTo>
                  <a:pt x="7042" y="7723"/>
                  <a:pt x="7197" y="7548"/>
                  <a:pt x="7370" y="7342"/>
                </a:cubicBezTo>
                <a:cubicBezTo>
                  <a:pt x="7514" y="7161"/>
                  <a:pt x="7663" y="6986"/>
                  <a:pt x="7810" y="6820"/>
                </a:cubicBezTo>
                <a:cubicBezTo>
                  <a:pt x="7957" y="6653"/>
                  <a:pt x="8113" y="6484"/>
                  <a:pt x="8277" y="6311"/>
                </a:cubicBezTo>
                <a:cubicBezTo>
                  <a:pt x="8569" y="5998"/>
                  <a:pt x="8918" y="5690"/>
                  <a:pt x="9301" y="5384"/>
                </a:cubicBezTo>
                <a:cubicBezTo>
                  <a:pt x="9692" y="5086"/>
                  <a:pt x="9989" y="4750"/>
                  <a:pt x="10195" y="4380"/>
                </a:cubicBezTo>
                <a:cubicBezTo>
                  <a:pt x="10339" y="4117"/>
                  <a:pt x="10444" y="3825"/>
                  <a:pt x="10506" y="3507"/>
                </a:cubicBezTo>
                <a:cubicBezTo>
                  <a:pt x="10565" y="3188"/>
                  <a:pt x="10628" y="2865"/>
                  <a:pt x="10676" y="2539"/>
                </a:cubicBezTo>
                <a:cubicBezTo>
                  <a:pt x="10727" y="2217"/>
                  <a:pt x="10780" y="1899"/>
                  <a:pt x="10845" y="1592"/>
                </a:cubicBezTo>
                <a:cubicBezTo>
                  <a:pt x="10907" y="1287"/>
                  <a:pt x="11015" y="1016"/>
                  <a:pt x="11162" y="776"/>
                </a:cubicBezTo>
                <a:cubicBezTo>
                  <a:pt x="11311" y="536"/>
                  <a:pt x="11523" y="349"/>
                  <a:pt x="11800" y="208"/>
                </a:cubicBezTo>
                <a:cubicBezTo>
                  <a:pt x="12074" y="67"/>
                  <a:pt x="12442" y="0"/>
                  <a:pt x="12902" y="0"/>
                </a:cubicBezTo>
                <a:cubicBezTo>
                  <a:pt x="13451" y="0"/>
                  <a:pt x="13956" y="112"/>
                  <a:pt x="14411" y="344"/>
                </a:cubicBezTo>
                <a:cubicBezTo>
                  <a:pt x="14869" y="572"/>
                  <a:pt x="15251" y="880"/>
                  <a:pt x="15567" y="1270"/>
                </a:cubicBezTo>
                <a:cubicBezTo>
                  <a:pt x="15881" y="1657"/>
                  <a:pt x="16127" y="2100"/>
                  <a:pt x="16305" y="2601"/>
                </a:cubicBezTo>
                <a:cubicBezTo>
                  <a:pt x="16480" y="3104"/>
                  <a:pt x="16570" y="3608"/>
                  <a:pt x="16570" y="4123"/>
                </a:cubicBezTo>
                <a:cubicBezTo>
                  <a:pt x="16570" y="4653"/>
                  <a:pt x="16491" y="5162"/>
                  <a:pt x="16333" y="5645"/>
                </a:cubicBezTo>
                <a:cubicBezTo>
                  <a:pt x="16175" y="6124"/>
                  <a:pt x="15982" y="6611"/>
                  <a:pt x="15759" y="7097"/>
                </a:cubicBezTo>
                <a:cubicBezTo>
                  <a:pt x="16073" y="7080"/>
                  <a:pt x="16389" y="7057"/>
                  <a:pt x="16706" y="7035"/>
                </a:cubicBezTo>
                <a:cubicBezTo>
                  <a:pt x="17019" y="7012"/>
                  <a:pt x="17336" y="7001"/>
                  <a:pt x="17652" y="7001"/>
                </a:cubicBezTo>
                <a:cubicBezTo>
                  <a:pt x="18150" y="7001"/>
                  <a:pt x="18629" y="7049"/>
                  <a:pt x="19099" y="7145"/>
                </a:cubicBezTo>
                <a:cubicBezTo>
                  <a:pt x="19568" y="7238"/>
                  <a:pt x="19987" y="7396"/>
                  <a:pt x="20357" y="7616"/>
                </a:cubicBezTo>
                <a:cubicBezTo>
                  <a:pt x="20727" y="7839"/>
                  <a:pt x="21026" y="8144"/>
                  <a:pt x="21255" y="8527"/>
                </a:cubicBezTo>
                <a:cubicBezTo>
                  <a:pt x="21487" y="8918"/>
                  <a:pt x="21600" y="9409"/>
                  <a:pt x="21600" y="10002"/>
                </a:cubicBezTo>
                <a:cubicBezTo>
                  <a:pt x="21600" y="10265"/>
                  <a:pt x="21580" y="10519"/>
                  <a:pt x="21535" y="10773"/>
                </a:cubicBezTo>
                <a:cubicBezTo>
                  <a:pt x="21484" y="11030"/>
                  <a:pt x="21419" y="11284"/>
                  <a:pt x="21329" y="11544"/>
                </a:cubicBezTo>
                <a:moveTo>
                  <a:pt x="4257" y="18519"/>
                </a:moveTo>
                <a:cubicBezTo>
                  <a:pt x="4555" y="18519"/>
                  <a:pt x="4809" y="18417"/>
                  <a:pt x="5023" y="18214"/>
                </a:cubicBezTo>
                <a:cubicBezTo>
                  <a:pt x="5233" y="18014"/>
                  <a:pt x="5340" y="17759"/>
                  <a:pt x="5340" y="17454"/>
                </a:cubicBezTo>
                <a:cubicBezTo>
                  <a:pt x="5340" y="17154"/>
                  <a:pt x="5233" y="16901"/>
                  <a:pt x="5023" y="16686"/>
                </a:cubicBezTo>
                <a:cubicBezTo>
                  <a:pt x="4812" y="16477"/>
                  <a:pt x="4558" y="16373"/>
                  <a:pt x="4257" y="16373"/>
                </a:cubicBezTo>
                <a:cubicBezTo>
                  <a:pt x="3942" y="16373"/>
                  <a:pt x="3685" y="16477"/>
                  <a:pt x="3487" y="16686"/>
                </a:cubicBezTo>
                <a:cubicBezTo>
                  <a:pt x="3289" y="16901"/>
                  <a:pt x="3190" y="17154"/>
                  <a:pt x="3190" y="17454"/>
                </a:cubicBezTo>
                <a:cubicBezTo>
                  <a:pt x="3190" y="17768"/>
                  <a:pt x="3289" y="18025"/>
                  <a:pt x="3487" y="18223"/>
                </a:cubicBezTo>
                <a:cubicBezTo>
                  <a:pt x="3682" y="18420"/>
                  <a:pt x="3939" y="18519"/>
                  <a:pt x="4257" y="18519"/>
                </a:cubicBezTo>
                <a:moveTo>
                  <a:pt x="19164" y="14343"/>
                </a:moveTo>
                <a:cubicBezTo>
                  <a:pt x="19704" y="13902"/>
                  <a:pt x="19975" y="13346"/>
                  <a:pt x="19975" y="12679"/>
                </a:cubicBezTo>
                <a:cubicBezTo>
                  <a:pt x="19975" y="12473"/>
                  <a:pt x="19919" y="12281"/>
                  <a:pt x="19806" y="12098"/>
                </a:cubicBezTo>
                <a:cubicBezTo>
                  <a:pt x="19695" y="11920"/>
                  <a:pt x="19577" y="11762"/>
                  <a:pt x="19447" y="11623"/>
                </a:cubicBezTo>
                <a:cubicBezTo>
                  <a:pt x="19591" y="11363"/>
                  <a:pt x="19721" y="11106"/>
                  <a:pt x="19834" y="10849"/>
                </a:cubicBezTo>
                <a:cubicBezTo>
                  <a:pt x="19944" y="10592"/>
                  <a:pt x="20003" y="10313"/>
                  <a:pt x="20003" y="10002"/>
                </a:cubicBezTo>
                <a:cubicBezTo>
                  <a:pt x="20003" y="9689"/>
                  <a:pt x="19924" y="9440"/>
                  <a:pt x="19766" y="9250"/>
                </a:cubicBezTo>
                <a:cubicBezTo>
                  <a:pt x="19608" y="9070"/>
                  <a:pt x="19416" y="8929"/>
                  <a:pt x="19184" y="8833"/>
                </a:cubicBezTo>
                <a:cubicBezTo>
                  <a:pt x="18955" y="8740"/>
                  <a:pt x="18698" y="8683"/>
                  <a:pt x="18418" y="8664"/>
                </a:cubicBezTo>
                <a:cubicBezTo>
                  <a:pt x="18138" y="8644"/>
                  <a:pt x="17884" y="8635"/>
                  <a:pt x="17650" y="8635"/>
                </a:cubicBezTo>
                <a:cubicBezTo>
                  <a:pt x="17243" y="8635"/>
                  <a:pt x="16836" y="8650"/>
                  <a:pt x="16423" y="8678"/>
                </a:cubicBezTo>
                <a:cubicBezTo>
                  <a:pt x="16011" y="8706"/>
                  <a:pt x="15607" y="8720"/>
                  <a:pt x="15200" y="8720"/>
                </a:cubicBezTo>
                <a:cubicBezTo>
                  <a:pt x="14917" y="8720"/>
                  <a:pt x="14643" y="8706"/>
                  <a:pt x="14366" y="8678"/>
                </a:cubicBezTo>
                <a:cubicBezTo>
                  <a:pt x="14089" y="8650"/>
                  <a:pt x="13829" y="8584"/>
                  <a:pt x="13575" y="8474"/>
                </a:cubicBezTo>
                <a:cubicBezTo>
                  <a:pt x="13575" y="8105"/>
                  <a:pt x="13646" y="7754"/>
                  <a:pt x="13792" y="7421"/>
                </a:cubicBezTo>
                <a:cubicBezTo>
                  <a:pt x="13937" y="7088"/>
                  <a:pt x="14095" y="6752"/>
                  <a:pt x="14276" y="6413"/>
                </a:cubicBezTo>
                <a:cubicBezTo>
                  <a:pt x="14448" y="6074"/>
                  <a:pt x="14606" y="5721"/>
                  <a:pt x="14748" y="5350"/>
                </a:cubicBezTo>
                <a:cubicBezTo>
                  <a:pt x="14886" y="4983"/>
                  <a:pt x="14954" y="4574"/>
                  <a:pt x="14954" y="4123"/>
                </a:cubicBezTo>
                <a:cubicBezTo>
                  <a:pt x="14954" y="3823"/>
                  <a:pt x="14906" y="3530"/>
                  <a:pt x="14813" y="3235"/>
                </a:cubicBezTo>
                <a:cubicBezTo>
                  <a:pt x="14717" y="2945"/>
                  <a:pt x="14584" y="2676"/>
                  <a:pt x="14411" y="2439"/>
                </a:cubicBezTo>
                <a:cubicBezTo>
                  <a:pt x="14239" y="2200"/>
                  <a:pt x="14027" y="2001"/>
                  <a:pt x="13776" y="1843"/>
                </a:cubicBezTo>
                <a:cubicBezTo>
                  <a:pt x="13521" y="1688"/>
                  <a:pt x="13230" y="1606"/>
                  <a:pt x="12894" y="1606"/>
                </a:cubicBezTo>
                <a:lnTo>
                  <a:pt x="12744" y="1606"/>
                </a:lnTo>
                <a:cubicBezTo>
                  <a:pt x="12682" y="1606"/>
                  <a:pt x="12631" y="1617"/>
                  <a:pt x="12594" y="1634"/>
                </a:cubicBezTo>
                <a:cubicBezTo>
                  <a:pt x="12524" y="1671"/>
                  <a:pt x="12481" y="1705"/>
                  <a:pt x="12473" y="1741"/>
                </a:cubicBezTo>
                <a:cubicBezTo>
                  <a:pt x="12464" y="1778"/>
                  <a:pt x="12450" y="1837"/>
                  <a:pt x="12430" y="1920"/>
                </a:cubicBezTo>
                <a:cubicBezTo>
                  <a:pt x="12323" y="2450"/>
                  <a:pt x="12221" y="3006"/>
                  <a:pt x="12128" y="3585"/>
                </a:cubicBezTo>
                <a:cubicBezTo>
                  <a:pt x="12035" y="4168"/>
                  <a:pt x="11854" y="4699"/>
                  <a:pt x="11597" y="5176"/>
                </a:cubicBezTo>
                <a:cubicBezTo>
                  <a:pt x="11334" y="5636"/>
                  <a:pt x="11001" y="6035"/>
                  <a:pt x="10597" y="6368"/>
                </a:cubicBezTo>
                <a:cubicBezTo>
                  <a:pt x="10190" y="6701"/>
                  <a:pt x="9803" y="7051"/>
                  <a:pt x="9432" y="7421"/>
                </a:cubicBezTo>
                <a:cubicBezTo>
                  <a:pt x="9170" y="7701"/>
                  <a:pt x="8949" y="7955"/>
                  <a:pt x="8771" y="8183"/>
                </a:cubicBezTo>
                <a:cubicBezTo>
                  <a:pt x="8592" y="8412"/>
                  <a:pt x="8404" y="8632"/>
                  <a:pt x="8212" y="8833"/>
                </a:cubicBezTo>
                <a:cubicBezTo>
                  <a:pt x="8017" y="9036"/>
                  <a:pt x="7799" y="9223"/>
                  <a:pt x="7556" y="9401"/>
                </a:cubicBezTo>
                <a:cubicBezTo>
                  <a:pt x="7313" y="9576"/>
                  <a:pt x="7019" y="9737"/>
                  <a:pt x="6674" y="9881"/>
                </a:cubicBezTo>
                <a:lnTo>
                  <a:pt x="6646" y="9881"/>
                </a:lnTo>
                <a:lnTo>
                  <a:pt x="6646" y="18573"/>
                </a:lnTo>
                <a:cubicBezTo>
                  <a:pt x="7279" y="18573"/>
                  <a:pt x="7889" y="18648"/>
                  <a:pt x="8485" y="18796"/>
                </a:cubicBezTo>
                <a:cubicBezTo>
                  <a:pt x="9082" y="18946"/>
                  <a:pt x="9684" y="19104"/>
                  <a:pt x="10294" y="19270"/>
                </a:cubicBezTo>
                <a:cubicBezTo>
                  <a:pt x="10902" y="19440"/>
                  <a:pt x="11538" y="19592"/>
                  <a:pt x="12207" y="19742"/>
                </a:cubicBezTo>
                <a:cubicBezTo>
                  <a:pt x="12874" y="19892"/>
                  <a:pt x="13595" y="19965"/>
                  <a:pt x="14375" y="19965"/>
                </a:cubicBezTo>
                <a:cubicBezTo>
                  <a:pt x="14781" y="19965"/>
                  <a:pt x="15222" y="19940"/>
                  <a:pt x="15700" y="19886"/>
                </a:cubicBezTo>
                <a:cubicBezTo>
                  <a:pt x="16177" y="19830"/>
                  <a:pt x="16627" y="19711"/>
                  <a:pt x="17047" y="19527"/>
                </a:cubicBezTo>
                <a:cubicBezTo>
                  <a:pt x="17469" y="19344"/>
                  <a:pt x="17816" y="19087"/>
                  <a:pt x="18102" y="18762"/>
                </a:cubicBezTo>
                <a:cubicBezTo>
                  <a:pt x="18387" y="18440"/>
                  <a:pt x="18526" y="18011"/>
                  <a:pt x="18526" y="17477"/>
                </a:cubicBezTo>
                <a:cubicBezTo>
                  <a:pt x="18526" y="17387"/>
                  <a:pt x="18523" y="17305"/>
                  <a:pt x="18517" y="17226"/>
                </a:cubicBezTo>
                <a:cubicBezTo>
                  <a:pt x="18503" y="17151"/>
                  <a:pt x="18489" y="17070"/>
                  <a:pt x="18472" y="16980"/>
                </a:cubicBezTo>
                <a:cubicBezTo>
                  <a:pt x="18786" y="16836"/>
                  <a:pt x="19029" y="16596"/>
                  <a:pt x="19195" y="16263"/>
                </a:cubicBezTo>
                <a:cubicBezTo>
                  <a:pt x="19365" y="15930"/>
                  <a:pt x="19447" y="15594"/>
                  <a:pt x="19447" y="15263"/>
                </a:cubicBezTo>
                <a:cubicBezTo>
                  <a:pt x="19450" y="14913"/>
                  <a:pt x="19351" y="14605"/>
                  <a:pt x="19164" y="14343"/>
                </a:cubicBezTo>
              </a:path>
            </a:pathLst>
          </a:custGeom>
          <a:solidFill>
            <a:srgbClr val="FFFFFF"/>
          </a:solidFill>
          <a:ln>
            <a:noFill/>
          </a:ln>
          <a:effectLst/>
        </p:spPr>
        <p:txBody>
          <a:bodyPr lIns="0" tIns="0" rIns="0" bIns="0"/>
          <a:lstStyle/>
          <a:p>
            <a:pPr>
              <a:buFont typeface="Arial" panose="020B0604020202020204" pitchFamily="34" charset="0"/>
              <a:buNone/>
              <a:defRPr/>
            </a:pPr>
            <a:endParaRPr lang="zh-CN" altLang="en-US">
              <a:latin typeface="+mn-ea"/>
              <a:ea typeface="+mn-ea"/>
            </a:endParaRPr>
          </a:p>
        </p:txBody>
      </p:sp>
      <p:grpSp>
        <p:nvGrpSpPr>
          <p:cNvPr id="37" name="组合 36"/>
          <p:cNvGrpSpPr/>
          <p:nvPr/>
        </p:nvGrpSpPr>
        <p:grpSpPr>
          <a:xfrm>
            <a:off x="1065003" y="4419190"/>
            <a:ext cx="384044" cy="383497"/>
            <a:chOff x="8782050" y="1495425"/>
            <a:chExt cx="1116013" cy="1114425"/>
          </a:xfrm>
          <a:solidFill>
            <a:schemeClr val="bg1"/>
          </a:solidFill>
        </p:grpSpPr>
        <p:sp>
          <p:nvSpPr>
            <p:cNvPr id="44" name="Oval 11"/>
            <p:cNvSpPr>
              <a:spLocks noChangeArrowheads="1"/>
            </p:cNvSpPr>
            <p:nvPr/>
          </p:nvSpPr>
          <p:spPr bwMode="auto">
            <a:xfrm>
              <a:off x="9047163" y="1809750"/>
              <a:ext cx="90488" cy="85725"/>
            </a:xfrm>
            <a:prstGeom prst="ellipse">
              <a:avLst/>
            </a:prstGeom>
            <a:grpFill/>
            <a:ln>
              <a:noFill/>
            </a:ln>
          </p:spPr>
          <p:txBody>
            <a:bodyPr lIns="121920" tIns="60960" rIns="121920" bIns="60960"/>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buFont typeface="Arial" panose="020B0604020202020204" pitchFamily="34" charset="0"/>
                <a:buNone/>
                <a:defRPr/>
              </a:pPr>
              <a:endParaRPr lang="en-US" sz="2400">
                <a:latin typeface="+mn-ea"/>
              </a:endParaRPr>
            </a:p>
          </p:txBody>
        </p:sp>
        <p:sp>
          <p:nvSpPr>
            <p:cNvPr id="45" name="Freeform 12"/>
            <p:cNvSpPr/>
            <p:nvPr/>
          </p:nvSpPr>
          <p:spPr bwMode="auto">
            <a:xfrm>
              <a:off x="9402763" y="2052638"/>
              <a:ext cx="74613" cy="65088"/>
            </a:xfrm>
            <a:custGeom>
              <a:avLst/>
              <a:gdLst>
                <a:gd name="T0" fmla="*/ 6 w 14"/>
                <a:gd name="T1" fmla="*/ 0 h 12"/>
                <a:gd name="T2" fmla="*/ 0 w 14"/>
                <a:gd name="T3" fmla="*/ 6 h 12"/>
                <a:gd name="T4" fmla="*/ 6 w 14"/>
                <a:gd name="T5" fmla="*/ 12 h 12"/>
                <a:gd name="T6" fmla="*/ 14 w 14"/>
                <a:gd name="T7" fmla="*/ 6 h 12"/>
                <a:gd name="T8" fmla="*/ 6 w 14"/>
                <a:gd name="T9" fmla="*/ 0 h 12"/>
              </a:gdLst>
              <a:ahLst/>
              <a:cxnLst>
                <a:cxn ang="0">
                  <a:pos x="T0" y="T1"/>
                </a:cxn>
                <a:cxn ang="0">
                  <a:pos x="T2" y="T3"/>
                </a:cxn>
                <a:cxn ang="0">
                  <a:pos x="T4" y="T5"/>
                </a:cxn>
                <a:cxn ang="0">
                  <a:pos x="T6" y="T7"/>
                </a:cxn>
                <a:cxn ang="0">
                  <a:pos x="T8" y="T9"/>
                </a:cxn>
              </a:cxnLst>
              <a:rect l="0" t="0" r="r" b="b"/>
              <a:pathLst>
                <a:path w="14" h="12">
                  <a:moveTo>
                    <a:pt x="6" y="0"/>
                  </a:moveTo>
                  <a:cubicBezTo>
                    <a:pt x="3" y="0"/>
                    <a:pt x="0" y="3"/>
                    <a:pt x="0" y="6"/>
                  </a:cubicBezTo>
                  <a:cubicBezTo>
                    <a:pt x="0" y="9"/>
                    <a:pt x="3" y="12"/>
                    <a:pt x="6" y="12"/>
                  </a:cubicBezTo>
                  <a:cubicBezTo>
                    <a:pt x="11" y="12"/>
                    <a:pt x="14" y="9"/>
                    <a:pt x="14" y="6"/>
                  </a:cubicBezTo>
                  <a:cubicBezTo>
                    <a:pt x="14" y="3"/>
                    <a:pt x="11" y="0"/>
                    <a:pt x="6" y="0"/>
                  </a:cubicBezTo>
                  <a:close/>
                </a:path>
              </a:pathLst>
            </a:custGeom>
            <a:grpFill/>
            <a:ln>
              <a:noFill/>
            </a:ln>
          </p:spPr>
          <p:txBody>
            <a:bodyPr lIns="121920" tIns="60960" rIns="121920" bIns="60960"/>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buFont typeface="Arial" panose="020B0604020202020204" pitchFamily="34" charset="0"/>
                <a:buNone/>
                <a:defRPr/>
              </a:pPr>
              <a:endParaRPr lang="en-US" sz="2400">
                <a:latin typeface="+mn-ea"/>
              </a:endParaRPr>
            </a:p>
          </p:txBody>
        </p:sp>
        <p:sp>
          <p:nvSpPr>
            <p:cNvPr id="46" name="Freeform 13"/>
            <p:cNvSpPr>
              <a:spLocks noEditPoints="1"/>
            </p:cNvSpPr>
            <p:nvPr/>
          </p:nvSpPr>
          <p:spPr bwMode="auto">
            <a:xfrm>
              <a:off x="8782050" y="1495425"/>
              <a:ext cx="1116013" cy="1114425"/>
            </a:xfrm>
            <a:custGeom>
              <a:avLst/>
              <a:gdLst>
                <a:gd name="T0" fmla="*/ 207 w 207"/>
                <a:gd name="T1" fmla="*/ 31 h 206"/>
                <a:gd name="T2" fmla="*/ 175 w 207"/>
                <a:gd name="T3" fmla="*/ 0 h 206"/>
                <a:gd name="T4" fmla="*/ 31 w 207"/>
                <a:gd name="T5" fmla="*/ 0 h 206"/>
                <a:gd name="T6" fmla="*/ 0 w 207"/>
                <a:gd name="T7" fmla="*/ 31 h 206"/>
                <a:gd name="T8" fmla="*/ 0 w 207"/>
                <a:gd name="T9" fmla="*/ 175 h 206"/>
                <a:gd name="T10" fmla="*/ 31 w 207"/>
                <a:gd name="T11" fmla="*/ 206 h 206"/>
                <a:gd name="T12" fmla="*/ 175 w 207"/>
                <a:gd name="T13" fmla="*/ 206 h 206"/>
                <a:gd name="T14" fmla="*/ 207 w 207"/>
                <a:gd name="T15" fmla="*/ 175 h 206"/>
                <a:gd name="T16" fmla="*/ 207 w 207"/>
                <a:gd name="T17" fmla="*/ 31 h 206"/>
                <a:gd name="T18" fmla="*/ 78 w 207"/>
                <a:gd name="T19" fmla="*/ 137 h 206"/>
                <a:gd name="T20" fmla="*/ 57 w 207"/>
                <a:gd name="T21" fmla="*/ 134 h 206"/>
                <a:gd name="T22" fmla="*/ 35 w 207"/>
                <a:gd name="T23" fmla="*/ 145 h 206"/>
                <a:gd name="T24" fmla="*/ 42 w 207"/>
                <a:gd name="T25" fmla="*/ 126 h 206"/>
                <a:gd name="T26" fmla="*/ 17 w 207"/>
                <a:gd name="T27" fmla="*/ 85 h 206"/>
                <a:gd name="T28" fmla="*/ 78 w 207"/>
                <a:gd name="T29" fmla="*/ 32 h 206"/>
                <a:gd name="T30" fmla="*/ 140 w 207"/>
                <a:gd name="T31" fmla="*/ 75 h 206"/>
                <a:gd name="T32" fmla="*/ 135 w 207"/>
                <a:gd name="T33" fmla="*/ 75 h 206"/>
                <a:gd name="T34" fmla="*/ 82 w 207"/>
                <a:gd name="T35" fmla="*/ 124 h 206"/>
                <a:gd name="T36" fmla="*/ 84 w 207"/>
                <a:gd name="T37" fmla="*/ 137 h 206"/>
                <a:gd name="T38" fmla="*/ 78 w 207"/>
                <a:gd name="T39" fmla="*/ 137 h 206"/>
                <a:gd name="T40" fmla="*/ 169 w 207"/>
                <a:gd name="T41" fmla="*/ 158 h 206"/>
                <a:gd name="T42" fmla="*/ 174 w 207"/>
                <a:gd name="T43" fmla="*/ 174 h 206"/>
                <a:gd name="T44" fmla="*/ 157 w 207"/>
                <a:gd name="T45" fmla="*/ 165 h 206"/>
                <a:gd name="T46" fmla="*/ 138 w 207"/>
                <a:gd name="T47" fmla="*/ 168 h 206"/>
                <a:gd name="T48" fmla="*/ 86 w 207"/>
                <a:gd name="T49" fmla="*/ 123 h 206"/>
                <a:gd name="T50" fmla="*/ 138 w 207"/>
                <a:gd name="T51" fmla="*/ 78 h 206"/>
                <a:gd name="T52" fmla="*/ 191 w 207"/>
                <a:gd name="T53" fmla="*/ 123 h 206"/>
                <a:gd name="T54" fmla="*/ 169 w 207"/>
                <a:gd name="T55" fmla="*/ 15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07" h="206">
                  <a:moveTo>
                    <a:pt x="207" y="31"/>
                  </a:moveTo>
                  <a:cubicBezTo>
                    <a:pt x="207" y="14"/>
                    <a:pt x="193" y="0"/>
                    <a:pt x="175" y="0"/>
                  </a:cubicBezTo>
                  <a:cubicBezTo>
                    <a:pt x="31" y="0"/>
                    <a:pt x="31" y="0"/>
                    <a:pt x="31" y="0"/>
                  </a:cubicBezTo>
                  <a:cubicBezTo>
                    <a:pt x="14" y="0"/>
                    <a:pt x="0" y="14"/>
                    <a:pt x="0" y="31"/>
                  </a:cubicBezTo>
                  <a:cubicBezTo>
                    <a:pt x="0" y="175"/>
                    <a:pt x="0" y="175"/>
                    <a:pt x="0" y="175"/>
                  </a:cubicBezTo>
                  <a:cubicBezTo>
                    <a:pt x="0" y="192"/>
                    <a:pt x="14" y="206"/>
                    <a:pt x="31" y="206"/>
                  </a:cubicBezTo>
                  <a:cubicBezTo>
                    <a:pt x="175" y="206"/>
                    <a:pt x="175" y="206"/>
                    <a:pt x="175" y="206"/>
                  </a:cubicBezTo>
                  <a:cubicBezTo>
                    <a:pt x="193" y="206"/>
                    <a:pt x="207" y="192"/>
                    <a:pt x="207" y="175"/>
                  </a:cubicBezTo>
                  <a:lnTo>
                    <a:pt x="207" y="31"/>
                  </a:lnTo>
                  <a:close/>
                  <a:moveTo>
                    <a:pt x="78" y="137"/>
                  </a:moveTo>
                  <a:cubicBezTo>
                    <a:pt x="71" y="137"/>
                    <a:pt x="65" y="135"/>
                    <a:pt x="57" y="134"/>
                  </a:cubicBezTo>
                  <a:cubicBezTo>
                    <a:pt x="35" y="145"/>
                    <a:pt x="35" y="145"/>
                    <a:pt x="35" y="145"/>
                  </a:cubicBezTo>
                  <a:cubicBezTo>
                    <a:pt x="42" y="126"/>
                    <a:pt x="42" y="126"/>
                    <a:pt x="42" y="126"/>
                  </a:cubicBezTo>
                  <a:cubicBezTo>
                    <a:pt x="26" y="115"/>
                    <a:pt x="17" y="101"/>
                    <a:pt x="17" y="85"/>
                  </a:cubicBezTo>
                  <a:cubicBezTo>
                    <a:pt x="17" y="55"/>
                    <a:pt x="45" y="32"/>
                    <a:pt x="78" y="32"/>
                  </a:cubicBezTo>
                  <a:cubicBezTo>
                    <a:pt x="109" y="32"/>
                    <a:pt x="135" y="51"/>
                    <a:pt x="140" y="75"/>
                  </a:cubicBezTo>
                  <a:cubicBezTo>
                    <a:pt x="138" y="75"/>
                    <a:pt x="137" y="75"/>
                    <a:pt x="135" y="75"/>
                  </a:cubicBezTo>
                  <a:cubicBezTo>
                    <a:pt x="105" y="75"/>
                    <a:pt x="82" y="97"/>
                    <a:pt x="82" y="124"/>
                  </a:cubicBezTo>
                  <a:cubicBezTo>
                    <a:pt x="82" y="128"/>
                    <a:pt x="83" y="133"/>
                    <a:pt x="84" y="137"/>
                  </a:cubicBezTo>
                  <a:cubicBezTo>
                    <a:pt x="82" y="137"/>
                    <a:pt x="80" y="137"/>
                    <a:pt x="78" y="137"/>
                  </a:cubicBezTo>
                  <a:close/>
                  <a:moveTo>
                    <a:pt x="169" y="158"/>
                  </a:moveTo>
                  <a:cubicBezTo>
                    <a:pt x="174" y="174"/>
                    <a:pt x="174" y="174"/>
                    <a:pt x="174" y="174"/>
                  </a:cubicBezTo>
                  <a:cubicBezTo>
                    <a:pt x="157" y="165"/>
                    <a:pt x="157" y="165"/>
                    <a:pt x="157" y="165"/>
                  </a:cubicBezTo>
                  <a:cubicBezTo>
                    <a:pt x="151" y="166"/>
                    <a:pt x="145" y="168"/>
                    <a:pt x="138" y="168"/>
                  </a:cubicBezTo>
                  <a:cubicBezTo>
                    <a:pt x="109" y="168"/>
                    <a:pt x="86" y="148"/>
                    <a:pt x="86" y="123"/>
                  </a:cubicBezTo>
                  <a:cubicBezTo>
                    <a:pt x="86" y="98"/>
                    <a:pt x="109" y="78"/>
                    <a:pt x="138" y="78"/>
                  </a:cubicBezTo>
                  <a:cubicBezTo>
                    <a:pt x="166" y="78"/>
                    <a:pt x="191" y="98"/>
                    <a:pt x="191" y="123"/>
                  </a:cubicBezTo>
                  <a:cubicBezTo>
                    <a:pt x="191" y="137"/>
                    <a:pt x="181" y="149"/>
                    <a:pt x="169" y="158"/>
                  </a:cubicBezTo>
                  <a:close/>
                </a:path>
              </a:pathLst>
            </a:custGeom>
            <a:grpFill/>
            <a:ln>
              <a:noFill/>
            </a:ln>
          </p:spPr>
          <p:txBody>
            <a:bodyPr lIns="121920" tIns="60960" rIns="121920" bIns="60960"/>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buFont typeface="Arial" panose="020B0604020202020204" pitchFamily="34" charset="0"/>
                <a:buNone/>
                <a:defRPr/>
              </a:pPr>
              <a:endParaRPr lang="en-US" sz="2400">
                <a:latin typeface="+mn-ea"/>
              </a:endParaRPr>
            </a:p>
          </p:txBody>
        </p:sp>
        <p:sp>
          <p:nvSpPr>
            <p:cNvPr id="47" name="Freeform 14"/>
            <p:cNvSpPr/>
            <p:nvPr/>
          </p:nvSpPr>
          <p:spPr bwMode="auto">
            <a:xfrm>
              <a:off x="9585325" y="2052638"/>
              <a:ext cx="76200" cy="65088"/>
            </a:xfrm>
            <a:custGeom>
              <a:avLst/>
              <a:gdLst>
                <a:gd name="T0" fmla="*/ 6 w 14"/>
                <a:gd name="T1" fmla="*/ 0 h 12"/>
                <a:gd name="T2" fmla="*/ 0 w 14"/>
                <a:gd name="T3" fmla="*/ 6 h 12"/>
                <a:gd name="T4" fmla="*/ 6 w 14"/>
                <a:gd name="T5" fmla="*/ 12 h 12"/>
                <a:gd name="T6" fmla="*/ 14 w 14"/>
                <a:gd name="T7" fmla="*/ 6 h 12"/>
                <a:gd name="T8" fmla="*/ 6 w 14"/>
                <a:gd name="T9" fmla="*/ 0 h 12"/>
              </a:gdLst>
              <a:ahLst/>
              <a:cxnLst>
                <a:cxn ang="0">
                  <a:pos x="T0" y="T1"/>
                </a:cxn>
                <a:cxn ang="0">
                  <a:pos x="T2" y="T3"/>
                </a:cxn>
                <a:cxn ang="0">
                  <a:pos x="T4" y="T5"/>
                </a:cxn>
                <a:cxn ang="0">
                  <a:pos x="T6" y="T7"/>
                </a:cxn>
                <a:cxn ang="0">
                  <a:pos x="T8" y="T9"/>
                </a:cxn>
              </a:cxnLst>
              <a:rect l="0" t="0" r="r" b="b"/>
              <a:pathLst>
                <a:path w="14" h="12">
                  <a:moveTo>
                    <a:pt x="6" y="0"/>
                  </a:moveTo>
                  <a:cubicBezTo>
                    <a:pt x="3" y="0"/>
                    <a:pt x="0" y="3"/>
                    <a:pt x="0" y="6"/>
                  </a:cubicBezTo>
                  <a:cubicBezTo>
                    <a:pt x="0" y="9"/>
                    <a:pt x="3" y="12"/>
                    <a:pt x="6" y="12"/>
                  </a:cubicBezTo>
                  <a:cubicBezTo>
                    <a:pt x="11" y="12"/>
                    <a:pt x="14" y="9"/>
                    <a:pt x="14" y="6"/>
                  </a:cubicBezTo>
                  <a:cubicBezTo>
                    <a:pt x="14" y="3"/>
                    <a:pt x="11" y="0"/>
                    <a:pt x="6" y="0"/>
                  </a:cubicBezTo>
                  <a:close/>
                </a:path>
              </a:pathLst>
            </a:custGeom>
            <a:grpFill/>
            <a:ln>
              <a:noFill/>
            </a:ln>
          </p:spPr>
          <p:txBody>
            <a:bodyPr lIns="121920" tIns="60960" rIns="121920" bIns="60960"/>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buFont typeface="Arial" panose="020B0604020202020204" pitchFamily="34" charset="0"/>
                <a:buNone/>
                <a:defRPr/>
              </a:pPr>
              <a:endParaRPr lang="en-US" sz="2400">
                <a:latin typeface="+mn-ea"/>
              </a:endParaRPr>
            </a:p>
          </p:txBody>
        </p:sp>
        <p:sp>
          <p:nvSpPr>
            <p:cNvPr id="48" name="Oval 15"/>
            <p:cNvSpPr>
              <a:spLocks noChangeArrowheads="1"/>
            </p:cNvSpPr>
            <p:nvPr/>
          </p:nvSpPr>
          <p:spPr bwMode="auto">
            <a:xfrm>
              <a:off x="9278938" y="1809750"/>
              <a:ext cx="90488" cy="85725"/>
            </a:xfrm>
            <a:prstGeom prst="ellipse">
              <a:avLst/>
            </a:prstGeom>
            <a:grpFill/>
            <a:ln>
              <a:noFill/>
            </a:ln>
          </p:spPr>
          <p:txBody>
            <a:bodyPr lIns="121920" tIns="60960" rIns="121920" bIns="60960"/>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buFont typeface="Arial" panose="020B0604020202020204" pitchFamily="34" charset="0"/>
                <a:buNone/>
                <a:defRPr/>
              </a:pPr>
              <a:endParaRPr lang="en-US" sz="2400">
                <a:latin typeface="+mn-ea"/>
              </a:endParaRPr>
            </a:p>
          </p:txBody>
        </p:sp>
      </p:grpSp>
      <p:sp>
        <p:nvSpPr>
          <p:cNvPr id="41" name="AutoShape 16"/>
          <p:cNvSpPr>
            <a:spLocks noChangeArrowheads="1"/>
          </p:cNvSpPr>
          <p:nvPr/>
        </p:nvSpPr>
        <p:spPr bwMode="auto">
          <a:xfrm>
            <a:off x="1846263" y="3368675"/>
            <a:ext cx="3833812" cy="460375"/>
          </a:xfrm>
          <a:custGeom>
            <a:avLst/>
            <a:gdLst>
              <a:gd name="T0" fmla="*/ 1917035 w 21600"/>
              <a:gd name="T1" fmla="*/ 229658 h 21600"/>
              <a:gd name="T2" fmla="*/ 1917035 w 21600"/>
              <a:gd name="T3" fmla="*/ 229658 h 21600"/>
              <a:gd name="T4" fmla="*/ 1917035 w 21600"/>
              <a:gd name="T5" fmla="*/ 229658 h 21600"/>
              <a:gd name="T6" fmla="*/ 1917035 w 21600"/>
              <a:gd name="T7" fmla="*/ 229658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599"/>
                </a:lnTo>
                <a:lnTo>
                  <a:pt x="0" y="21599"/>
                </a:lnTo>
                <a:close/>
              </a:path>
            </a:pathLst>
          </a:custGeom>
          <a:noFill/>
          <a:ln w="9525">
            <a:noFill/>
            <a:miter lim="800000"/>
          </a:ln>
        </p:spPr>
        <p:txBody>
          <a:bodyPr lIns="0" tIns="0" rIns="0" bIns="0"/>
          <a:lstStyle/>
          <a:p>
            <a:pPr algn="just">
              <a:lnSpc>
                <a:spcPct val="120000"/>
              </a:lnSpc>
              <a:spcBef>
                <a:spcPts val="800"/>
              </a:spcBef>
              <a:buFont typeface="Arial" panose="020B0604020202020204" pitchFamily="34" charset="0"/>
              <a:buNone/>
            </a:pPr>
            <a:r>
              <a:rPr lang="zh-CN" altLang="en-US" sz="2000">
                <a:solidFill>
                  <a:srgbClr val="000000"/>
                </a:solidFill>
                <a:latin typeface="华文细黑" panose="02010600040101010101" pitchFamily="2" charset="-122"/>
                <a:ea typeface="华文细黑" panose="02010600040101010101" pitchFamily="2" charset="-122"/>
                <a:cs typeface="华文细黑" panose="02010600040101010101" pitchFamily="2" charset="-122"/>
                <a:sym typeface="Calibri" panose="020F0502020204030204" pitchFamily="34" charset="0"/>
              </a:rPr>
              <a:t>（二）构配件及设备加工订货准备</a:t>
            </a:r>
            <a:endParaRPr lang="es-ES" altLang="zh-CN" sz="2000">
              <a:solidFill>
                <a:srgbClr val="000000"/>
              </a:solidFill>
              <a:latin typeface="华文细黑" panose="02010600040101010101" pitchFamily="2" charset="-122"/>
              <a:ea typeface="华文细黑" panose="02010600040101010101" pitchFamily="2" charset="-122"/>
              <a:cs typeface="华文细黑" panose="02010600040101010101" pitchFamily="2" charset="-122"/>
              <a:sym typeface="Calibri" panose="020F0502020204030204" pitchFamily="34" charset="0"/>
            </a:endParaRPr>
          </a:p>
        </p:txBody>
      </p:sp>
      <p:sp>
        <p:nvSpPr>
          <p:cNvPr id="50" name="AutoShape 16"/>
          <p:cNvSpPr>
            <a:spLocks noChangeArrowheads="1"/>
          </p:cNvSpPr>
          <p:nvPr/>
        </p:nvSpPr>
        <p:spPr bwMode="auto">
          <a:xfrm>
            <a:off x="1857375" y="4459288"/>
            <a:ext cx="3322638" cy="458787"/>
          </a:xfrm>
          <a:custGeom>
            <a:avLst/>
            <a:gdLst>
              <a:gd name="T0" fmla="*/ 1661652 w 21600"/>
              <a:gd name="T1" fmla="*/ 229658 h 21600"/>
              <a:gd name="T2" fmla="*/ 1661652 w 21600"/>
              <a:gd name="T3" fmla="*/ 229658 h 21600"/>
              <a:gd name="T4" fmla="*/ 1661652 w 21600"/>
              <a:gd name="T5" fmla="*/ 229658 h 21600"/>
              <a:gd name="T6" fmla="*/ 1661652 w 21600"/>
              <a:gd name="T7" fmla="*/ 229658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599"/>
                </a:lnTo>
                <a:lnTo>
                  <a:pt x="0" y="21599"/>
                </a:lnTo>
                <a:close/>
              </a:path>
            </a:pathLst>
          </a:custGeom>
          <a:noFill/>
          <a:ln w="9525">
            <a:noFill/>
            <a:miter lim="800000"/>
          </a:ln>
        </p:spPr>
        <p:txBody>
          <a:bodyPr lIns="0" tIns="0" rIns="0" bIns="0"/>
          <a:lstStyle/>
          <a:p>
            <a:pPr algn="just">
              <a:lnSpc>
                <a:spcPct val="120000"/>
              </a:lnSpc>
              <a:spcBef>
                <a:spcPts val="800"/>
              </a:spcBef>
              <a:buFont typeface="Arial" panose="020B0604020202020204" pitchFamily="34" charset="0"/>
              <a:buNone/>
            </a:pPr>
            <a:r>
              <a:rPr lang="zh-CN" altLang="en-US" sz="2000">
                <a:solidFill>
                  <a:srgbClr val="000000"/>
                </a:solidFill>
                <a:latin typeface="华文细黑" panose="02010600040101010101" pitchFamily="2" charset="-122"/>
                <a:ea typeface="华文细黑" panose="02010600040101010101" pitchFamily="2" charset="-122"/>
                <a:cs typeface="华文细黑" panose="02010600040101010101" pitchFamily="2" charset="-122"/>
                <a:sym typeface="Calibri" panose="020F0502020204030204" pitchFamily="34" charset="0"/>
              </a:rPr>
              <a:t>（三）施工机具准备</a:t>
            </a:r>
            <a:endParaRPr lang="es-ES" altLang="zh-CN" sz="2000">
              <a:solidFill>
                <a:srgbClr val="000000"/>
              </a:solidFill>
              <a:latin typeface="华文细黑" panose="02010600040101010101" pitchFamily="2" charset="-122"/>
              <a:ea typeface="华文细黑" panose="02010600040101010101" pitchFamily="2" charset="-122"/>
              <a:cs typeface="华文细黑" panose="02010600040101010101" pitchFamily="2" charset="-122"/>
              <a:sym typeface="Calibri" panose="020F0502020204030204" pitchFamily="34" charset="0"/>
            </a:endParaRPr>
          </a:p>
        </p:txBody>
      </p:sp>
      <p:sp>
        <p:nvSpPr>
          <p:cNvPr id="51" name="AutoShape 16"/>
          <p:cNvSpPr>
            <a:spLocks noChangeArrowheads="1"/>
          </p:cNvSpPr>
          <p:nvPr/>
        </p:nvSpPr>
        <p:spPr bwMode="auto">
          <a:xfrm>
            <a:off x="7610475" y="2339975"/>
            <a:ext cx="3322638" cy="460375"/>
          </a:xfrm>
          <a:custGeom>
            <a:avLst/>
            <a:gdLst>
              <a:gd name="T0" fmla="*/ 1661652 w 21600"/>
              <a:gd name="T1" fmla="*/ 229658 h 21600"/>
              <a:gd name="T2" fmla="*/ 1661652 w 21600"/>
              <a:gd name="T3" fmla="*/ 229658 h 21600"/>
              <a:gd name="T4" fmla="*/ 1661652 w 21600"/>
              <a:gd name="T5" fmla="*/ 229658 h 21600"/>
              <a:gd name="T6" fmla="*/ 1661652 w 21600"/>
              <a:gd name="T7" fmla="*/ 229658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599"/>
                </a:lnTo>
                <a:lnTo>
                  <a:pt x="0" y="21599"/>
                </a:lnTo>
                <a:close/>
              </a:path>
            </a:pathLst>
          </a:custGeom>
          <a:noFill/>
          <a:ln w="9525">
            <a:noFill/>
            <a:miter lim="800000"/>
          </a:ln>
        </p:spPr>
        <p:txBody>
          <a:bodyPr lIns="0" tIns="0" rIns="0" bIns="0"/>
          <a:lstStyle/>
          <a:p>
            <a:pPr algn="just">
              <a:lnSpc>
                <a:spcPct val="120000"/>
              </a:lnSpc>
              <a:spcBef>
                <a:spcPts val="800"/>
              </a:spcBef>
              <a:buFont typeface="Arial" panose="020B0604020202020204" pitchFamily="34" charset="0"/>
              <a:buNone/>
            </a:pPr>
            <a:r>
              <a:rPr lang="zh-CN" altLang="en-US" sz="2000">
                <a:solidFill>
                  <a:srgbClr val="000000"/>
                </a:solidFill>
                <a:latin typeface="华文细黑" panose="02010600040101010101" pitchFamily="2" charset="-122"/>
                <a:ea typeface="华文细黑" panose="02010600040101010101" pitchFamily="2" charset="-122"/>
                <a:cs typeface="华文细黑" panose="02010600040101010101" pitchFamily="2" charset="-122"/>
                <a:sym typeface="Calibri" panose="020F0502020204030204" pitchFamily="34" charset="0"/>
              </a:rPr>
              <a:t>（四）生产工艺设备准备</a:t>
            </a:r>
            <a:endParaRPr lang="es-ES" altLang="zh-CN" sz="2000">
              <a:solidFill>
                <a:srgbClr val="000000"/>
              </a:solidFill>
              <a:latin typeface="华文细黑" panose="02010600040101010101" pitchFamily="2" charset="-122"/>
              <a:ea typeface="华文细黑" panose="02010600040101010101" pitchFamily="2" charset="-122"/>
              <a:cs typeface="华文细黑" panose="02010600040101010101" pitchFamily="2" charset="-122"/>
              <a:sym typeface="Calibri" panose="020F0502020204030204" pitchFamily="34" charset="0"/>
            </a:endParaRPr>
          </a:p>
        </p:txBody>
      </p:sp>
      <p:sp>
        <p:nvSpPr>
          <p:cNvPr id="52" name="AutoShape 16"/>
          <p:cNvSpPr>
            <a:spLocks noChangeArrowheads="1"/>
          </p:cNvSpPr>
          <p:nvPr/>
        </p:nvSpPr>
        <p:spPr bwMode="auto">
          <a:xfrm>
            <a:off x="7681913" y="3421063"/>
            <a:ext cx="3324225" cy="458787"/>
          </a:xfrm>
          <a:custGeom>
            <a:avLst/>
            <a:gdLst>
              <a:gd name="T0" fmla="*/ 1661652 w 21600"/>
              <a:gd name="T1" fmla="*/ 229658 h 21600"/>
              <a:gd name="T2" fmla="*/ 1661652 w 21600"/>
              <a:gd name="T3" fmla="*/ 229658 h 21600"/>
              <a:gd name="T4" fmla="*/ 1661652 w 21600"/>
              <a:gd name="T5" fmla="*/ 229658 h 21600"/>
              <a:gd name="T6" fmla="*/ 1661652 w 21600"/>
              <a:gd name="T7" fmla="*/ 229658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599"/>
                </a:lnTo>
                <a:lnTo>
                  <a:pt x="0" y="21599"/>
                </a:lnTo>
                <a:close/>
              </a:path>
            </a:pathLst>
          </a:custGeom>
          <a:noFill/>
          <a:ln w="9525">
            <a:noFill/>
            <a:miter lim="800000"/>
          </a:ln>
        </p:spPr>
        <p:txBody>
          <a:bodyPr lIns="0" tIns="0" rIns="0" bIns="0"/>
          <a:lstStyle/>
          <a:p>
            <a:pPr algn="just">
              <a:lnSpc>
                <a:spcPct val="120000"/>
              </a:lnSpc>
              <a:spcBef>
                <a:spcPts val="800"/>
              </a:spcBef>
              <a:buFont typeface="Arial" panose="020B0604020202020204" pitchFamily="34" charset="0"/>
              <a:buNone/>
            </a:pPr>
            <a:r>
              <a:rPr lang="zh-CN" altLang="en-US" sz="2000">
                <a:solidFill>
                  <a:srgbClr val="000000"/>
                </a:solidFill>
                <a:latin typeface="华文细黑" panose="02010600040101010101" pitchFamily="2" charset="-122"/>
                <a:ea typeface="华文细黑" panose="02010600040101010101" pitchFamily="2" charset="-122"/>
                <a:cs typeface="华文细黑" panose="02010600040101010101" pitchFamily="2" charset="-122"/>
                <a:sym typeface="Calibri" panose="020F0502020204030204" pitchFamily="34" charset="0"/>
              </a:rPr>
              <a:t>（五）运输设备</a:t>
            </a:r>
            <a:endParaRPr lang="es-ES" altLang="zh-CN" sz="2000">
              <a:solidFill>
                <a:srgbClr val="000000"/>
              </a:solidFill>
              <a:latin typeface="华文细黑" panose="02010600040101010101" pitchFamily="2" charset="-122"/>
              <a:ea typeface="华文细黑" panose="02010600040101010101" pitchFamily="2" charset="-122"/>
              <a:cs typeface="华文细黑" panose="02010600040101010101" pitchFamily="2" charset="-122"/>
              <a:sym typeface="Calibri" panose="020F0502020204030204" pitchFamily="34" charset="0"/>
            </a:endParaRPr>
          </a:p>
        </p:txBody>
      </p:sp>
      <p:sp>
        <p:nvSpPr>
          <p:cNvPr id="53" name="AutoShape 16"/>
          <p:cNvSpPr>
            <a:spLocks noChangeArrowheads="1"/>
          </p:cNvSpPr>
          <p:nvPr/>
        </p:nvSpPr>
        <p:spPr bwMode="auto">
          <a:xfrm>
            <a:off x="7681913" y="4470400"/>
            <a:ext cx="3324225" cy="460375"/>
          </a:xfrm>
          <a:custGeom>
            <a:avLst/>
            <a:gdLst>
              <a:gd name="T0" fmla="*/ 1661652 w 21600"/>
              <a:gd name="T1" fmla="*/ 229658 h 21600"/>
              <a:gd name="T2" fmla="*/ 1661652 w 21600"/>
              <a:gd name="T3" fmla="*/ 229658 h 21600"/>
              <a:gd name="T4" fmla="*/ 1661652 w 21600"/>
              <a:gd name="T5" fmla="*/ 229658 h 21600"/>
              <a:gd name="T6" fmla="*/ 1661652 w 21600"/>
              <a:gd name="T7" fmla="*/ 229658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599"/>
                </a:lnTo>
                <a:lnTo>
                  <a:pt x="0" y="21599"/>
                </a:lnTo>
                <a:close/>
              </a:path>
            </a:pathLst>
          </a:custGeom>
          <a:noFill/>
          <a:ln w="9525">
            <a:noFill/>
            <a:miter lim="800000"/>
          </a:ln>
        </p:spPr>
        <p:txBody>
          <a:bodyPr lIns="0" tIns="0" rIns="0" bIns="0"/>
          <a:lstStyle/>
          <a:p>
            <a:pPr algn="just">
              <a:lnSpc>
                <a:spcPct val="120000"/>
              </a:lnSpc>
              <a:spcBef>
                <a:spcPts val="800"/>
              </a:spcBef>
              <a:buFont typeface="Arial" panose="020B0604020202020204" pitchFamily="34" charset="0"/>
              <a:buNone/>
            </a:pPr>
            <a:r>
              <a:rPr lang="zh-CN" altLang="en-US" sz="2000">
                <a:solidFill>
                  <a:srgbClr val="000000"/>
                </a:solidFill>
                <a:latin typeface="华文细黑" panose="02010600040101010101" pitchFamily="2" charset="-122"/>
                <a:ea typeface="华文细黑" panose="02010600040101010101" pitchFamily="2" charset="-122"/>
                <a:cs typeface="华文细黑" panose="02010600040101010101" pitchFamily="2" charset="-122"/>
                <a:sym typeface="Calibri" panose="020F0502020204030204" pitchFamily="34" charset="0"/>
              </a:rPr>
              <a:t>（六）强化施工物资价格管理</a:t>
            </a:r>
            <a:endParaRPr lang="es-ES" altLang="zh-CN" sz="2000">
              <a:solidFill>
                <a:srgbClr val="000000"/>
              </a:solidFill>
              <a:latin typeface="华文细黑" panose="02010600040101010101" pitchFamily="2" charset="-122"/>
              <a:ea typeface="华文细黑" panose="02010600040101010101" pitchFamily="2" charset="-122"/>
              <a:cs typeface="华文细黑" panose="02010600040101010101" pitchFamily="2" charset="-122"/>
              <a:sym typeface="Calibri" panose="020F0502020204030204" pitchFamily="34" charset="0"/>
            </a:endParaRPr>
          </a:p>
        </p:txBody>
      </p:sp>
      <p:sp>
        <p:nvSpPr>
          <p:cNvPr id="29" name="TextBox 54"/>
          <p:cNvSpPr txBox="1">
            <a:spLocks noChangeArrowheads="1"/>
          </p:cNvSpPr>
          <p:nvPr/>
        </p:nvSpPr>
        <p:spPr bwMode="auto">
          <a:xfrm>
            <a:off x="1365250" y="110004"/>
            <a:ext cx="5041900" cy="646331"/>
          </a:xfrm>
          <a:prstGeom prst="rect">
            <a:avLst/>
          </a:prstGeom>
          <a:noFill/>
          <a:ln w="9525">
            <a:noFill/>
            <a:miter lim="800000"/>
          </a:ln>
        </p:spPr>
        <p:txBody>
          <a:bodyPr>
            <a:spAutoFit/>
          </a:bodyPr>
          <a:lstStyle/>
          <a:p>
            <a:pPr marL="0" lvl="1">
              <a:buFont typeface="Arial" panose="020B0604020202020204" pitchFamily="34" charset="0"/>
              <a:buNone/>
            </a:pPr>
            <a:r>
              <a:rPr lang="zh-CN" altLang="en-US" dirty="0">
                <a:solidFill>
                  <a:schemeClr val="accent2"/>
                </a:solidFill>
                <a:latin typeface="微软雅黑" panose="020B0503020204020204" pitchFamily="34" charset="-122"/>
                <a:ea typeface="微软雅黑" panose="020B0503020204020204" pitchFamily="34" charset="-122"/>
              </a:rPr>
              <a:t>资源准备</a:t>
            </a:r>
            <a:endParaRPr lang="zh-CN" altLang="en-US" dirty="0">
              <a:solidFill>
                <a:schemeClr val="accent2"/>
              </a:solidFill>
              <a:latin typeface="微软雅黑" panose="020B0503020204020204" pitchFamily="34" charset="-122"/>
              <a:ea typeface="微软雅黑" panose="020B0503020204020204" pitchFamily="34" charset="-122"/>
            </a:endParaRPr>
          </a:p>
          <a:p>
            <a:pPr>
              <a:buFont typeface="Arial" panose="020B0604020202020204" pitchFamily="34" charset="0"/>
              <a:buNone/>
            </a:pPr>
            <a:endParaRPr lang="zh-CN" altLang="en-US" dirty="0">
              <a:solidFill>
                <a:schemeClr val="accent2"/>
              </a:solidFill>
              <a:latin typeface="微软雅黑" panose="020B0503020204020204" pitchFamily="34" charset="-122"/>
              <a:ea typeface="微软雅黑" panose="020B0503020204020204" pitchFamily="34" charset="-122"/>
            </a:endParaRPr>
          </a:p>
        </p:txBody>
      </p:sp>
      <p:sp>
        <p:nvSpPr>
          <p:cNvPr id="30" name="TextBox 55"/>
          <p:cNvSpPr txBox="1">
            <a:spLocks noChangeArrowheads="1"/>
          </p:cNvSpPr>
          <p:nvPr/>
        </p:nvSpPr>
        <p:spPr bwMode="auto">
          <a:xfrm>
            <a:off x="-224586" y="106363"/>
            <a:ext cx="1497013" cy="369332"/>
          </a:xfrm>
          <a:prstGeom prst="rect">
            <a:avLst/>
          </a:prstGeom>
          <a:noFill/>
          <a:ln w="9525">
            <a:noFill/>
            <a:miter lim="800000"/>
          </a:ln>
        </p:spPr>
        <p:txBody>
          <a:bodyPr>
            <a:spAutoFit/>
          </a:bodyPr>
          <a:lstStyle/>
          <a:p>
            <a:pPr algn="r">
              <a:buFont typeface="Arial" panose="020B0604020202020204" pitchFamily="34" charset="0"/>
              <a:buNone/>
            </a:pPr>
            <a:r>
              <a:rPr lang="zh-CN" altLang="en-US" dirty="0">
                <a:solidFill>
                  <a:schemeClr val="accent2"/>
                </a:solidFill>
                <a:latin typeface="华文细黑" panose="02010600040101010101" pitchFamily="2" charset="-122"/>
                <a:ea typeface="华文细黑" panose="02010600040101010101" pitchFamily="2" charset="-122"/>
                <a:cs typeface="华文细黑" panose="02010600040101010101" pitchFamily="2" charset="-122"/>
              </a:rPr>
              <a:t>学习任务</a:t>
            </a:r>
            <a:r>
              <a:rPr lang="en-US" altLang="zh-CN" dirty="0">
                <a:solidFill>
                  <a:schemeClr val="accent2"/>
                </a:solidFill>
                <a:latin typeface="华文细黑" panose="02010600040101010101" pitchFamily="2" charset="-122"/>
                <a:ea typeface="华文细黑" panose="02010600040101010101" pitchFamily="2" charset="-122"/>
                <a:cs typeface="华文细黑" panose="02010600040101010101" pitchFamily="2" charset="-122"/>
              </a:rPr>
              <a:t>4</a:t>
            </a:r>
            <a:endParaRPr lang="zh-CN" altLang="en-US" dirty="0">
              <a:solidFill>
                <a:schemeClr val="accent2"/>
              </a:solidFill>
              <a:latin typeface="华文细黑" panose="02010600040101010101" pitchFamily="2" charset="-122"/>
              <a:ea typeface="华文细黑" panose="02010600040101010101" pitchFamily="2" charset="-122"/>
              <a:cs typeface="华文细黑" panose="02010600040101010101" pitchFamily="2"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100"/>
                                  </p:stCondLst>
                                  <p:childTnLst>
                                    <p:set>
                                      <p:cBhvr>
                                        <p:cTn id="6" dur="1" fill="hold">
                                          <p:stCondLst>
                                            <p:cond delay="0"/>
                                          </p:stCondLst>
                                        </p:cTn>
                                        <p:tgtEl>
                                          <p:spTgt spid="9217"/>
                                        </p:tgtEl>
                                        <p:attrNameLst>
                                          <p:attrName>style.visibility</p:attrName>
                                        </p:attrNameLst>
                                      </p:cBhvr>
                                      <p:to>
                                        <p:strVal val="visible"/>
                                      </p:to>
                                    </p:set>
                                    <p:anim calcmode="lin" valueType="num">
                                      <p:cBhvr additive="base">
                                        <p:cTn id="7" dur="500" fill="hold"/>
                                        <p:tgtEl>
                                          <p:spTgt spid="9217"/>
                                        </p:tgtEl>
                                        <p:attrNameLst>
                                          <p:attrName>ppt_x</p:attrName>
                                        </p:attrNameLst>
                                      </p:cBhvr>
                                      <p:tavLst>
                                        <p:tav tm="0">
                                          <p:val>
                                            <p:strVal val="#ppt_x"/>
                                          </p:val>
                                        </p:tav>
                                        <p:tav tm="100000">
                                          <p:val>
                                            <p:strVal val="#ppt_x"/>
                                          </p:val>
                                        </p:tav>
                                      </p:tavLst>
                                    </p:anim>
                                    <p:anim calcmode="lin" valueType="num">
                                      <p:cBhvr additive="base">
                                        <p:cTn id="8" dur="500" fill="hold"/>
                                        <p:tgtEl>
                                          <p:spTgt spid="9217"/>
                                        </p:tgtEl>
                                        <p:attrNameLst>
                                          <p:attrName>ppt_y</p:attrName>
                                        </p:attrNameLst>
                                      </p:cBhvr>
                                      <p:tavLst>
                                        <p:tav tm="0">
                                          <p:val>
                                            <p:strVal val="1+#ppt_h/2"/>
                                          </p:val>
                                        </p:tav>
                                        <p:tav tm="100000">
                                          <p:val>
                                            <p:strVal val="#ppt_y"/>
                                          </p:val>
                                        </p:tav>
                                      </p:tavLst>
                                    </p:anim>
                                  </p:childTnLst>
                                </p:cTn>
                              </p:par>
                            </p:childTnLst>
                          </p:cTn>
                        </p:par>
                        <p:par>
                          <p:cTn id="9" fill="hold">
                            <p:stCondLst>
                              <p:cond delay="600"/>
                            </p:stCondLst>
                            <p:childTnLst>
                              <p:par>
                                <p:cTn id="10" presetID="2" presetClass="entr" presetSubtype="4" fill="hold" nodeType="afterEffect">
                                  <p:stCondLst>
                                    <p:cond delay="100"/>
                                  </p:stCondLst>
                                  <p:childTnLst>
                                    <p:set>
                                      <p:cBhvr>
                                        <p:cTn id="11" dur="1" fill="hold">
                                          <p:stCondLst>
                                            <p:cond delay="0"/>
                                          </p:stCondLst>
                                        </p:cTn>
                                        <p:tgtEl>
                                          <p:spTgt spid="9218"/>
                                        </p:tgtEl>
                                        <p:attrNameLst>
                                          <p:attrName>style.visibility</p:attrName>
                                        </p:attrNameLst>
                                      </p:cBhvr>
                                      <p:to>
                                        <p:strVal val="visible"/>
                                      </p:to>
                                    </p:set>
                                    <p:anim calcmode="lin" valueType="num">
                                      <p:cBhvr additive="base">
                                        <p:cTn id="12" dur="500" fill="hold"/>
                                        <p:tgtEl>
                                          <p:spTgt spid="9218"/>
                                        </p:tgtEl>
                                        <p:attrNameLst>
                                          <p:attrName>ppt_x</p:attrName>
                                        </p:attrNameLst>
                                      </p:cBhvr>
                                      <p:tavLst>
                                        <p:tav tm="0">
                                          <p:val>
                                            <p:strVal val="#ppt_x"/>
                                          </p:val>
                                        </p:tav>
                                        <p:tav tm="100000">
                                          <p:val>
                                            <p:strVal val="#ppt_x"/>
                                          </p:val>
                                        </p:tav>
                                      </p:tavLst>
                                    </p:anim>
                                    <p:anim calcmode="lin" valueType="num">
                                      <p:cBhvr additive="base">
                                        <p:cTn id="13" dur="500" fill="hold"/>
                                        <p:tgtEl>
                                          <p:spTgt spid="9218"/>
                                        </p:tgtEl>
                                        <p:attrNameLst>
                                          <p:attrName>ppt_y</p:attrName>
                                        </p:attrNameLst>
                                      </p:cBhvr>
                                      <p:tavLst>
                                        <p:tav tm="0">
                                          <p:val>
                                            <p:strVal val="1+#ppt_h/2"/>
                                          </p:val>
                                        </p:tav>
                                        <p:tav tm="100000">
                                          <p:val>
                                            <p:strVal val="#ppt_y"/>
                                          </p:val>
                                        </p:tav>
                                      </p:tavLst>
                                    </p:anim>
                                  </p:childTnLst>
                                </p:cTn>
                              </p:par>
                            </p:childTnLst>
                          </p:cTn>
                        </p:par>
                        <p:par>
                          <p:cTn id="14" fill="hold">
                            <p:stCondLst>
                              <p:cond delay="1200"/>
                            </p:stCondLst>
                            <p:childTnLst>
                              <p:par>
                                <p:cTn id="15" presetID="2" presetClass="entr" presetSubtype="4" fill="hold" nodeType="afterEffect">
                                  <p:stCondLst>
                                    <p:cond delay="100"/>
                                  </p:stCondLst>
                                  <p:childTnLst>
                                    <p:set>
                                      <p:cBhvr>
                                        <p:cTn id="16" dur="1" fill="hold">
                                          <p:stCondLst>
                                            <p:cond delay="0"/>
                                          </p:stCondLst>
                                        </p:cTn>
                                        <p:tgtEl>
                                          <p:spTgt spid="9219"/>
                                        </p:tgtEl>
                                        <p:attrNameLst>
                                          <p:attrName>style.visibility</p:attrName>
                                        </p:attrNameLst>
                                      </p:cBhvr>
                                      <p:to>
                                        <p:strVal val="visible"/>
                                      </p:to>
                                    </p:set>
                                    <p:anim calcmode="lin" valueType="num">
                                      <p:cBhvr additive="base">
                                        <p:cTn id="17" dur="500" fill="hold"/>
                                        <p:tgtEl>
                                          <p:spTgt spid="9219"/>
                                        </p:tgtEl>
                                        <p:attrNameLst>
                                          <p:attrName>ppt_x</p:attrName>
                                        </p:attrNameLst>
                                      </p:cBhvr>
                                      <p:tavLst>
                                        <p:tav tm="0">
                                          <p:val>
                                            <p:strVal val="#ppt_x"/>
                                          </p:val>
                                        </p:tav>
                                        <p:tav tm="100000">
                                          <p:val>
                                            <p:strVal val="#ppt_x"/>
                                          </p:val>
                                        </p:tav>
                                      </p:tavLst>
                                    </p:anim>
                                    <p:anim calcmode="lin" valueType="num">
                                      <p:cBhvr additive="base">
                                        <p:cTn id="18" dur="500" fill="hold"/>
                                        <p:tgtEl>
                                          <p:spTgt spid="9219"/>
                                        </p:tgtEl>
                                        <p:attrNameLst>
                                          <p:attrName>ppt_y</p:attrName>
                                        </p:attrNameLst>
                                      </p:cBhvr>
                                      <p:tavLst>
                                        <p:tav tm="0">
                                          <p:val>
                                            <p:strVal val="1+#ppt_h/2"/>
                                          </p:val>
                                        </p:tav>
                                        <p:tav tm="100000">
                                          <p:val>
                                            <p:strVal val="#ppt_y"/>
                                          </p:val>
                                        </p:tav>
                                      </p:tavLst>
                                    </p:anim>
                                  </p:childTnLst>
                                </p:cTn>
                              </p:par>
                            </p:childTnLst>
                          </p:cTn>
                        </p:par>
                        <p:par>
                          <p:cTn id="19" fill="hold">
                            <p:stCondLst>
                              <p:cond delay="1800"/>
                            </p:stCondLst>
                            <p:childTnLst>
                              <p:par>
                                <p:cTn id="20" presetID="2" presetClass="entr" presetSubtype="4" fill="hold" nodeType="afterEffect">
                                  <p:stCondLst>
                                    <p:cond delay="100"/>
                                  </p:stCondLst>
                                  <p:childTnLst>
                                    <p:set>
                                      <p:cBhvr>
                                        <p:cTn id="21" dur="1" fill="hold">
                                          <p:stCondLst>
                                            <p:cond delay="0"/>
                                          </p:stCondLst>
                                        </p:cTn>
                                        <p:tgtEl>
                                          <p:spTgt spid="9220"/>
                                        </p:tgtEl>
                                        <p:attrNameLst>
                                          <p:attrName>style.visibility</p:attrName>
                                        </p:attrNameLst>
                                      </p:cBhvr>
                                      <p:to>
                                        <p:strVal val="visible"/>
                                      </p:to>
                                    </p:set>
                                    <p:anim calcmode="lin" valueType="num">
                                      <p:cBhvr additive="base">
                                        <p:cTn id="22" dur="500" fill="hold"/>
                                        <p:tgtEl>
                                          <p:spTgt spid="9220"/>
                                        </p:tgtEl>
                                        <p:attrNameLst>
                                          <p:attrName>ppt_x</p:attrName>
                                        </p:attrNameLst>
                                      </p:cBhvr>
                                      <p:tavLst>
                                        <p:tav tm="0">
                                          <p:val>
                                            <p:strVal val="#ppt_x"/>
                                          </p:val>
                                        </p:tav>
                                        <p:tav tm="100000">
                                          <p:val>
                                            <p:strVal val="#ppt_x"/>
                                          </p:val>
                                        </p:tav>
                                      </p:tavLst>
                                    </p:anim>
                                    <p:anim calcmode="lin" valueType="num">
                                      <p:cBhvr additive="base">
                                        <p:cTn id="23" dur="500" fill="hold"/>
                                        <p:tgtEl>
                                          <p:spTgt spid="9220"/>
                                        </p:tgtEl>
                                        <p:attrNameLst>
                                          <p:attrName>ppt_y</p:attrName>
                                        </p:attrNameLst>
                                      </p:cBhvr>
                                      <p:tavLst>
                                        <p:tav tm="0">
                                          <p:val>
                                            <p:strVal val="1+#ppt_h/2"/>
                                          </p:val>
                                        </p:tav>
                                        <p:tav tm="100000">
                                          <p:val>
                                            <p:strVal val="#ppt_y"/>
                                          </p:val>
                                        </p:tav>
                                      </p:tavLst>
                                    </p:anim>
                                  </p:childTnLst>
                                </p:cTn>
                              </p:par>
                            </p:childTnLst>
                          </p:cTn>
                        </p:par>
                        <p:par>
                          <p:cTn id="24" fill="hold">
                            <p:stCondLst>
                              <p:cond delay="2400"/>
                            </p:stCondLst>
                            <p:childTnLst>
                              <p:par>
                                <p:cTn id="25" presetID="2" presetClass="entr" presetSubtype="4" fill="hold" nodeType="afterEffect">
                                  <p:stCondLst>
                                    <p:cond delay="100"/>
                                  </p:stCondLst>
                                  <p:childTnLst>
                                    <p:set>
                                      <p:cBhvr>
                                        <p:cTn id="26" dur="1" fill="hold">
                                          <p:stCondLst>
                                            <p:cond delay="0"/>
                                          </p:stCondLst>
                                        </p:cTn>
                                        <p:tgtEl>
                                          <p:spTgt spid="9221"/>
                                        </p:tgtEl>
                                        <p:attrNameLst>
                                          <p:attrName>style.visibility</p:attrName>
                                        </p:attrNameLst>
                                      </p:cBhvr>
                                      <p:to>
                                        <p:strVal val="visible"/>
                                      </p:to>
                                    </p:set>
                                    <p:anim calcmode="lin" valueType="num">
                                      <p:cBhvr additive="base">
                                        <p:cTn id="27" dur="500" fill="hold"/>
                                        <p:tgtEl>
                                          <p:spTgt spid="9221"/>
                                        </p:tgtEl>
                                        <p:attrNameLst>
                                          <p:attrName>ppt_x</p:attrName>
                                        </p:attrNameLst>
                                      </p:cBhvr>
                                      <p:tavLst>
                                        <p:tav tm="0">
                                          <p:val>
                                            <p:strVal val="#ppt_x"/>
                                          </p:val>
                                        </p:tav>
                                        <p:tav tm="100000">
                                          <p:val>
                                            <p:strVal val="#ppt_x"/>
                                          </p:val>
                                        </p:tav>
                                      </p:tavLst>
                                    </p:anim>
                                    <p:anim calcmode="lin" valueType="num">
                                      <p:cBhvr additive="base">
                                        <p:cTn id="28" dur="500" fill="hold"/>
                                        <p:tgtEl>
                                          <p:spTgt spid="9221"/>
                                        </p:tgtEl>
                                        <p:attrNameLst>
                                          <p:attrName>ppt_y</p:attrName>
                                        </p:attrNameLst>
                                      </p:cBhvr>
                                      <p:tavLst>
                                        <p:tav tm="0">
                                          <p:val>
                                            <p:strVal val="1+#ppt_h/2"/>
                                          </p:val>
                                        </p:tav>
                                        <p:tav tm="100000">
                                          <p:val>
                                            <p:strVal val="#ppt_y"/>
                                          </p:val>
                                        </p:tav>
                                      </p:tavLst>
                                    </p:anim>
                                  </p:childTnLst>
                                </p:cTn>
                              </p:par>
                            </p:childTnLst>
                          </p:cTn>
                        </p:par>
                        <p:par>
                          <p:cTn id="29" fill="hold">
                            <p:stCondLst>
                              <p:cond delay="3000"/>
                            </p:stCondLst>
                            <p:childTnLst>
                              <p:par>
                                <p:cTn id="30" presetID="2" presetClass="entr" presetSubtype="4" fill="hold" nodeType="afterEffect">
                                  <p:stCondLst>
                                    <p:cond delay="100"/>
                                  </p:stCondLst>
                                  <p:childTnLst>
                                    <p:set>
                                      <p:cBhvr>
                                        <p:cTn id="31" dur="1" fill="hold">
                                          <p:stCondLst>
                                            <p:cond delay="0"/>
                                          </p:stCondLst>
                                        </p:cTn>
                                        <p:tgtEl>
                                          <p:spTgt spid="9226"/>
                                        </p:tgtEl>
                                        <p:attrNameLst>
                                          <p:attrName>style.visibility</p:attrName>
                                        </p:attrNameLst>
                                      </p:cBhvr>
                                      <p:to>
                                        <p:strVal val="visible"/>
                                      </p:to>
                                    </p:set>
                                    <p:anim calcmode="lin" valueType="num">
                                      <p:cBhvr additive="base">
                                        <p:cTn id="32" dur="500" fill="hold"/>
                                        <p:tgtEl>
                                          <p:spTgt spid="9226"/>
                                        </p:tgtEl>
                                        <p:attrNameLst>
                                          <p:attrName>ppt_x</p:attrName>
                                        </p:attrNameLst>
                                      </p:cBhvr>
                                      <p:tavLst>
                                        <p:tav tm="0">
                                          <p:val>
                                            <p:strVal val="#ppt_x"/>
                                          </p:val>
                                        </p:tav>
                                        <p:tav tm="100000">
                                          <p:val>
                                            <p:strVal val="#ppt_x"/>
                                          </p:val>
                                        </p:tav>
                                      </p:tavLst>
                                    </p:anim>
                                    <p:anim calcmode="lin" valueType="num">
                                      <p:cBhvr additive="base">
                                        <p:cTn id="33" dur="500" fill="hold"/>
                                        <p:tgtEl>
                                          <p:spTgt spid="9226"/>
                                        </p:tgtEl>
                                        <p:attrNameLst>
                                          <p:attrName>ppt_y</p:attrName>
                                        </p:attrNameLst>
                                      </p:cBhvr>
                                      <p:tavLst>
                                        <p:tav tm="0">
                                          <p:val>
                                            <p:strVal val="1+#ppt_h/2"/>
                                          </p:val>
                                        </p:tav>
                                        <p:tav tm="100000">
                                          <p:val>
                                            <p:strVal val="#ppt_y"/>
                                          </p:val>
                                        </p:tav>
                                      </p:tavLst>
                                    </p:anim>
                                  </p:childTnLst>
                                </p:cTn>
                              </p:par>
                            </p:childTnLst>
                          </p:cTn>
                        </p:par>
                        <p:par>
                          <p:cTn id="34" fill="hold">
                            <p:stCondLst>
                              <p:cond delay="3600"/>
                            </p:stCondLst>
                            <p:childTnLst>
                              <p:par>
                                <p:cTn id="35" presetID="2" presetClass="entr" presetSubtype="4" fill="hold" nodeType="afterEffect">
                                  <p:stCondLst>
                                    <p:cond delay="100"/>
                                  </p:stCondLst>
                                  <p:childTnLst>
                                    <p:set>
                                      <p:cBhvr>
                                        <p:cTn id="36" dur="1" fill="hold">
                                          <p:stCondLst>
                                            <p:cond delay="0"/>
                                          </p:stCondLst>
                                        </p:cTn>
                                        <p:tgtEl>
                                          <p:spTgt spid="9227"/>
                                        </p:tgtEl>
                                        <p:attrNameLst>
                                          <p:attrName>style.visibility</p:attrName>
                                        </p:attrNameLst>
                                      </p:cBhvr>
                                      <p:to>
                                        <p:strVal val="visible"/>
                                      </p:to>
                                    </p:set>
                                    <p:anim calcmode="lin" valueType="num">
                                      <p:cBhvr additive="base">
                                        <p:cTn id="37" dur="500" fill="hold"/>
                                        <p:tgtEl>
                                          <p:spTgt spid="9227"/>
                                        </p:tgtEl>
                                        <p:attrNameLst>
                                          <p:attrName>ppt_x</p:attrName>
                                        </p:attrNameLst>
                                      </p:cBhvr>
                                      <p:tavLst>
                                        <p:tav tm="0">
                                          <p:val>
                                            <p:strVal val="#ppt_x"/>
                                          </p:val>
                                        </p:tav>
                                        <p:tav tm="100000">
                                          <p:val>
                                            <p:strVal val="#ppt_x"/>
                                          </p:val>
                                        </p:tav>
                                      </p:tavLst>
                                    </p:anim>
                                    <p:anim calcmode="lin" valueType="num">
                                      <p:cBhvr additive="base">
                                        <p:cTn id="38" dur="500" fill="hold"/>
                                        <p:tgtEl>
                                          <p:spTgt spid="9227"/>
                                        </p:tgtEl>
                                        <p:attrNameLst>
                                          <p:attrName>ppt_y</p:attrName>
                                        </p:attrNameLst>
                                      </p:cBhvr>
                                      <p:tavLst>
                                        <p:tav tm="0">
                                          <p:val>
                                            <p:strVal val="1+#ppt_h/2"/>
                                          </p:val>
                                        </p:tav>
                                        <p:tav tm="100000">
                                          <p:val>
                                            <p:strVal val="#ppt_y"/>
                                          </p:val>
                                        </p:tav>
                                      </p:tavLst>
                                    </p:anim>
                                  </p:childTnLst>
                                </p:cTn>
                              </p:par>
                            </p:childTnLst>
                          </p:cTn>
                        </p:par>
                        <p:par>
                          <p:cTn id="39" fill="hold">
                            <p:stCondLst>
                              <p:cond delay="4200"/>
                            </p:stCondLst>
                            <p:childTnLst>
                              <p:par>
                                <p:cTn id="40" presetID="2" presetClass="entr" presetSubtype="4" fill="hold" nodeType="afterEffect">
                                  <p:stCondLst>
                                    <p:cond delay="100"/>
                                  </p:stCondLst>
                                  <p:childTnLst>
                                    <p:set>
                                      <p:cBhvr>
                                        <p:cTn id="41" dur="1" fill="hold">
                                          <p:stCondLst>
                                            <p:cond delay="0"/>
                                          </p:stCondLst>
                                        </p:cTn>
                                        <p:tgtEl>
                                          <p:spTgt spid="9228"/>
                                        </p:tgtEl>
                                        <p:attrNameLst>
                                          <p:attrName>style.visibility</p:attrName>
                                        </p:attrNameLst>
                                      </p:cBhvr>
                                      <p:to>
                                        <p:strVal val="visible"/>
                                      </p:to>
                                    </p:set>
                                    <p:anim calcmode="lin" valueType="num">
                                      <p:cBhvr additive="base">
                                        <p:cTn id="42" dur="500" fill="hold"/>
                                        <p:tgtEl>
                                          <p:spTgt spid="9228"/>
                                        </p:tgtEl>
                                        <p:attrNameLst>
                                          <p:attrName>ppt_x</p:attrName>
                                        </p:attrNameLst>
                                      </p:cBhvr>
                                      <p:tavLst>
                                        <p:tav tm="0">
                                          <p:val>
                                            <p:strVal val="#ppt_x"/>
                                          </p:val>
                                        </p:tav>
                                        <p:tav tm="100000">
                                          <p:val>
                                            <p:strVal val="#ppt_x"/>
                                          </p:val>
                                        </p:tav>
                                      </p:tavLst>
                                    </p:anim>
                                    <p:anim calcmode="lin" valueType="num">
                                      <p:cBhvr additive="base">
                                        <p:cTn id="43" dur="500" fill="hold"/>
                                        <p:tgtEl>
                                          <p:spTgt spid="9228"/>
                                        </p:tgtEl>
                                        <p:attrNameLst>
                                          <p:attrName>ppt_y</p:attrName>
                                        </p:attrNameLst>
                                      </p:cBhvr>
                                      <p:tavLst>
                                        <p:tav tm="0">
                                          <p:val>
                                            <p:strVal val="1+#ppt_h/2"/>
                                          </p:val>
                                        </p:tav>
                                        <p:tav tm="100000">
                                          <p:val>
                                            <p:strVal val="#ppt_y"/>
                                          </p:val>
                                        </p:tav>
                                      </p:tavLst>
                                    </p:anim>
                                  </p:childTnLst>
                                </p:cTn>
                              </p:par>
                            </p:childTnLst>
                          </p:cTn>
                        </p:par>
                        <p:par>
                          <p:cTn id="44" fill="hold">
                            <p:stCondLst>
                              <p:cond delay="4800"/>
                            </p:stCondLst>
                            <p:childTnLst>
                              <p:par>
                                <p:cTn id="45" presetID="2" presetClass="entr" presetSubtype="4" fill="hold" grpId="0" nodeType="afterEffect">
                                  <p:stCondLst>
                                    <p:cond delay="100"/>
                                  </p:stCondLst>
                                  <p:childTnLst>
                                    <p:set>
                                      <p:cBhvr>
                                        <p:cTn id="46" dur="1" fill="hold">
                                          <p:stCondLst>
                                            <p:cond delay="0"/>
                                          </p:stCondLst>
                                        </p:cTn>
                                        <p:tgtEl>
                                          <p:spTgt spid="9232"/>
                                        </p:tgtEl>
                                        <p:attrNameLst>
                                          <p:attrName>style.visibility</p:attrName>
                                        </p:attrNameLst>
                                      </p:cBhvr>
                                      <p:to>
                                        <p:strVal val="visible"/>
                                      </p:to>
                                    </p:set>
                                    <p:anim calcmode="lin" valueType="num">
                                      <p:cBhvr additive="base">
                                        <p:cTn id="47" dur="500" fill="hold"/>
                                        <p:tgtEl>
                                          <p:spTgt spid="9232"/>
                                        </p:tgtEl>
                                        <p:attrNameLst>
                                          <p:attrName>ppt_x</p:attrName>
                                        </p:attrNameLst>
                                      </p:cBhvr>
                                      <p:tavLst>
                                        <p:tav tm="0">
                                          <p:val>
                                            <p:strVal val="#ppt_x"/>
                                          </p:val>
                                        </p:tav>
                                        <p:tav tm="100000">
                                          <p:val>
                                            <p:strVal val="#ppt_x"/>
                                          </p:val>
                                        </p:tav>
                                      </p:tavLst>
                                    </p:anim>
                                    <p:anim calcmode="lin" valueType="num">
                                      <p:cBhvr additive="base">
                                        <p:cTn id="48" dur="500" fill="hold"/>
                                        <p:tgtEl>
                                          <p:spTgt spid="9232"/>
                                        </p:tgtEl>
                                        <p:attrNameLst>
                                          <p:attrName>ppt_y</p:attrName>
                                        </p:attrNameLst>
                                      </p:cBhvr>
                                      <p:tavLst>
                                        <p:tav tm="0">
                                          <p:val>
                                            <p:strVal val="1+#ppt_h/2"/>
                                          </p:val>
                                        </p:tav>
                                        <p:tav tm="100000">
                                          <p:val>
                                            <p:strVal val="#ppt_y"/>
                                          </p:val>
                                        </p:tav>
                                      </p:tavLst>
                                    </p:anim>
                                  </p:childTnLst>
                                </p:cTn>
                              </p:par>
                            </p:childTnLst>
                          </p:cTn>
                        </p:par>
                        <p:par>
                          <p:cTn id="49" fill="hold">
                            <p:stCondLst>
                              <p:cond delay="5400"/>
                            </p:stCondLst>
                            <p:childTnLst>
                              <p:par>
                                <p:cTn id="50" presetID="2" presetClass="entr" presetSubtype="4" fill="hold" nodeType="afterEffect">
                                  <p:stCondLst>
                                    <p:cond delay="100"/>
                                  </p:stCondLst>
                                  <p:childTnLst>
                                    <p:set>
                                      <p:cBhvr>
                                        <p:cTn id="51" dur="1" fill="hold">
                                          <p:stCondLst>
                                            <p:cond delay="0"/>
                                          </p:stCondLst>
                                        </p:cTn>
                                        <p:tgtEl>
                                          <p:spTgt spid="9235"/>
                                        </p:tgtEl>
                                        <p:attrNameLst>
                                          <p:attrName>style.visibility</p:attrName>
                                        </p:attrNameLst>
                                      </p:cBhvr>
                                      <p:to>
                                        <p:strVal val="visible"/>
                                      </p:to>
                                    </p:set>
                                    <p:anim calcmode="lin" valueType="num">
                                      <p:cBhvr additive="base">
                                        <p:cTn id="52" dur="500" fill="hold"/>
                                        <p:tgtEl>
                                          <p:spTgt spid="9235"/>
                                        </p:tgtEl>
                                        <p:attrNameLst>
                                          <p:attrName>ppt_x</p:attrName>
                                        </p:attrNameLst>
                                      </p:cBhvr>
                                      <p:tavLst>
                                        <p:tav tm="0">
                                          <p:val>
                                            <p:strVal val="#ppt_x"/>
                                          </p:val>
                                        </p:tav>
                                        <p:tav tm="100000">
                                          <p:val>
                                            <p:strVal val="#ppt_x"/>
                                          </p:val>
                                        </p:tav>
                                      </p:tavLst>
                                    </p:anim>
                                    <p:anim calcmode="lin" valueType="num">
                                      <p:cBhvr additive="base">
                                        <p:cTn id="53" dur="500" fill="hold"/>
                                        <p:tgtEl>
                                          <p:spTgt spid="9235"/>
                                        </p:tgtEl>
                                        <p:attrNameLst>
                                          <p:attrName>ppt_y</p:attrName>
                                        </p:attrNameLst>
                                      </p:cBhvr>
                                      <p:tavLst>
                                        <p:tav tm="0">
                                          <p:val>
                                            <p:strVal val="1+#ppt_h/2"/>
                                          </p:val>
                                        </p:tav>
                                        <p:tav tm="100000">
                                          <p:val>
                                            <p:strVal val="#ppt_y"/>
                                          </p:val>
                                        </p:tav>
                                      </p:tavLst>
                                    </p:anim>
                                  </p:childTnLst>
                                </p:cTn>
                              </p:par>
                            </p:childTnLst>
                          </p:cTn>
                        </p:par>
                        <p:par>
                          <p:cTn id="54" fill="hold">
                            <p:stCondLst>
                              <p:cond delay="6000"/>
                            </p:stCondLst>
                            <p:childTnLst>
                              <p:par>
                                <p:cTn id="55" presetID="2" presetClass="entr" presetSubtype="4" fill="hold" nodeType="afterEffect">
                                  <p:stCondLst>
                                    <p:cond delay="100"/>
                                  </p:stCondLst>
                                  <p:childTnLst>
                                    <p:set>
                                      <p:cBhvr>
                                        <p:cTn id="56" dur="1" fill="hold">
                                          <p:stCondLst>
                                            <p:cond delay="0"/>
                                          </p:stCondLst>
                                        </p:cTn>
                                        <p:tgtEl>
                                          <p:spTgt spid="9236"/>
                                        </p:tgtEl>
                                        <p:attrNameLst>
                                          <p:attrName>style.visibility</p:attrName>
                                        </p:attrNameLst>
                                      </p:cBhvr>
                                      <p:to>
                                        <p:strVal val="visible"/>
                                      </p:to>
                                    </p:set>
                                    <p:anim calcmode="lin" valueType="num">
                                      <p:cBhvr additive="base">
                                        <p:cTn id="57" dur="500" fill="hold"/>
                                        <p:tgtEl>
                                          <p:spTgt spid="9236"/>
                                        </p:tgtEl>
                                        <p:attrNameLst>
                                          <p:attrName>ppt_x</p:attrName>
                                        </p:attrNameLst>
                                      </p:cBhvr>
                                      <p:tavLst>
                                        <p:tav tm="0">
                                          <p:val>
                                            <p:strVal val="#ppt_x"/>
                                          </p:val>
                                        </p:tav>
                                        <p:tav tm="100000">
                                          <p:val>
                                            <p:strVal val="#ppt_x"/>
                                          </p:val>
                                        </p:tav>
                                      </p:tavLst>
                                    </p:anim>
                                    <p:anim calcmode="lin" valueType="num">
                                      <p:cBhvr additive="base">
                                        <p:cTn id="58" dur="500" fill="hold"/>
                                        <p:tgtEl>
                                          <p:spTgt spid="9236"/>
                                        </p:tgtEl>
                                        <p:attrNameLst>
                                          <p:attrName>ppt_y</p:attrName>
                                        </p:attrNameLst>
                                      </p:cBhvr>
                                      <p:tavLst>
                                        <p:tav tm="0">
                                          <p:val>
                                            <p:strVal val="1+#ppt_h/2"/>
                                          </p:val>
                                        </p:tav>
                                        <p:tav tm="100000">
                                          <p:val>
                                            <p:strVal val="#ppt_y"/>
                                          </p:val>
                                        </p:tav>
                                      </p:tavLst>
                                    </p:anim>
                                  </p:childTnLst>
                                </p:cTn>
                              </p:par>
                            </p:childTnLst>
                          </p:cTn>
                        </p:par>
                        <p:par>
                          <p:cTn id="59" fill="hold">
                            <p:stCondLst>
                              <p:cond delay="6600"/>
                            </p:stCondLst>
                            <p:childTnLst>
                              <p:par>
                                <p:cTn id="60" presetID="2" presetClass="entr" presetSubtype="4" fill="hold" nodeType="afterEffect">
                                  <p:stCondLst>
                                    <p:cond delay="100"/>
                                  </p:stCondLst>
                                  <p:childTnLst>
                                    <p:set>
                                      <p:cBhvr>
                                        <p:cTn id="61" dur="1" fill="hold">
                                          <p:stCondLst>
                                            <p:cond delay="0"/>
                                          </p:stCondLst>
                                        </p:cTn>
                                        <p:tgtEl>
                                          <p:spTgt spid="9237"/>
                                        </p:tgtEl>
                                        <p:attrNameLst>
                                          <p:attrName>style.visibility</p:attrName>
                                        </p:attrNameLst>
                                      </p:cBhvr>
                                      <p:to>
                                        <p:strVal val="visible"/>
                                      </p:to>
                                    </p:set>
                                    <p:anim calcmode="lin" valueType="num">
                                      <p:cBhvr additive="base">
                                        <p:cTn id="62" dur="500" fill="hold"/>
                                        <p:tgtEl>
                                          <p:spTgt spid="9237"/>
                                        </p:tgtEl>
                                        <p:attrNameLst>
                                          <p:attrName>ppt_x</p:attrName>
                                        </p:attrNameLst>
                                      </p:cBhvr>
                                      <p:tavLst>
                                        <p:tav tm="0">
                                          <p:val>
                                            <p:strVal val="#ppt_x"/>
                                          </p:val>
                                        </p:tav>
                                        <p:tav tm="100000">
                                          <p:val>
                                            <p:strVal val="#ppt_x"/>
                                          </p:val>
                                        </p:tav>
                                      </p:tavLst>
                                    </p:anim>
                                    <p:anim calcmode="lin" valueType="num">
                                      <p:cBhvr additive="base">
                                        <p:cTn id="63" dur="500" fill="hold"/>
                                        <p:tgtEl>
                                          <p:spTgt spid="9237"/>
                                        </p:tgtEl>
                                        <p:attrNameLst>
                                          <p:attrName>ppt_y</p:attrName>
                                        </p:attrNameLst>
                                      </p:cBhvr>
                                      <p:tavLst>
                                        <p:tav tm="0">
                                          <p:val>
                                            <p:strVal val="1+#ppt_h/2"/>
                                          </p:val>
                                        </p:tav>
                                        <p:tav tm="100000">
                                          <p:val>
                                            <p:strVal val="#ppt_y"/>
                                          </p:val>
                                        </p:tav>
                                      </p:tavLst>
                                    </p:anim>
                                  </p:childTnLst>
                                </p:cTn>
                              </p:par>
                            </p:childTnLst>
                          </p:cTn>
                        </p:par>
                        <p:par>
                          <p:cTn id="64" fill="hold">
                            <p:stCondLst>
                              <p:cond delay="7200"/>
                            </p:stCondLst>
                            <p:childTnLst>
                              <p:par>
                                <p:cTn id="65" presetID="2" presetClass="entr" presetSubtype="4" fill="hold" grpId="0" nodeType="afterEffect">
                                  <p:stCondLst>
                                    <p:cond delay="100"/>
                                  </p:stCondLst>
                                  <p:childTnLst>
                                    <p:set>
                                      <p:cBhvr>
                                        <p:cTn id="66" dur="1" fill="hold">
                                          <p:stCondLst>
                                            <p:cond delay="0"/>
                                          </p:stCondLst>
                                        </p:cTn>
                                        <p:tgtEl>
                                          <p:spTgt spid="41"/>
                                        </p:tgtEl>
                                        <p:attrNameLst>
                                          <p:attrName>style.visibility</p:attrName>
                                        </p:attrNameLst>
                                      </p:cBhvr>
                                      <p:to>
                                        <p:strVal val="visible"/>
                                      </p:to>
                                    </p:set>
                                    <p:anim calcmode="lin" valueType="num">
                                      <p:cBhvr additive="base">
                                        <p:cTn id="67" dur="500" fill="hold"/>
                                        <p:tgtEl>
                                          <p:spTgt spid="41"/>
                                        </p:tgtEl>
                                        <p:attrNameLst>
                                          <p:attrName>ppt_x</p:attrName>
                                        </p:attrNameLst>
                                      </p:cBhvr>
                                      <p:tavLst>
                                        <p:tav tm="0">
                                          <p:val>
                                            <p:strVal val="#ppt_x"/>
                                          </p:val>
                                        </p:tav>
                                        <p:tav tm="100000">
                                          <p:val>
                                            <p:strVal val="#ppt_x"/>
                                          </p:val>
                                        </p:tav>
                                      </p:tavLst>
                                    </p:anim>
                                    <p:anim calcmode="lin" valueType="num">
                                      <p:cBhvr additive="base">
                                        <p:cTn id="68" dur="500" fill="hold"/>
                                        <p:tgtEl>
                                          <p:spTgt spid="41"/>
                                        </p:tgtEl>
                                        <p:attrNameLst>
                                          <p:attrName>ppt_y</p:attrName>
                                        </p:attrNameLst>
                                      </p:cBhvr>
                                      <p:tavLst>
                                        <p:tav tm="0">
                                          <p:val>
                                            <p:strVal val="1+#ppt_h/2"/>
                                          </p:val>
                                        </p:tav>
                                        <p:tav tm="100000">
                                          <p:val>
                                            <p:strVal val="#ppt_y"/>
                                          </p:val>
                                        </p:tav>
                                      </p:tavLst>
                                    </p:anim>
                                  </p:childTnLst>
                                </p:cTn>
                              </p:par>
                            </p:childTnLst>
                          </p:cTn>
                        </p:par>
                        <p:par>
                          <p:cTn id="69" fill="hold">
                            <p:stCondLst>
                              <p:cond delay="7800"/>
                            </p:stCondLst>
                            <p:childTnLst>
                              <p:par>
                                <p:cTn id="70" presetID="2" presetClass="entr" presetSubtype="4" fill="hold" grpId="0" nodeType="afterEffect">
                                  <p:stCondLst>
                                    <p:cond delay="100"/>
                                  </p:stCondLst>
                                  <p:childTnLst>
                                    <p:set>
                                      <p:cBhvr>
                                        <p:cTn id="71" dur="1" fill="hold">
                                          <p:stCondLst>
                                            <p:cond delay="0"/>
                                          </p:stCondLst>
                                        </p:cTn>
                                        <p:tgtEl>
                                          <p:spTgt spid="50"/>
                                        </p:tgtEl>
                                        <p:attrNameLst>
                                          <p:attrName>style.visibility</p:attrName>
                                        </p:attrNameLst>
                                      </p:cBhvr>
                                      <p:to>
                                        <p:strVal val="visible"/>
                                      </p:to>
                                    </p:set>
                                    <p:anim calcmode="lin" valueType="num">
                                      <p:cBhvr additive="base">
                                        <p:cTn id="72" dur="500" fill="hold"/>
                                        <p:tgtEl>
                                          <p:spTgt spid="50"/>
                                        </p:tgtEl>
                                        <p:attrNameLst>
                                          <p:attrName>ppt_x</p:attrName>
                                        </p:attrNameLst>
                                      </p:cBhvr>
                                      <p:tavLst>
                                        <p:tav tm="0">
                                          <p:val>
                                            <p:strVal val="#ppt_x"/>
                                          </p:val>
                                        </p:tav>
                                        <p:tav tm="100000">
                                          <p:val>
                                            <p:strVal val="#ppt_x"/>
                                          </p:val>
                                        </p:tav>
                                      </p:tavLst>
                                    </p:anim>
                                    <p:anim calcmode="lin" valueType="num">
                                      <p:cBhvr additive="base">
                                        <p:cTn id="73" dur="500" fill="hold"/>
                                        <p:tgtEl>
                                          <p:spTgt spid="50"/>
                                        </p:tgtEl>
                                        <p:attrNameLst>
                                          <p:attrName>ppt_y</p:attrName>
                                        </p:attrNameLst>
                                      </p:cBhvr>
                                      <p:tavLst>
                                        <p:tav tm="0">
                                          <p:val>
                                            <p:strVal val="1+#ppt_h/2"/>
                                          </p:val>
                                        </p:tav>
                                        <p:tav tm="100000">
                                          <p:val>
                                            <p:strVal val="#ppt_y"/>
                                          </p:val>
                                        </p:tav>
                                      </p:tavLst>
                                    </p:anim>
                                  </p:childTnLst>
                                </p:cTn>
                              </p:par>
                            </p:childTnLst>
                          </p:cTn>
                        </p:par>
                        <p:par>
                          <p:cTn id="74" fill="hold">
                            <p:stCondLst>
                              <p:cond delay="8400"/>
                            </p:stCondLst>
                            <p:childTnLst>
                              <p:par>
                                <p:cTn id="75" presetID="2" presetClass="entr" presetSubtype="4" fill="hold" grpId="0" nodeType="afterEffect">
                                  <p:stCondLst>
                                    <p:cond delay="100"/>
                                  </p:stCondLst>
                                  <p:childTnLst>
                                    <p:set>
                                      <p:cBhvr>
                                        <p:cTn id="76" dur="1" fill="hold">
                                          <p:stCondLst>
                                            <p:cond delay="0"/>
                                          </p:stCondLst>
                                        </p:cTn>
                                        <p:tgtEl>
                                          <p:spTgt spid="51"/>
                                        </p:tgtEl>
                                        <p:attrNameLst>
                                          <p:attrName>style.visibility</p:attrName>
                                        </p:attrNameLst>
                                      </p:cBhvr>
                                      <p:to>
                                        <p:strVal val="visible"/>
                                      </p:to>
                                    </p:set>
                                    <p:anim calcmode="lin" valueType="num">
                                      <p:cBhvr additive="base">
                                        <p:cTn id="77" dur="500" fill="hold"/>
                                        <p:tgtEl>
                                          <p:spTgt spid="51"/>
                                        </p:tgtEl>
                                        <p:attrNameLst>
                                          <p:attrName>ppt_x</p:attrName>
                                        </p:attrNameLst>
                                      </p:cBhvr>
                                      <p:tavLst>
                                        <p:tav tm="0">
                                          <p:val>
                                            <p:strVal val="#ppt_x"/>
                                          </p:val>
                                        </p:tav>
                                        <p:tav tm="100000">
                                          <p:val>
                                            <p:strVal val="#ppt_x"/>
                                          </p:val>
                                        </p:tav>
                                      </p:tavLst>
                                    </p:anim>
                                    <p:anim calcmode="lin" valueType="num">
                                      <p:cBhvr additive="base">
                                        <p:cTn id="78" dur="500" fill="hold"/>
                                        <p:tgtEl>
                                          <p:spTgt spid="51"/>
                                        </p:tgtEl>
                                        <p:attrNameLst>
                                          <p:attrName>ppt_y</p:attrName>
                                        </p:attrNameLst>
                                      </p:cBhvr>
                                      <p:tavLst>
                                        <p:tav tm="0">
                                          <p:val>
                                            <p:strVal val="1+#ppt_h/2"/>
                                          </p:val>
                                        </p:tav>
                                        <p:tav tm="100000">
                                          <p:val>
                                            <p:strVal val="#ppt_y"/>
                                          </p:val>
                                        </p:tav>
                                      </p:tavLst>
                                    </p:anim>
                                  </p:childTnLst>
                                </p:cTn>
                              </p:par>
                            </p:childTnLst>
                          </p:cTn>
                        </p:par>
                        <p:par>
                          <p:cTn id="79" fill="hold">
                            <p:stCondLst>
                              <p:cond delay="9000"/>
                            </p:stCondLst>
                            <p:childTnLst>
                              <p:par>
                                <p:cTn id="80" presetID="2" presetClass="entr" presetSubtype="4" fill="hold" grpId="0" nodeType="afterEffect">
                                  <p:stCondLst>
                                    <p:cond delay="100"/>
                                  </p:stCondLst>
                                  <p:childTnLst>
                                    <p:set>
                                      <p:cBhvr>
                                        <p:cTn id="81" dur="1" fill="hold">
                                          <p:stCondLst>
                                            <p:cond delay="0"/>
                                          </p:stCondLst>
                                        </p:cTn>
                                        <p:tgtEl>
                                          <p:spTgt spid="52"/>
                                        </p:tgtEl>
                                        <p:attrNameLst>
                                          <p:attrName>style.visibility</p:attrName>
                                        </p:attrNameLst>
                                      </p:cBhvr>
                                      <p:to>
                                        <p:strVal val="visible"/>
                                      </p:to>
                                    </p:set>
                                    <p:anim calcmode="lin" valueType="num">
                                      <p:cBhvr additive="base">
                                        <p:cTn id="82" dur="500" fill="hold"/>
                                        <p:tgtEl>
                                          <p:spTgt spid="52"/>
                                        </p:tgtEl>
                                        <p:attrNameLst>
                                          <p:attrName>ppt_x</p:attrName>
                                        </p:attrNameLst>
                                      </p:cBhvr>
                                      <p:tavLst>
                                        <p:tav tm="0">
                                          <p:val>
                                            <p:strVal val="#ppt_x"/>
                                          </p:val>
                                        </p:tav>
                                        <p:tav tm="100000">
                                          <p:val>
                                            <p:strVal val="#ppt_x"/>
                                          </p:val>
                                        </p:tav>
                                      </p:tavLst>
                                    </p:anim>
                                    <p:anim calcmode="lin" valueType="num">
                                      <p:cBhvr additive="base">
                                        <p:cTn id="83" dur="500" fill="hold"/>
                                        <p:tgtEl>
                                          <p:spTgt spid="52"/>
                                        </p:tgtEl>
                                        <p:attrNameLst>
                                          <p:attrName>ppt_y</p:attrName>
                                        </p:attrNameLst>
                                      </p:cBhvr>
                                      <p:tavLst>
                                        <p:tav tm="0">
                                          <p:val>
                                            <p:strVal val="1+#ppt_h/2"/>
                                          </p:val>
                                        </p:tav>
                                        <p:tav tm="100000">
                                          <p:val>
                                            <p:strVal val="#ppt_y"/>
                                          </p:val>
                                        </p:tav>
                                      </p:tavLst>
                                    </p:anim>
                                  </p:childTnLst>
                                </p:cTn>
                              </p:par>
                            </p:childTnLst>
                          </p:cTn>
                        </p:par>
                        <p:par>
                          <p:cTn id="84" fill="hold">
                            <p:stCondLst>
                              <p:cond delay="9600"/>
                            </p:stCondLst>
                            <p:childTnLst>
                              <p:par>
                                <p:cTn id="85" presetID="2" presetClass="entr" presetSubtype="4" fill="hold" grpId="0" nodeType="afterEffect">
                                  <p:stCondLst>
                                    <p:cond delay="100"/>
                                  </p:stCondLst>
                                  <p:childTnLst>
                                    <p:set>
                                      <p:cBhvr>
                                        <p:cTn id="86" dur="1" fill="hold">
                                          <p:stCondLst>
                                            <p:cond delay="0"/>
                                          </p:stCondLst>
                                        </p:cTn>
                                        <p:tgtEl>
                                          <p:spTgt spid="53"/>
                                        </p:tgtEl>
                                        <p:attrNameLst>
                                          <p:attrName>style.visibility</p:attrName>
                                        </p:attrNameLst>
                                      </p:cBhvr>
                                      <p:to>
                                        <p:strVal val="visible"/>
                                      </p:to>
                                    </p:set>
                                    <p:anim calcmode="lin" valueType="num">
                                      <p:cBhvr additive="base">
                                        <p:cTn id="87" dur="500" fill="hold"/>
                                        <p:tgtEl>
                                          <p:spTgt spid="53"/>
                                        </p:tgtEl>
                                        <p:attrNameLst>
                                          <p:attrName>ppt_x</p:attrName>
                                        </p:attrNameLst>
                                      </p:cBhvr>
                                      <p:tavLst>
                                        <p:tav tm="0">
                                          <p:val>
                                            <p:strVal val="#ppt_x"/>
                                          </p:val>
                                        </p:tav>
                                        <p:tav tm="100000">
                                          <p:val>
                                            <p:strVal val="#ppt_x"/>
                                          </p:val>
                                        </p:tav>
                                      </p:tavLst>
                                    </p:anim>
                                    <p:anim calcmode="lin" valueType="num">
                                      <p:cBhvr additive="base">
                                        <p:cTn id="88" dur="500" fill="hold"/>
                                        <p:tgtEl>
                                          <p:spTgt spid="53"/>
                                        </p:tgtEl>
                                        <p:attrNameLst>
                                          <p:attrName>ppt_y</p:attrName>
                                        </p:attrNameLst>
                                      </p:cBhvr>
                                      <p:tavLst>
                                        <p:tav tm="0">
                                          <p:val>
                                            <p:strVal val="1+#ppt_h/2"/>
                                          </p:val>
                                        </p:tav>
                                        <p:tav tm="100000">
                                          <p:val>
                                            <p:strVal val="#ppt_y"/>
                                          </p:val>
                                        </p:tav>
                                      </p:tavLst>
                                    </p:anim>
                                  </p:childTnLst>
                                </p:cTn>
                              </p:par>
                            </p:childTnLst>
                          </p:cTn>
                        </p:par>
                        <p:par>
                          <p:cTn id="89" fill="hold">
                            <p:stCondLst>
                              <p:cond delay="10200"/>
                            </p:stCondLst>
                            <p:childTnLst>
                              <p:par>
                                <p:cTn id="90" presetID="41" presetClass="entr" presetSubtype="0" fill="hold" grpId="0" nodeType="afterEffect">
                                  <p:stCondLst>
                                    <p:cond delay="0"/>
                                  </p:stCondLst>
                                  <p:iterate type="lt">
                                    <p:tmPct val="10000"/>
                                  </p:iterate>
                                  <p:childTnLst>
                                    <p:set>
                                      <p:cBhvr>
                                        <p:cTn id="91" dur="1" fill="hold">
                                          <p:stCondLst>
                                            <p:cond delay="0"/>
                                          </p:stCondLst>
                                        </p:cTn>
                                        <p:tgtEl>
                                          <p:spTgt spid="29"/>
                                        </p:tgtEl>
                                        <p:attrNameLst>
                                          <p:attrName>style.visibility</p:attrName>
                                        </p:attrNameLst>
                                      </p:cBhvr>
                                      <p:to>
                                        <p:strVal val="visible"/>
                                      </p:to>
                                    </p:set>
                                    <p:anim calcmode="lin" valueType="num">
                                      <p:cBhvr>
                                        <p:cTn id="92" dur="400" fill="hold"/>
                                        <p:tgtEl>
                                          <p:spTgt spid="29"/>
                                        </p:tgtEl>
                                        <p:attrNameLst>
                                          <p:attrName>ppt_x</p:attrName>
                                        </p:attrNameLst>
                                      </p:cBhvr>
                                      <p:tavLst>
                                        <p:tav tm="0">
                                          <p:val>
                                            <p:strVal val="#ppt_x"/>
                                          </p:val>
                                        </p:tav>
                                        <p:tav tm="50000">
                                          <p:val>
                                            <p:strVal val="#ppt_x+.1"/>
                                          </p:val>
                                        </p:tav>
                                        <p:tav tm="100000">
                                          <p:val>
                                            <p:strVal val="#ppt_x"/>
                                          </p:val>
                                        </p:tav>
                                      </p:tavLst>
                                    </p:anim>
                                    <p:anim calcmode="lin" valueType="num">
                                      <p:cBhvr>
                                        <p:cTn id="93" dur="400" fill="hold"/>
                                        <p:tgtEl>
                                          <p:spTgt spid="29"/>
                                        </p:tgtEl>
                                        <p:attrNameLst>
                                          <p:attrName>ppt_y</p:attrName>
                                        </p:attrNameLst>
                                      </p:cBhvr>
                                      <p:tavLst>
                                        <p:tav tm="0">
                                          <p:val>
                                            <p:strVal val="#ppt_y"/>
                                          </p:val>
                                        </p:tav>
                                        <p:tav tm="100000">
                                          <p:val>
                                            <p:strVal val="#ppt_y"/>
                                          </p:val>
                                        </p:tav>
                                      </p:tavLst>
                                    </p:anim>
                                    <p:anim calcmode="lin" valueType="num">
                                      <p:cBhvr>
                                        <p:cTn id="94" dur="400" fill="hold"/>
                                        <p:tgtEl>
                                          <p:spTgt spid="29"/>
                                        </p:tgtEl>
                                        <p:attrNameLst>
                                          <p:attrName>ppt_h</p:attrName>
                                        </p:attrNameLst>
                                      </p:cBhvr>
                                      <p:tavLst>
                                        <p:tav tm="0">
                                          <p:val>
                                            <p:strVal val="#ppt_h/10"/>
                                          </p:val>
                                        </p:tav>
                                        <p:tav tm="50000">
                                          <p:val>
                                            <p:strVal val="#ppt_h+.01"/>
                                          </p:val>
                                        </p:tav>
                                        <p:tav tm="100000">
                                          <p:val>
                                            <p:strVal val="#ppt_h"/>
                                          </p:val>
                                        </p:tav>
                                      </p:tavLst>
                                    </p:anim>
                                    <p:anim calcmode="lin" valueType="num">
                                      <p:cBhvr>
                                        <p:cTn id="95" dur="400" fill="hold"/>
                                        <p:tgtEl>
                                          <p:spTgt spid="29"/>
                                        </p:tgtEl>
                                        <p:attrNameLst>
                                          <p:attrName>ppt_w</p:attrName>
                                        </p:attrNameLst>
                                      </p:cBhvr>
                                      <p:tavLst>
                                        <p:tav tm="0">
                                          <p:val>
                                            <p:strVal val="#ppt_w/10"/>
                                          </p:val>
                                        </p:tav>
                                        <p:tav tm="50000">
                                          <p:val>
                                            <p:strVal val="#ppt_w+.01"/>
                                          </p:val>
                                        </p:tav>
                                        <p:tav tm="100000">
                                          <p:val>
                                            <p:strVal val="#ppt_w"/>
                                          </p:val>
                                        </p:tav>
                                      </p:tavLst>
                                    </p:anim>
                                    <p:animEffect transition="in" filter="fade">
                                      <p:cBhvr>
                                        <p:cTn id="96" dur="400" tmFilter="0,0; .5, 1; 1, 1"/>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32" grpId="0" autoUpdateAnimBg="0"/>
      <p:bldP spid="41" grpId="0" autoUpdateAnimBg="0"/>
      <p:bldP spid="50" grpId="0" autoUpdateAnimBg="0"/>
      <p:bldP spid="51" grpId="0" autoUpdateAnimBg="0"/>
      <p:bldP spid="52" grpId="0" autoUpdateAnimBg="0"/>
      <p:bldP spid="53" grpId="0" autoUpdateAnimBg="0"/>
      <p:bldP spid="29"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2514" name="TextBox 5"/>
          <p:cNvSpPr txBox="1">
            <a:spLocks noChangeArrowheads="1"/>
          </p:cNvSpPr>
          <p:nvPr/>
        </p:nvSpPr>
        <p:spPr bwMode="auto">
          <a:xfrm>
            <a:off x="1058863" y="1619250"/>
            <a:ext cx="9144000" cy="3806825"/>
          </a:xfrm>
          <a:prstGeom prst="rect">
            <a:avLst/>
          </a:prstGeom>
          <a:noFill/>
          <a:ln w="9525">
            <a:noFill/>
            <a:miter lim="800000"/>
          </a:ln>
        </p:spPr>
        <p:txBody>
          <a:bodyPr>
            <a:spAutoFit/>
          </a:bodyPr>
          <a:lstStyle/>
          <a:p>
            <a:pPr>
              <a:lnSpc>
                <a:spcPct val="150000"/>
              </a:lnSpc>
              <a:buFont typeface="Arial" panose="020B0604020202020204" pitchFamily="34" charset="0"/>
              <a:buNone/>
            </a:pPr>
            <a:r>
              <a:rPr lang="zh-CN" altLang="en-US" dirty="0">
                <a:latin typeface="+mn-ea"/>
                <a:ea typeface="+mn-ea"/>
              </a:rPr>
              <a:t>（一）材料准备</a:t>
            </a:r>
            <a:br>
              <a:rPr lang="zh-CN" altLang="en-US" dirty="0">
                <a:latin typeface="+mn-ea"/>
                <a:ea typeface="+mn-ea"/>
              </a:rPr>
            </a:br>
            <a:r>
              <a:rPr lang="zh-CN" altLang="en-US" dirty="0">
                <a:latin typeface="+mn-ea"/>
                <a:ea typeface="+mn-ea"/>
              </a:rPr>
              <a:t>（ </a:t>
            </a:r>
            <a:r>
              <a:rPr lang="en-US" altLang="zh-CN" dirty="0">
                <a:latin typeface="+mn-ea"/>
                <a:ea typeface="+mn-ea"/>
              </a:rPr>
              <a:t>1</a:t>
            </a:r>
            <a:r>
              <a:rPr lang="zh-CN" altLang="en-US" dirty="0">
                <a:latin typeface="+mn-ea"/>
                <a:ea typeface="+mn-ea"/>
              </a:rPr>
              <a:t>）根据施工方案中的施工进度计划和施工预算中的工料分析，编制工程所需材料</a:t>
            </a:r>
            <a:br>
              <a:rPr lang="zh-CN" altLang="en-US" dirty="0">
                <a:latin typeface="+mn-ea"/>
                <a:ea typeface="+mn-ea"/>
              </a:rPr>
            </a:br>
            <a:r>
              <a:rPr lang="zh-CN" altLang="en-US" dirty="0">
                <a:latin typeface="+mn-ea"/>
                <a:ea typeface="+mn-ea"/>
              </a:rPr>
              <a:t>用量计划，作为备料、供料和确定仓库、堆场面积及组织运输的依据。</a:t>
            </a:r>
            <a:br>
              <a:rPr lang="zh-CN" altLang="en-US" dirty="0">
                <a:latin typeface="+mn-ea"/>
                <a:ea typeface="+mn-ea"/>
              </a:rPr>
            </a:br>
            <a:r>
              <a:rPr lang="zh-CN" altLang="en-US" dirty="0">
                <a:latin typeface="+mn-ea"/>
                <a:ea typeface="+mn-ea"/>
              </a:rPr>
              <a:t>（ </a:t>
            </a:r>
            <a:r>
              <a:rPr lang="en-US" altLang="zh-CN" dirty="0">
                <a:latin typeface="+mn-ea"/>
                <a:ea typeface="+mn-ea"/>
              </a:rPr>
              <a:t>2</a:t>
            </a:r>
            <a:r>
              <a:rPr lang="zh-CN" altLang="en-US" dirty="0">
                <a:latin typeface="+mn-ea"/>
                <a:ea typeface="+mn-ea"/>
              </a:rPr>
              <a:t>）根据材料需用量计划，做好材料的申请、订货和采购工作，使计划得到落实。</a:t>
            </a:r>
            <a:br>
              <a:rPr lang="zh-CN" altLang="en-US" dirty="0">
                <a:latin typeface="+mn-ea"/>
                <a:ea typeface="+mn-ea"/>
              </a:rPr>
            </a:br>
            <a:r>
              <a:rPr lang="zh-CN" altLang="en-US" dirty="0">
                <a:latin typeface="+mn-ea"/>
                <a:ea typeface="+mn-ea"/>
              </a:rPr>
              <a:t>（ </a:t>
            </a:r>
            <a:r>
              <a:rPr lang="en-US" altLang="zh-CN" dirty="0">
                <a:latin typeface="+mn-ea"/>
                <a:ea typeface="+mn-ea"/>
              </a:rPr>
              <a:t>3</a:t>
            </a:r>
            <a:r>
              <a:rPr lang="zh-CN" altLang="en-US" dirty="0">
                <a:latin typeface="+mn-ea"/>
                <a:ea typeface="+mn-ea"/>
              </a:rPr>
              <a:t>）组织材料按计划进场，按施工平面图和相应位置堆放，并做好合理的储备、保</a:t>
            </a:r>
            <a:br>
              <a:rPr lang="zh-CN" altLang="en-US" dirty="0">
                <a:latin typeface="+mn-ea"/>
                <a:ea typeface="+mn-ea"/>
              </a:rPr>
            </a:br>
            <a:r>
              <a:rPr lang="zh-CN" altLang="en-US" dirty="0">
                <a:latin typeface="+mn-ea"/>
                <a:ea typeface="+mn-ea"/>
              </a:rPr>
              <a:t>管工作。</a:t>
            </a:r>
            <a:br>
              <a:rPr lang="zh-CN" altLang="en-US" dirty="0">
                <a:latin typeface="+mn-ea"/>
                <a:ea typeface="+mn-ea"/>
              </a:rPr>
            </a:br>
            <a:r>
              <a:rPr lang="zh-CN" altLang="en-US" dirty="0">
                <a:latin typeface="+mn-ea"/>
                <a:ea typeface="+mn-ea"/>
              </a:rPr>
              <a:t>（ </a:t>
            </a:r>
            <a:r>
              <a:rPr lang="en-US" altLang="zh-CN" dirty="0">
                <a:latin typeface="+mn-ea"/>
                <a:ea typeface="+mn-ea"/>
              </a:rPr>
              <a:t>4</a:t>
            </a:r>
            <a:r>
              <a:rPr lang="zh-CN" altLang="en-US" dirty="0">
                <a:latin typeface="+mn-ea"/>
                <a:ea typeface="+mn-ea"/>
              </a:rPr>
              <a:t>）严格验收、检查、核对材料的数量和规格，做好材料试验和检验工作，保证施</a:t>
            </a:r>
            <a:br>
              <a:rPr lang="zh-CN" altLang="en-US" dirty="0">
                <a:latin typeface="+mn-ea"/>
                <a:ea typeface="+mn-ea"/>
              </a:rPr>
            </a:br>
            <a:r>
              <a:rPr lang="zh-CN" altLang="en-US" dirty="0">
                <a:latin typeface="+mn-ea"/>
                <a:ea typeface="+mn-ea"/>
              </a:rPr>
              <a:t>工质量。 </a:t>
            </a:r>
            <a:br>
              <a:rPr lang="zh-CN" altLang="en-US" dirty="0">
                <a:latin typeface="+mn-ea"/>
                <a:ea typeface="+mn-ea"/>
              </a:rPr>
            </a:br>
            <a:endParaRPr lang="en-US" altLang="zh-CN" dirty="0">
              <a:latin typeface="+mn-ea"/>
              <a:ea typeface="+mn-ea"/>
            </a:endParaRPr>
          </a:p>
        </p:txBody>
      </p:sp>
      <p:sp>
        <p:nvSpPr>
          <p:cNvPr id="7" name="TextBox 54"/>
          <p:cNvSpPr txBox="1">
            <a:spLocks noChangeArrowheads="1"/>
          </p:cNvSpPr>
          <p:nvPr/>
        </p:nvSpPr>
        <p:spPr bwMode="auto">
          <a:xfrm>
            <a:off x="1365250" y="110004"/>
            <a:ext cx="5041900" cy="646331"/>
          </a:xfrm>
          <a:prstGeom prst="rect">
            <a:avLst/>
          </a:prstGeom>
          <a:noFill/>
          <a:ln w="9525">
            <a:noFill/>
            <a:miter lim="800000"/>
          </a:ln>
        </p:spPr>
        <p:txBody>
          <a:bodyPr>
            <a:spAutoFit/>
          </a:bodyPr>
          <a:lstStyle/>
          <a:p>
            <a:pPr marL="0" lvl="1">
              <a:buFont typeface="Arial" panose="020B0604020202020204" pitchFamily="34" charset="0"/>
              <a:buNone/>
            </a:pPr>
            <a:r>
              <a:rPr lang="zh-CN" altLang="en-US" dirty="0">
                <a:solidFill>
                  <a:schemeClr val="accent2"/>
                </a:solidFill>
                <a:latin typeface="微软雅黑" panose="020B0503020204020204" pitchFamily="34" charset="-122"/>
                <a:ea typeface="微软雅黑" panose="020B0503020204020204" pitchFamily="34" charset="-122"/>
              </a:rPr>
              <a:t>资源准备</a:t>
            </a:r>
            <a:endParaRPr lang="zh-CN" altLang="en-US" dirty="0">
              <a:solidFill>
                <a:schemeClr val="accent2"/>
              </a:solidFill>
              <a:latin typeface="微软雅黑" panose="020B0503020204020204" pitchFamily="34" charset="-122"/>
              <a:ea typeface="微软雅黑" panose="020B0503020204020204" pitchFamily="34" charset="-122"/>
            </a:endParaRPr>
          </a:p>
          <a:p>
            <a:pPr>
              <a:buFont typeface="Arial" panose="020B0604020202020204" pitchFamily="34" charset="0"/>
              <a:buNone/>
            </a:pPr>
            <a:endParaRPr lang="zh-CN" altLang="en-US" dirty="0">
              <a:solidFill>
                <a:schemeClr val="accent2"/>
              </a:solidFill>
              <a:latin typeface="微软雅黑" panose="020B0503020204020204" pitchFamily="34" charset="-122"/>
              <a:ea typeface="微软雅黑" panose="020B0503020204020204" pitchFamily="34" charset="-122"/>
            </a:endParaRPr>
          </a:p>
        </p:txBody>
      </p:sp>
      <p:sp>
        <p:nvSpPr>
          <p:cNvPr id="8" name="TextBox 55"/>
          <p:cNvSpPr txBox="1">
            <a:spLocks noChangeArrowheads="1"/>
          </p:cNvSpPr>
          <p:nvPr/>
        </p:nvSpPr>
        <p:spPr bwMode="auto">
          <a:xfrm>
            <a:off x="-224586" y="106363"/>
            <a:ext cx="1497013" cy="369332"/>
          </a:xfrm>
          <a:prstGeom prst="rect">
            <a:avLst/>
          </a:prstGeom>
          <a:noFill/>
          <a:ln w="9525">
            <a:noFill/>
            <a:miter lim="800000"/>
          </a:ln>
        </p:spPr>
        <p:txBody>
          <a:bodyPr>
            <a:spAutoFit/>
          </a:bodyPr>
          <a:lstStyle/>
          <a:p>
            <a:pPr algn="r">
              <a:buFont typeface="Arial" panose="020B0604020202020204" pitchFamily="34" charset="0"/>
              <a:buNone/>
            </a:pPr>
            <a:r>
              <a:rPr lang="zh-CN" altLang="en-US" dirty="0">
                <a:solidFill>
                  <a:schemeClr val="accent2"/>
                </a:solidFill>
                <a:latin typeface="华文细黑" panose="02010600040101010101" pitchFamily="2" charset="-122"/>
                <a:ea typeface="华文细黑" panose="02010600040101010101" pitchFamily="2" charset="-122"/>
                <a:cs typeface="华文细黑" panose="02010600040101010101" pitchFamily="2" charset="-122"/>
              </a:rPr>
              <a:t>学习任务</a:t>
            </a:r>
            <a:r>
              <a:rPr lang="en-US" altLang="zh-CN" dirty="0">
                <a:solidFill>
                  <a:schemeClr val="accent2"/>
                </a:solidFill>
                <a:latin typeface="华文细黑" panose="02010600040101010101" pitchFamily="2" charset="-122"/>
                <a:ea typeface="华文细黑" panose="02010600040101010101" pitchFamily="2" charset="-122"/>
                <a:cs typeface="华文细黑" panose="02010600040101010101" pitchFamily="2" charset="-122"/>
              </a:rPr>
              <a:t>4</a:t>
            </a:r>
            <a:endParaRPr lang="zh-CN" altLang="en-US" dirty="0">
              <a:solidFill>
                <a:schemeClr val="accent2"/>
              </a:solidFill>
              <a:latin typeface="华文细黑" panose="02010600040101010101" pitchFamily="2" charset="-122"/>
              <a:ea typeface="华文细黑" panose="02010600040101010101" pitchFamily="2" charset="-122"/>
              <a:cs typeface="华文细黑" panose="02010600040101010101" pitchFamily="2" charset="-122"/>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7"/>
                                        </p:tgtEl>
                                        <p:attrNameLst>
                                          <p:attrName>style.visibility</p:attrName>
                                        </p:attrNameLst>
                                      </p:cBhvr>
                                      <p:to>
                                        <p:strVal val="visible"/>
                                      </p:to>
                                    </p:set>
                                    <p:anim calcmode="lin" valueType="num">
                                      <p:cBhvr>
                                        <p:cTn id="7" dur="4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7"/>
                                        </p:tgtEl>
                                        <p:attrNameLst>
                                          <p:attrName>ppt_y</p:attrName>
                                        </p:attrNameLst>
                                      </p:cBhvr>
                                      <p:tavLst>
                                        <p:tav tm="0">
                                          <p:val>
                                            <p:strVal val="#ppt_y"/>
                                          </p:val>
                                        </p:tav>
                                        <p:tav tm="100000">
                                          <p:val>
                                            <p:strVal val="#ppt_y"/>
                                          </p:val>
                                        </p:tav>
                                      </p:tavLst>
                                    </p:anim>
                                    <p:anim calcmode="lin" valueType="num">
                                      <p:cBhvr>
                                        <p:cTn id="9" dur="4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62" name="TextBox 5"/>
          <p:cNvSpPr txBox="1">
            <a:spLocks noChangeArrowheads="1"/>
          </p:cNvSpPr>
          <p:nvPr/>
        </p:nvSpPr>
        <p:spPr bwMode="auto">
          <a:xfrm>
            <a:off x="1058863" y="1619250"/>
            <a:ext cx="9144000" cy="3394075"/>
          </a:xfrm>
          <a:prstGeom prst="rect">
            <a:avLst/>
          </a:prstGeom>
          <a:noFill/>
          <a:ln w="9525">
            <a:noFill/>
            <a:miter lim="800000"/>
          </a:ln>
        </p:spPr>
        <p:txBody>
          <a:bodyPr>
            <a:spAutoFit/>
          </a:bodyPr>
          <a:lstStyle/>
          <a:p>
            <a:pPr>
              <a:lnSpc>
                <a:spcPct val="150000"/>
              </a:lnSpc>
              <a:buFont typeface="Arial" panose="020B0604020202020204" pitchFamily="34" charset="0"/>
              <a:buNone/>
            </a:pPr>
            <a:r>
              <a:rPr lang="zh-CN" altLang="en-US" dirty="0">
                <a:latin typeface="+mn-ea"/>
                <a:ea typeface="+mn-ea"/>
              </a:rPr>
              <a:t>（二）构配件及设备加工订货准备</a:t>
            </a:r>
            <a:br>
              <a:rPr lang="zh-CN" altLang="en-US" dirty="0">
                <a:latin typeface="+mn-ea"/>
                <a:ea typeface="+mn-ea"/>
              </a:rPr>
            </a:br>
            <a:r>
              <a:rPr lang="zh-CN" altLang="en-US" dirty="0">
                <a:latin typeface="+mn-ea"/>
                <a:ea typeface="+mn-ea"/>
              </a:rPr>
              <a:t>（ </a:t>
            </a:r>
            <a:r>
              <a:rPr lang="en-US" altLang="zh-CN" dirty="0">
                <a:latin typeface="+mn-ea"/>
                <a:ea typeface="+mn-ea"/>
              </a:rPr>
              <a:t>1</a:t>
            </a:r>
            <a:r>
              <a:rPr lang="zh-CN" altLang="en-US" dirty="0">
                <a:latin typeface="+mn-ea"/>
                <a:ea typeface="+mn-ea"/>
              </a:rPr>
              <a:t>）根据施工进度计划及施工预算所提供的各种构配件及设备数量，做好加工翻样</a:t>
            </a:r>
            <a:br>
              <a:rPr lang="zh-CN" altLang="en-US" dirty="0">
                <a:latin typeface="+mn-ea"/>
                <a:ea typeface="+mn-ea"/>
              </a:rPr>
            </a:br>
            <a:r>
              <a:rPr lang="zh-CN" altLang="en-US" dirty="0">
                <a:latin typeface="+mn-ea"/>
                <a:ea typeface="+mn-ea"/>
              </a:rPr>
              <a:t>工作，并编制相应的需用量计划。</a:t>
            </a:r>
            <a:br>
              <a:rPr lang="zh-CN" altLang="en-US" dirty="0">
                <a:latin typeface="+mn-ea"/>
                <a:ea typeface="+mn-ea"/>
              </a:rPr>
            </a:br>
            <a:r>
              <a:rPr lang="zh-CN" altLang="en-US" dirty="0">
                <a:latin typeface="+mn-ea"/>
                <a:ea typeface="+mn-ea"/>
              </a:rPr>
              <a:t>（ </a:t>
            </a:r>
            <a:r>
              <a:rPr lang="en-US" altLang="zh-CN" dirty="0">
                <a:latin typeface="+mn-ea"/>
                <a:ea typeface="+mn-ea"/>
              </a:rPr>
              <a:t>2</a:t>
            </a:r>
            <a:r>
              <a:rPr lang="zh-CN" altLang="en-US" dirty="0">
                <a:latin typeface="+mn-ea"/>
                <a:ea typeface="+mn-ea"/>
              </a:rPr>
              <a:t>）根据需用计划，向有关厂家提出加工订货计划要求，并签订订货合同。</a:t>
            </a:r>
            <a:br>
              <a:rPr lang="zh-CN" altLang="en-US" dirty="0">
                <a:latin typeface="+mn-ea"/>
                <a:ea typeface="+mn-ea"/>
              </a:rPr>
            </a:br>
            <a:r>
              <a:rPr lang="zh-CN" altLang="en-US" dirty="0">
                <a:latin typeface="+mn-ea"/>
                <a:ea typeface="+mn-ea"/>
              </a:rPr>
              <a:t>（ </a:t>
            </a:r>
            <a:r>
              <a:rPr lang="en-US" altLang="zh-CN" dirty="0">
                <a:latin typeface="+mn-ea"/>
                <a:ea typeface="+mn-ea"/>
              </a:rPr>
              <a:t>3</a:t>
            </a:r>
            <a:r>
              <a:rPr lang="zh-CN" altLang="en-US" dirty="0">
                <a:latin typeface="+mn-ea"/>
                <a:ea typeface="+mn-ea"/>
              </a:rPr>
              <a:t>）组织构（配）件和设备计划进场，按施工平面布置图做好存放及保管工作。</a:t>
            </a:r>
            <a:br>
              <a:rPr lang="zh-CN" altLang="en-US" dirty="0">
                <a:latin typeface="+mn-ea"/>
                <a:ea typeface="+mn-ea"/>
              </a:rPr>
            </a:br>
            <a:r>
              <a:rPr lang="zh-CN" altLang="en-US" dirty="0">
                <a:latin typeface="+mn-ea"/>
                <a:ea typeface="+mn-ea"/>
              </a:rPr>
              <a:t>（ </a:t>
            </a:r>
            <a:r>
              <a:rPr lang="en-US" altLang="zh-CN" dirty="0">
                <a:latin typeface="+mn-ea"/>
                <a:ea typeface="+mn-ea"/>
              </a:rPr>
              <a:t>4</a:t>
            </a:r>
            <a:r>
              <a:rPr lang="zh-CN" altLang="en-US" dirty="0">
                <a:latin typeface="+mn-ea"/>
                <a:ea typeface="+mn-ea"/>
              </a:rPr>
              <a:t>）严格验收、检查、核对材料的数量和规格，做好材料试验及检验工作，保证施</a:t>
            </a:r>
            <a:br>
              <a:rPr lang="zh-CN" altLang="en-US" dirty="0">
                <a:latin typeface="+mn-ea"/>
                <a:ea typeface="+mn-ea"/>
              </a:rPr>
            </a:br>
            <a:r>
              <a:rPr lang="zh-CN" altLang="en-US" dirty="0">
                <a:latin typeface="+mn-ea"/>
                <a:ea typeface="+mn-ea"/>
              </a:rPr>
              <a:t>工质量。 </a:t>
            </a:r>
            <a:br>
              <a:rPr lang="zh-CN" altLang="en-US" dirty="0">
                <a:latin typeface="+mn-ea"/>
                <a:ea typeface="+mn-ea"/>
              </a:rPr>
            </a:br>
            <a:endParaRPr lang="en-US" altLang="zh-CN" dirty="0">
              <a:latin typeface="+mn-ea"/>
              <a:ea typeface="+mn-ea"/>
            </a:endParaRPr>
          </a:p>
        </p:txBody>
      </p:sp>
      <p:sp>
        <p:nvSpPr>
          <p:cNvPr id="7" name="TextBox 54"/>
          <p:cNvSpPr txBox="1">
            <a:spLocks noChangeArrowheads="1"/>
          </p:cNvSpPr>
          <p:nvPr/>
        </p:nvSpPr>
        <p:spPr bwMode="auto">
          <a:xfrm>
            <a:off x="1365250" y="110004"/>
            <a:ext cx="5041900" cy="646331"/>
          </a:xfrm>
          <a:prstGeom prst="rect">
            <a:avLst/>
          </a:prstGeom>
          <a:noFill/>
          <a:ln w="9525">
            <a:noFill/>
            <a:miter lim="800000"/>
          </a:ln>
        </p:spPr>
        <p:txBody>
          <a:bodyPr>
            <a:spAutoFit/>
          </a:bodyPr>
          <a:lstStyle/>
          <a:p>
            <a:pPr marL="0" lvl="1">
              <a:buFont typeface="Arial" panose="020B0604020202020204" pitchFamily="34" charset="0"/>
              <a:buNone/>
            </a:pPr>
            <a:r>
              <a:rPr lang="zh-CN" altLang="en-US" dirty="0">
                <a:solidFill>
                  <a:schemeClr val="accent2"/>
                </a:solidFill>
                <a:latin typeface="微软雅黑" panose="020B0503020204020204" pitchFamily="34" charset="-122"/>
                <a:ea typeface="微软雅黑" panose="020B0503020204020204" pitchFamily="34" charset="-122"/>
              </a:rPr>
              <a:t>资源准备</a:t>
            </a:r>
            <a:endParaRPr lang="zh-CN" altLang="en-US" dirty="0">
              <a:solidFill>
                <a:schemeClr val="accent2"/>
              </a:solidFill>
              <a:latin typeface="微软雅黑" panose="020B0503020204020204" pitchFamily="34" charset="-122"/>
              <a:ea typeface="微软雅黑" panose="020B0503020204020204" pitchFamily="34" charset="-122"/>
            </a:endParaRPr>
          </a:p>
          <a:p>
            <a:pPr>
              <a:buFont typeface="Arial" panose="020B0604020202020204" pitchFamily="34" charset="0"/>
              <a:buNone/>
            </a:pPr>
            <a:endParaRPr lang="zh-CN" altLang="en-US" dirty="0">
              <a:solidFill>
                <a:schemeClr val="accent2"/>
              </a:solidFill>
              <a:latin typeface="微软雅黑" panose="020B0503020204020204" pitchFamily="34" charset="-122"/>
              <a:ea typeface="微软雅黑" panose="020B0503020204020204" pitchFamily="34" charset="-122"/>
            </a:endParaRPr>
          </a:p>
        </p:txBody>
      </p:sp>
      <p:sp>
        <p:nvSpPr>
          <p:cNvPr id="8" name="TextBox 55"/>
          <p:cNvSpPr txBox="1">
            <a:spLocks noChangeArrowheads="1"/>
          </p:cNvSpPr>
          <p:nvPr/>
        </p:nvSpPr>
        <p:spPr bwMode="auto">
          <a:xfrm>
            <a:off x="-224586" y="106363"/>
            <a:ext cx="1497013" cy="369332"/>
          </a:xfrm>
          <a:prstGeom prst="rect">
            <a:avLst/>
          </a:prstGeom>
          <a:noFill/>
          <a:ln w="9525">
            <a:noFill/>
            <a:miter lim="800000"/>
          </a:ln>
        </p:spPr>
        <p:txBody>
          <a:bodyPr>
            <a:spAutoFit/>
          </a:bodyPr>
          <a:lstStyle/>
          <a:p>
            <a:pPr algn="r">
              <a:buFont typeface="Arial" panose="020B0604020202020204" pitchFamily="34" charset="0"/>
              <a:buNone/>
            </a:pPr>
            <a:r>
              <a:rPr lang="zh-CN" altLang="en-US" dirty="0">
                <a:solidFill>
                  <a:schemeClr val="accent2"/>
                </a:solidFill>
                <a:latin typeface="华文细黑" panose="02010600040101010101" pitchFamily="2" charset="-122"/>
                <a:ea typeface="华文细黑" panose="02010600040101010101" pitchFamily="2" charset="-122"/>
                <a:cs typeface="华文细黑" panose="02010600040101010101" pitchFamily="2" charset="-122"/>
              </a:rPr>
              <a:t>学习任务</a:t>
            </a:r>
            <a:r>
              <a:rPr lang="en-US" altLang="zh-CN" dirty="0">
                <a:solidFill>
                  <a:schemeClr val="accent2"/>
                </a:solidFill>
                <a:latin typeface="华文细黑" panose="02010600040101010101" pitchFamily="2" charset="-122"/>
                <a:ea typeface="华文细黑" panose="02010600040101010101" pitchFamily="2" charset="-122"/>
                <a:cs typeface="华文细黑" panose="02010600040101010101" pitchFamily="2" charset="-122"/>
              </a:rPr>
              <a:t>4</a:t>
            </a:r>
            <a:endParaRPr lang="zh-CN" altLang="en-US" dirty="0">
              <a:solidFill>
                <a:schemeClr val="accent2"/>
              </a:solidFill>
              <a:latin typeface="华文细黑" panose="02010600040101010101" pitchFamily="2" charset="-122"/>
              <a:ea typeface="华文细黑" panose="02010600040101010101" pitchFamily="2" charset="-122"/>
              <a:cs typeface="华文细黑" panose="02010600040101010101" pitchFamily="2" charset="-122"/>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7"/>
                                        </p:tgtEl>
                                        <p:attrNameLst>
                                          <p:attrName>style.visibility</p:attrName>
                                        </p:attrNameLst>
                                      </p:cBhvr>
                                      <p:to>
                                        <p:strVal val="visible"/>
                                      </p:to>
                                    </p:set>
                                    <p:anim calcmode="lin" valueType="num">
                                      <p:cBhvr>
                                        <p:cTn id="7" dur="4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7"/>
                                        </p:tgtEl>
                                        <p:attrNameLst>
                                          <p:attrName>ppt_y</p:attrName>
                                        </p:attrNameLst>
                                      </p:cBhvr>
                                      <p:tavLst>
                                        <p:tav tm="0">
                                          <p:val>
                                            <p:strVal val="#ppt_y"/>
                                          </p:val>
                                        </p:tav>
                                        <p:tav tm="100000">
                                          <p:val>
                                            <p:strVal val="#ppt_y"/>
                                          </p:val>
                                        </p:tav>
                                      </p:tavLst>
                                    </p:anim>
                                    <p:anim calcmode="lin" valueType="num">
                                      <p:cBhvr>
                                        <p:cTn id="9" dur="4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6610" name="TextBox 5"/>
          <p:cNvSpPr txBox="1">
            <a:spLocks noChangeArrowheads="1"/>
          </p:cNvSpPr>
          <p:nvPr/>
        </p:nvSpPr>
        <p:spPr bwMode="auto">
          <a:xfrm>
            <a:off x="1058863" y="1619250"/>
            <a:ext cx="9144000" cy="3806825"/>
          </a:xfrm>
          <a:prstGeom prst="rect">
            <a:avLst/>
          </a:prstGeom>
          <a:noFill/>
          <a:ln w="9525">
            <a:noFill/>
            <a:miter lim="800000"/>
          </a:ln>
        </p:spPr>
        <p:txBody>
          <a:bodyPr>
            <a:spAutoFit/>
          </a:bodyPr>
          <a:lstStyle/>
          <a:p>
            <a:pPr>
              <a:lnSpc>
                <a:spcPct val="150000"/>
              </a:lnSpc>
              <a:buFont typeface="Arial" panose="020B0604020202020204" pitchFamily="34" charset="0"/>
              <a:buNone/>
            </a:pPr>
            <a:r>
              <a:rPr lang="zh-CN" altLang="en-US" dirty="0">
                <a:latin typeface="+mn-ea"/>
                <a:ea typeface="+mn-ea"/>
              </a:rPr>
              <a:t>（三）施工机具准备</a:t>
            </a:r>
            <a:br>
              <a:rPr lang="zh-CN" altLang="en-US" dirty="0">
                <a:latin typeface="+mn-ea"/>
                <a:ea typeface="+mn-ea"/>
              </a:rPr>
            </a:br>
            <a:r>
              <a:rPr lang="zh-CN" altLang="en-US" dirty="0">
                <a:latin typeface="+mn-ea"/>
                <a:ea typeface="+mn-ea"/>
              </a:rPr>
              <a:t>（ </a:t>
            </a:r>
            <a:r>
              <a:rPr lang="en-US" altLang="zh-CN" dirty="0">
                <a:latin typeface="+mn-ea"/>
                <a:ea typeface="+mn-ea"/>
              </a:rPr>
              <a:t>1</a:t>
            </a:r>
            <a:r>
              <a:rPr lang="zh-CN" altLang="en-US" dirty="0">
                <a:latin typeface="+mn-ea"/>
                <a:ea typeface="+mn-ea"/>
              </a:rPr>
              <a:t>）各种土方机械、混凝土、砂浆搅拌设备、垂直及水平运输机械、钢筋加工设</a:t>
            </a:r>
            <a:br>
              <a:rPr lang="zh-CN" altLang="en-US" dirty="0">
                <a:latin typeface="+mn-ea"/>
                <a:ea typeface="+mn-ea"/>
              </a:rPr>
            </a:br>
            <a:r>
              <a:rPr lang="zh-CN" altLang="en-US" dirty="0">
                <a:latin typeface="+mn-ea"/>
                <a:ea typeface="+mn-ea"/>
              </a:rPr>
              <a:t>备、木工机械、焊接设备、打夯机、排水设备等应根据施工方案，对施工机具配备的</a:t>
            </a:r>
            <a:br>
              <a:rPr lang="zh-CN" altLang="en-US" dirty="0">
                <a:latin typeface="+mn-ea"/>
                <a:ea typeface="+mn-ea"/>
              </a:rPr>
            </a:br>
            <a:r>
              <a:rPr lang="zh-CN" altLang="en-US" dirty="0">
                <a:latin typeface="+mn-ea"/>
                <a:ea typeface="+mn-ea"/>
              </a:rPr>
              <a:t>要求、数量以及施工进度进行安排，编制施工机具需用量计划。</a:t>
            </a:r>
            <a:br>
              <a:rPr lang="zh-CN" altLang="en-US" dirty="0">
                <a:latin typeface="+mn-ea"/>
                <a:ea typeface="+mn-ea"/>
              </a:rPr>
            </a:br>
            <a:r>
              <a:rPr lang="zh-CN" altLang="en-US" dirty="0">
                <a:latin typeface="+mn-ea"/>
                <a:ea typeface="+mn-ea"/>
              </a:rPr>
              <a:t>（ </a:t>
            </a:r>
            <a:r>
              <a:rPr lang="en-US" altLang="zh-CN" dirty="0">
                <a:latin typeface="+mn-ea"/>
                <a:ea typeface="+mn-ea"/>
              </a:rPr>
              <a:t>2</a:t>
            </a:r>
            <a:r>
              <a:rPr lang="zh-CN" altLang="en-US" dirty="0">
                <a:latin typeface="+mn-ea"/>
                <a:ea typeface="+mn-ea"/>
              </a:rPr>
              <a:t>）拟由本企业内部负责解决的施工机具，应根据需用量计划组织落实，确保按期</a:t>
            </a:r>
            <a:br>
              <a:rPr lang="zh-CN" altLang="en-US" dirty="0">
                <a:latin typeface="+mn-ea"/>
                <a:ea typeface="+mn-ea"/>
              </a:rPr>
            </a:br>
            <a:r>
              <a:rPr lang="zh-CN" altLang="en-US" dirty="0">
                <a:latin typeface="+mn-ea"/>
                <a:ea typeface="+mn-ea"/>
              </a:rPr>
              <a:t>供应。</a:t>
            </a:r>
            <a:br>
              <a:rPr lang="zh-CN" altLang="en-US" dirty="0">
                <a:latin typeface="+mn-ea"/>
                <a:ea typeface="+mn-ea"/>
              </a:rPr>
            </a:br>
            <a:r>
              <a:rPr lang="zh-CN" altLang="en-US" dirty="0">
                <a:latin typeface="+mn-ea"/>
                <a:ea typeface="+mn-ea"/>
              </a:rPr>
              <a:t>（ </a:t>
            </a:r>
            <a:r>
              <a:rPr lang="en-US" altLang="zh-CN" dirty="0">
                <a:latin typeface="+mn-ea"/>
                <a:ea typeface="+mn-ea"/>
              </a:rPr>
              <a:t>3</a:t>
            </a:r>
            <a:r>
              <a:rPr lang="zh-CN" altLang="en-US" dirty="0">
                <a:latin typeface="+mn-ea"/>
                <a:ea typeface="+mn-ea"/>
              </a:rPr>
              <a:t>）对施工企业缺少且需要的施工机具，应与有关方面签订订购和租赁合同，以保</a:t>
            </a:r>
            <a:br>
              <a:rPr lang="zh-CN" altLang="en-US" dirty="0">
                <a:latin typeface="+mn-ea"/>
                <a:ea typeface="+mn-ea"/>
              </a:rPr>
            </a:br>
            <a:r>
              <a:rPr lang="zh-CN" altLang="en-US" dirty="0">
                <a:latin typeface="+mn-ea"/>
                <a:ea typeface="+mn-ea"/>
              </a:rPr>
              <a:t>证施工需要。 </a:t>
            </a:r>
            <a:br>
              <a:rPr lang="zh-CN" altLang="en-US" dirty="0">
                <a:latin typeface="+mn-ea"/>
                <a:ea typeface="+mn-ea"/>
              </a:rPr>
            </a:br>
            <a:endParaRPr lang="en-US" altLang="zh-CN" dirty="0">
              <a:latin typeface="+mn-ea"/>
              <a:ea typeface="+mn-ea"/>
            </a:endParaRPr>
          </a:p>
        </p:txBody>
      </p:sp>
      <p:sp>
        <p:nvSpPr>
          <p:cNvPr id="9" name="TextBox 54"/>
          <p:cNvSpPr txBox="1">
            <a:spLocks noChangeArrowheads="1"/>
          </p:cNvSpPr>
          <p:nvPr/>
        </p:nvSpPr>
        <p:spPr bwMode="auto">
          <a:xfrm>
            <a:off x="1365250" y="110004"/>
            <a:ext cx="5041900" cy="646331"/>
          </a:xfrm>
          <a:prstGeom prst="rect">
            <a:avLst/>
          </a:prstGeom>
          <a:noFill/>
          <a:ln w="9525">
            <a:noFill/>
            <a:miter lim="800000"/>
          </a:ln>
        </p:spPr>
        <p:txBody>
          <a:bodyPr>
            <a:spAutoFit/>
          </a:bodyPr>
          <a:lstStyle/>
          <a:p>
            <a:pPr marL="0" lvl="1">
              <a:buFont typeface="Arial" panose="020B0604020202020204" pitchFamily="34" charset="0"/>
              <a:buNone/>
            </a:pPr>
            <a:r>
              <a:rPr lang="zh-CN" altLang="en-US" dirty="0">
                <a:solidFill>
                  <a:schemeClr val="accent2"/>
                </a:solidFill>
                <a:latin typeface="微软雅黑" panose="020B0503020204020204" pitchFamily="34" charset="-122"/>
                <a:ea typeface="微软雅黑" panose="020B0503020204020204" pitchFamily="34" charset="-122"/>
              </a:rPr>
              <a:t>资源准备</a:t>
            </a:r>
            <a:endParaRPr lang="zh-CN" altLang="en-US" dirty="0">
              <a:solidFill>
                <a:schemeClr val="accent2"/>
              </a:solidFill>
              <a:latin typeface="微软雅黑" panose="020B0503020204020204" pitchFamily="34" charset="-122"/>
              <a:ea typeface="微软雅黑" panose="020B0503020204020204" pitchFamily="34" charset="-122"/>
            </a:endParaRPr>
          </a:p>
          <a:p>
            <a:pPr>
              <a:buFont typeface="Arial" panose="020B0604020202020204" pitchFamily="34" charset="0"/>
              <a:buNone/>
            </a:pPr>
            <a:endParaRPr lang="zh-CN" altLang="en-US" dirty="0">
              <a:solidFill>
                <a:schemeClr val="accent2"/>
              </a:solidFill>
              <a:latin typeface="微软雅黑" panose="020B0503020204020204" pitchFamily="34" charset="-122"/>
              <a:ea typeface="微软雅黑" panose="020B0503020204020204" pitchFamily="34" charset="-122"/>
            </a:endParaRPr>
          </a:p>
        </p:txBody>
      </p:sp>
      <p:sp>
        <p:nvSpPr>
          <p:cNvPr id="10" name="TextBox 55"/>
          <p:cNvSpPr txBox="1">
            <a:spLocks noChangeArrowheads="1"/>
          </p:cNvSpPr>
          <p:nvPr/>
        </p:nvSpPr>
        <p:spPr bwMode="auto">
          <a:xfrm>
            <a:off x="-224586" y="106363"/>
            <a:ext cx="1497013" cy="369332"/>
          </a:xfrm>
          <a:prstGeom prst="rect">
            <a:avLst/>
          </a:prstGeom>
          <a:noFill/>
          <a:ln w="9525">
            <a:noFill/>
            <a:miter lim="800000"/>
          </a:ln>
        </p:spPr>
        <p:txBody>
          <a:bodyPr>
            <a:spAutoFit/>
          </a:bodyPr>
          <a:lstStyle/>
          <a:p>
            <a:pPr algn="r">
              <a:buFont typeface="Arial" panose="020B0604020202020204" pitchFamily="34" charset="0"/>
              <a:buNone/>
            </a:pPr>
            <a:r>
              <a:rPr lang="zh-CN" altLang="en-US" dirty="0">
                <a:solidFill>
                  <a:schemeClr val="accent2"/>
                </a:solidFill>
                <a:latin typeface="华文细黑" panose="02010600040101010101" pitchFamily="2" charset="-122"/>
                <a:ea typeface="华文细黑" panose="02010600040101010101" pitchFamily="2" charset="-122"/>
                <a:cs typeface="华文细黑" panose="02010600040101010101" pitchFamily="2" charset="-122"/>
              </a:rPr>
              <a:t>学习任务</a:t>
            </a:r>
            <a:r>
              <a:rPr lang="en-US" altLang="zh-CN" dirty="0">
                <a:solidFill>
                  <a:schemeClr val="accent2"/>
                </a:solidFill>
                <a:latin typeface="华文细黑" panose="02010600040101010101" pitchFamily="2" charset="-122"/>
                <a:ea typeface="华文细黑" panose="02010600040101010101" pitchFamily="2" charset="-122"/>
                <a:cs typeface="华文细黑" panose="02010600040101010101" pitchFamily="2" charset="-122"/>
              </a:rPr>
              <a:t>4</a:t>
            </a:r>
            <a:endParaRPr lang="zh-CN" altLang="en-US" dirty="0">
              <a:solidFill>
                <a:schemeClr val="accent2"/>
              </a:solidFill>
              <a:latin typeface="华文细黑" panose="02010600040101010101" pitchFamily="2" charset="-122"/>
              <a:ea typeface="华文细黑" panose="02010600040101010101" pitchFamily="2" charset="-122"/>
              <a:cs typeface="华文细黑" panose="02010600040101010101" pitchFamily="2" charset="-122"/>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9"/>
                                        </p:tgtEl>
                                        <p:attrNameLst>
                                          <p:attrName>style.visibility</p:attrName>
                                        </p:attrNameLst>
                                      </p:cBhvr>
                                      <p:to>
                                        <p:strVal val="visible"/>
                                      </p:to>
                                    </p:set>
                                    <p:anim calcmode="lin" valueType="num">
                                      <p:cBhvr>
                                        <p:cTn id="7" dur="4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9"/>
                                        </p:tgtEl>
                                        <p:attrNameLst>
                                          <p:attrName>ppt_y</p:attrName>
                                        </p:attrNameLst>
                                      </p:cBhvr>
                                      <p:tavLst>
                                        <p:tav tm="0">
                                          <p:val>
                                            <p:strVal val="#ppt_y"/>
                                          </p:val>
                                        </p:tav>
                                        <p:tav tm="100000">
                                          <p:val>
                                            <p:strVal val="#ppt_y"/>
                                          </p:val>
                                        </p:tav>
                                      </p:tavLst>
                                    </p:anim>
                                    <p:anim calcmode="lin" valueType="num">
                                      <p:cBhvr>
                                        <p:cTn id="9" dur="4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658" name="TextBox 5"/>
          <p:cNvSpPr txBox="1">
            <a:spLocks noChangeArrowheads="1"/>
          </p:cNvSpPr>
          <p:nvPr/>
        </p:nvSpPr>
        <p:spPr bwMode="auto">
          <a:xfrm>
            <a:off x="1202853" y="1959843"/>
            <a:ext cx="9144000" cy="2981325"/>
          </a:xfrm>
          <a:prstGeom prst="rect">
            <a:avLst/>
          </a:prstGeom>
          <a:noFill/>
          <a:ln w="9525">
            <a:noFill/>
            <a:miter lim="800000"/>
          </a:ln>
        </p:spPr>
        <p:txBody>
          <a:bodyPr>
            <a:spAutoFit/>
          </a:bodyPr>
          <a:lstStyle/>
          <a:p>
            <a:pPr>
              <a:lnSpc>
                <a:spcPct val="150000"/>
              </a:lnSpc>
              <a:buFont typeface="Arial" panose="020B0604020202020204" pitchFamily="34" charset="0"/>
              <a:buNone/>
            </a:pPr>
            <a:r>
              <a:rPr lang="zh-CN" altLang="en-US" dirty="0">
                <a:latin typeface="+mn-ea"/>
                <a:ea typeface="+mn-ea"/>
              </a:rPr>
              <a:t>（ </a:t>
            </a:r>
            <a:r>
              <a:rPr lang="en-US" altLang="zh-CN" dirty="0">
                <a:latin typeface="+mn-ea"/>
                <a:ea typeface="+mn-ea"/>
              </a:rPr>
              <a:t>4</a:t>
            </a:r>
            <a:r>
              <a:rPr lang="zh-CN" altLang="en-US" dirty="0">
                <a:latin typeface="+mn-ea"/>
                <a:ea typeface="+mn-ea"/>
              </a:rPr>
              <a:t>）对于大型施工机械（如塔式起重机、挖土机、桩基设备等）的需求量和实践，</a:t>
            </a:r>
            <a:br>
              <a:rPr lang="zh-CN" altLang="en-US" dirty="0">
                <a:latin typeface="+mn-ea"/>
                <a:ea typeface="+mn-ea"/>
              </a:rPr>
            </a:br>
            <a:r>
              <a:rPr lang="zh-CN" altLang="en-US" dirty="0">
                <a:latin typeface="+mn-ea"/>
                <a:ea typeface="+mn-ea"/>
              </a:rPr>
              <a:t>应向有关方面（如专业分包单位）联系，提出要求，在落实后签订有关分包合同，并为</a:t>
            </a:r>
            <a:br>
              <a:rPr lang="zh-CN" altLang="en-US" dirty="0">
                <a:latin typeface="+mn-ea"/>
                <a:ea typeface="+mn-ea"/>
              </a:rPr>
            </a:br>
            <a:r>
              <a:rPr lang="zh-CN" altLang="en-US" dirty="0">
                <a:latin typeface="+mn-ea"/>
                <a:ea typeface="+mn-ea"/>
              </a:rPr>
              <a:t>大型机械按期进场做好现场有关准备工作。</a:t>
            </a:r>
            <a:br>
              <a:rPr lang="zh-CN" altLang="en-US" dirty="0">
                <a:latin typeface="+mn-ea"/>
                <a:ea typeface="+mn-ea"/>
              </a:rPr>
            </a:br>
            <a:r>
              <a:rPr lang="zh-CN" altLang="en-US" dirty="0">
                <a:latin typeface="+mn-ea"/>
                <a:ea typeface="+mn-ea"/>
              </a:rPr>
              <a:t>（ </a:t>
            </a:r>
            <a:r>
              <a:rPr lang="en-US" altLang="zh-CN" dirty="0">
                <a:latin typeface="+mn-ea"/>
                <a:ea typeface="+mn-ea"/>
              </a:rPr>
              <a:t>5</a:t>
            </a:r>
            <a:r>
              <a:rPr lang="zh-CN" altLang="en-US" dirty="0">
                <a:latin typeface="+mn-ea"/>
                <a:ea typeface="+mn-ea"/>
              </a:rPr>
              <a:t>）安装、调试施工机具，按照施工机具需用量计划，组织施工机具进场，根据施</a:t>
            </a:r>
            <a:br>
              <a:rPr lang="zh-CN" altLang="en-US" dirty="0">
                <a:latin typeface="+mn-ea"/>
                <a:ea typeface="+mn-ea"/>
              </a:rPr>
            </a:br>
            <a:r>
              <a:rPr lang="zh-CN" altLang="en-US" dirty="0">
                <a:latin typeface="+mn-ea"/>
                <a:ea typeface="+mn-ea"/>
              </a:rPr>
              <a:t>工总平面图将施工机具安置在规定的地方或仓库。对施工机具要进行就位、搭棚、接</a:t>
            </a:r>
            <a:br>
              <a:rPr lang="zh-CN" altLang="en-US" dirty="0">
                <a:latin typeface="+mn-ea"/>
                <a:ea typeface="+mn-ea"/>
              </a:rPr>
            </a:br>
            <a:r>
              <a:rPr lang="zh-CN" altLang="en-US" dirty="0">
                <a:latin typeface="+mn-ea"/>
                <a:ea typeface="+mn-ea"/>
              </a:rPr>
              <a:t>电源、保养、调试等工作。所有施工机具都必须在使用前进行检查和试运转。 </a:t>
            </a:r>
            <a:br>
              <a:rPr lang="zh-CN" altLang="en-US" dirty="0">
                <a:latin typeface="+mn-ea"/>
                <a:ea typeface="+mn-ea"/>
              </a:rPr>
            </a:br>
            <a:endParaRPr lang="en-US" altLang="zh-CN" dirty="0">
              <a:latin typeface="+mn-ea"/>
              <a:ea typeface="+mn-ea"/>
            </a:endParaRPr>
          </a:p>
        </p:txBody>
      </p:sp>
      <p:sp>
        <p:nvSpPr>
          <p:cNvPr id="7" name="TextBox 54"/>
          <p:cNvSpPr txBox="1">
            <a:spLocks noChangeArrowheads="1"/>
          </p:cNvSpPr>
          <p:nvPr/>
        </p:nvSpPr>
        <p:spPr bwMode="auto">
          <a:xfrm>
            <a:off x="1365250" y="110004"/>
            <a:ext cx="5041900" cy="646331"/>
          </a:xfrm>
          <a:prstGeom prst="rect">
            <a:avLst/>
          </a:prstGeom>
          <a:noFill/>
          <a:ln w="9525">
            <a:noFill/>
            <a:miter lim="800000"/>
          </a:ln>
        </p:spPr>
        <p:txBody>
          <a:bodyPr>
            <a:spAutoFit/>
          </a:bodyPr>
          <a:lstStyle/>
          <a:p>
            <a:pPr marL="0" lvl="1">
              <a:buFont typeface="Arial" panose="020B0604020202020204" pitchFamily="34" charset="0"/>
              <a:buNone/>
            </a:pPr>
            <a:r>
              <a:rPr lang="zh-CN" altLang="en-US" dirty="0">
                <a:solidFill>
                  <a:schemeClr val="accent2"/>
                </a:solidFill>
                <a:latin typeface="微软雅黑" panose="020B0503020204020204" pitchFamily="34" charset="-122"/>
                <a:ea typeface="微软雅黑" panose="020B0503020204020204" pitchFamily="34" charset="-122"/>
              </a:rPr>
              <a:t>资源准备</a:t>
            </a:r>
            <a:endParaRPr lang="zh-CN" altLang="en-US" dirty="0">
              <a:solidFill>
                <a:schemeClr val="accent2"/>
              </a:solidFill>
              <a:latin typeface="微软雅黑" panose="020B0503020204020204" pitchFamily="34" charset="-122"/>
              <a:ea typeface="微软雅黑" panose="020B0503020204020204" pitchFamily="34" charset="-122"/>
            </a:endParaRPr>
          </a:p>
          <a:p>
            <a:pPr>
              <a:buFont typeface="Arial" panose="020B0604020202020204" pitchFamily="34" charset="0"/>
              <a:buNone/>
            </a:pPr>
            <a:endParaRPr lang="zh-CN" altLang="en-US" dirty="0">
              <a:solidFill>
                <a:schemeClr val="accent2"/>
              </a:solidFill>
              <a:latin typeface="微软雅黑" panose="020B0503020204020204" pitchFamily="34" charset="-122"/>
              <a:ea typeface="微软雅黑" panose="020B0503020204020204" pitchFamily="34" charset="-122"/>
            </a:endParaRPr>
          </a:p>
        </p:txBody>
      </p:sp>
      <p:sp>
        <p:nvSpPr>
          <p:cNvPr id="8" name="TextBox 55"/>
          <p:cNvSpPr txBox="1">
            <a:spLocks noChangeArrowheads="1"/>
          </p:cNvSpPr>
          <p:nvPr/>
        </p:nvSpPr>
        <p:spPr bwMode="auto">
          <a:xfrm>
            <a:off x="-224586" y="106363"/>
            <a:ext cx="1497013" cy="369332"/>
          </a:xfrm>
          <a:prstGeom prst="rect">
            <a:avLst/>
          </a:prstGeom>
          <a:noFill/>
          <a:ln w="9525">
            <a:noFill/>
            <a:miter lim="800000"/>
          </a:ln>
        </p:spPr>
        <p:txBody>
          <a:bodyPr>
            <a:spAutoFit/>
          </a:bodyPr>
          <a:lstStyle/>
          <a:p>
            <a:pPr algn="r">
              <a:buFont typeface="Arial" panose="020B0604020202020204" pitchFamily="34" charset="0"/>
              <a:buNone/>
            </a:pPr>
            <a:r>
              <a:rPr lang="zh-CN" altLang="en-US" dirty="0">
                <a:solidFill>
                  <a:schemeClr val="accent2"/>
                </a:solidFill>
                <a:latin typeface="华文细黑" panose="02010600040101010101" pitchFamily="2" charset="-122"/>
                <a:ea typeface="华文细黑" panose="02010600040101010101" pitchFamily="2" charset="-122"/>
                <a:cs typeface="华文细黑" panose="02010600040101010101" pitchFamily="2" charset="-122"/>
              </a:rPr>
              <a:t>学习任务</a:t>
            </a:r>
            <a:r>
              <a:rPr lang="en-US" altLang="zh-CN" dirty="0">
                <a:solidFill>
                  <a:schemeClr val="accent2"/>
                </a:solidFill>
                <a:latin typeface="华文细黑" panose="02010600040101010101" pitchFamily="2" charset="-122"/>
                <a:ea typeface="华文细黑" panose="02010600040101010101" pitchFamily="2" charset="-122"/>
                <a:cs typeface="华文细黑" panose="02010600040101010101" pitchFamily="2" charset="-122"/>
              </a:rPr>
              <a:t>4</a:t>
            </a:r>
            <a:endParaRPr lang="zh-CN" altLang="en-US" dirty="0">
              <a:solidFill>
                <a:schemeClr val="accent2"/>
              </a:solidFill>
              <a:latin typeface="华文细黑" panose="02010600040101010101" pitchFamily="2" charset="-122"/>
              <a:ea typeface="华文细黑" panose="02010600040101010101" pitchFamily="2" charset="-122"/>
              <a:cs typeface="华文细黑" panose="02010600040101010101" pitchFamily="2" charset="-122"/>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7"/>
                                        </p:tgtEl>
                                        <p:attrNameLst>
                                          <p:attrName>style.visibility</p:attrName>
                                        </p:attrNameLst>
                                      </p:cBhvr>
                                      <p:to>
                                        <p:strVal val="visible"/>
                                      </p:to>
                                    </p:set>
                                    <p:anim calcmode="lin" valueType="num">
                                      <p:cBhvr>
                                        <p:cTn id="7" dur="4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7"/>
                                        </p:tgtEl>
                                        <p:attrNameLst>
                                          <p:attrName>ppt_y</p:attrName>
                                        </p:attrNameLst>
                                      </p:cBhvr>
                                      <p:tavLst>
                                        <p:tav tm="0">
                                          <p:val>
                                            <p:strVal val="#ppt_y"/>
                                          </p:val>
                                        </p:tav>
                                        <p:tav tm="100000">
                                          <p:val>
                                            <p:strVal val="#ppt_y"/>
                                          </p:val>
                                        </p:tav>
                                      </p:tavLst>
                                    </p:anim>
                                    <p:anim calcmode="lin" valueType="num">
                                      <p:cBhvr>
                                        <p:cTn id="9" dur="4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706" name="TextBox 5"/>
          <p:cNvSpPr txBox="1">
            <a:spLocks noChangeArrowheads="1"/>
          </p:cNvSpPr>
          <p:nvPr/>
        </p:nvSpPr>
        <p:spPr bwMode="auto">
          <a:xfrm>
            <a:off x="1058864" y="1619250"/>
            <a:ext cx="4679477" cy="3416320"/>
          </a:xfrm>
          <a:prstGeom prst="rect">
            <a:avLst/>
          </a:prstGeom>
          <a:noFill/>
          <a:ln w="9525">
            <a:noFill/>
            <a:miter lim="800000"/>
          </a:ln>
        </p:spPr>
        <p:txBody>
          <a:bodyPr wrap="square">
            <a:spAutoFit/>
          </a:bodyPr>
          <a:lstStyle/>
          <a:p>
            <a:pPr>
              <a:lnSpc>
                <a:spcPct val="150000"/>
              </a:lnSpc>
              <a:buFont typeface="Arial" panose="020B0604020202020204" pitchFamily="34" charset="0"/>
              <a:buNone/>
            </a:pPr>
            <a:r>
              <a:rPr lang="zh-CN" altLang="en-US" dirty="0">
                <a:latin typeface="+mn-ea"/>
                <a:ea typeface="+mn-ea"/>
              </a:rPr>
              <a:t>（四）生产工艺设备准备</a:t>
            </a:r>
            <a:br>
              <a:rPr lang="zh-CN" altLang="en-US" dirty="0">
                <a:latin typeface="+mn-ea"/>
                <a:ea typeface="+mn-ea"/>
              </a:rPr>
            </a:br>
            <a:r>
              <a:rPr lang="zh-CN" altLang="en-US" dirty="0">
                <a:latin typeface="+mn-ea"/>
                <a:ea typeface="+mn-ea"/>
              </a:rPr>
              <a:t>订购生产用的生产工艺设备，要注意交货时间与土建进度密切配合，因为，某些庞大设备的安装往往要与土建施工穿插进行，如果土建全部完成或封顶后，安装会有困难，故各种设备的交货时间要与安装时间密切配合，它将直接影响建设工期。 </a:t>
            </a:r>
            <a:br>
              <a:rPr lang="zh-CN" altLang="en-US" dirty="0">
                <a:latin typeface="+mn-ea"/>
                <a:ea typeface="+mn-ea"/>
              </a:rPr>
            </a:br>
            <a:endParaRPr lang="en-US" altLang="zh-CN" dirty="0">
              <a:latin typeface="+mn-ea"/>
              <a:ea typeface="+mn-ea"/>
            </a:endParaRPr>
          </a:p>
        </p:txBody>
      </p:sp>
      <p:pic>
        <p:nvPicPr>
          <p:cNvPr id="17410" name="Picture 2"/>
          <p:cNvPicPr>
            <a:picLocks noChangeAspect="1" noChangeArrowheads="1"/>
          </p:cNvPicPr>
          <p:nvPr/>
        </p:nvPicPr>
        <p:blipFill>
          <a:blip r:embed="rId1" cstate="print"/>
          <a:srcRect/>
          <a:stretch>
            <a:fillRect/>
          </a:stretch>
        </p:blipFill>
        <p:spPr bwMode="auto">
          <a:xfrm>
            <a:off x="6294909" y="1728837"/>
            <a:ext cx="5411051" cy="3500363"/>
          </a:xfrm>
          <a:prstGeom prst="rect">
            <a:avLst/>
          </a:prstGeom>
          <a:noFill/>
          <a:ln w="9525">
            <a:noFill/>
            <a:miter lim="800000"/>
            <a:headEnd/>
            <a:tailEnd/>
          </a:ln>
        </p:spPr>
      </p:pic>
      <p:sp>
        <p:nvSpPr>
          <p:cNvPr id="7" name="TextBox 54"/>
          <p:cNvSpPr txBox="1">
            <a:spLocks noChangeArrowheads="1"/>
          </p:cNvSpPr>
          <p:nvPr/>
        </p:nvSpPr>
        <p:spPr bwMode="auto">
          <a:xfrm>
            <a:off x="1365250" y="110004"/>
            <a:ext cx="5041900" cy="646331"/>
          </a:xfrm>
          <a:prstGeom prst="rect">
            <a:avLst/>
          </a:prstGeom>
          <a:noFill/>
          <a:ln w="9525">
            <a:noFill/>
            <a:miter lim="800000"/>
          </a:ln>
        </p:spPr>
        <p:txBody>
          <a:bodyPr>
            <a:spAutoFit/>
          </a:bodyPr>
          <a:lstStyle/>
          <a:p>
            <a:pPr marL="0" lvl="1">
              <a:buFont typeface="Arial" panose="020B0604020202020204" pitchFamily="34" charset="0"/>
              <a:buNone/>
            </a:pPr>
            <a:r>
              <a:rPr lang="zh-CN" altLang="en-US" dirty="0">
                <a:solidFill>
                  <a:schemeClr val="accent2"/>
                </a:solidFill>
                <a:latin typeface="微软雅黑" panose="020B0503020204020204" pitchFamily="34" charset="-122"/>
                <a:ea typeface="微软雅黑" panose="020B0503020204020204" pitchFamily="34" charset="-122"/>
              </a:rPr>
              <a:t>资源准备</a:t>
            </a:r>
            <a:endParaRPr lang="zh-CN" altLang="en-US" dirty="0">
              <a:solidFill>
                <a:schemeClr val="accent2"/>
              </a:solidFill>
              <a:latin typeface="微软雅黑" panose="020B0503020204020204" pitchFamily="34" charset="-122"/>
              <a:ea typeface="微软雅黑" panose="020B0503020204020204" pitchFamily="34" charset="-122"/>
            </a:endParaRPr>
          </a:p>
          <a:p>
            <a:pPr>
              <a:buFont typeface="Arial" panose="020B0604020202020204" pitchFamily="34" charset="0"/>
              <a:buNone/>
            </a:pPr>
            <a:endParaRPr lang="zh-CN" altLang="en-US" dirty="0">
              <a:solidFill>
                <a:schemeClr val="accent2"/>
              </a:solidFill>
              <a:latin typeface="微软雅黑" panose="020B0503020204020204" pitchFamily="34" charset="-122"/>
              <a:ea typeface="微软雅黑" panose="020B0503020204020204" pitchFamily="34" charset="-122"/>
            </a:endParaRPr>
          </a:p>
        </p:txBody>
      </p:sp>
      <p:sp>
        <p:nvSpPr>
          <p:cNvPr id="8" name="TextBox 55"/>
          <p:cNvSpPr txBox="1">
            <a:spLocks noChangeArrowheads="1"/>
          </p:cNvSpPr>
          <p:nvPr/>
        </p:nvSpPr>
        <p:spPr bwMode="auto">
          <a:xfrm>
            <a:off x="-224586" y="106363"/>
            <a:ext cx="1497013" cy="369332"/>
          </a:xfrm>
          <a:prstGeom prst="rect">
            <a:avLst/>
          </a:prstGeom>
          <a:noFill/>
          <a:ln w="9525">
            <a:noFill/>
            <a:miter lim="800000"/>
          </a:ln>
        </p:spPr>
        <p:txBody>
          <a:bodyPr>
            <a:spAutoFit/>
          </a:bodyPr>
          <a:lstStyle/>
          <a:p>
            <a:pPr algn="r">
              <a:buFont typeface="Arial" panose="020B0604020202020204" pitchFamily="34" charset="0"/>
              <a:buNone/>
            </a:pPr>
            <a:r>
              <a:rPr lang="zh-CN" altLang="en-US" dirty="0">
                <a:solidFill>
                  <a:schemeClr val="accent2"/>
                </a:solidFill>
                <a:latin typeface="华文细黑" panose="02010600040101010101" pitchFamily="2" charset="-122"/>
                <a:ea typeface="华文细黑" panose="02010600040101010101" pitchFamily="2" charset="-122"/>
                <a:cs typeface="华文细黑" panose="02010600040101010101" pitchFamily="2" charset="-122"/>
              </a:rPr>
              <a:t>学习任务</a:t>
            </a:r>
            <a:r>
              <a:rPr lang="en-US" altLang="zh-CN" dirty="0">
                <a:solidFill>
                  <a:schemeClr val="accent2"/>
                </a:solidFill>
                <a:latin typeface="华文细黑" panose="02010600040101010101" pitchFamily="2" charset="-122"/>
                <a:ea typeface="华文细黑" panose="02010600040101010101" pitchFamily="2" charset="-122"/>
                <a:cs typeface="华文细黑" panose="02010600040101010101" pitchFamily="2" charset="-122"/>
              </a:rPr>
              <a:t>4</a:t>
            </a:r>
            <a:endParaRPr lang="zh-CN" altLang="en-US" dirty="0">
              <a:solidFill>
                <a:schemeClr val="accent2"/>
              </a:solidFill>
              <a:latin typeface="华文细黑" panose="02010600040101010101" pitchFamily="2" charset="-122"/>
              <a:ea typeface="华文细黑" panose="02010600040101010101" pitchFamily="2" charset="-122"/>
              <a:cs typeface="华文细黑" panose="02010600040101010101" pitchFamily="2" charset="-122"/>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7"/>
                                        </p:tgtEl>
                                        <p:attrNameLst>
                                          <p:attrName>style.visibility</p:attrName>
                                        </p:attrNameLst>
                                      </p:cBhvr>
                                      <p:to>
                                        <p:strVal val="visible"/>
                                      </p:to>
                                    </p:set>
                                    <p:anim calcmode="lin" valueType="num">
                                      <p:cBhvr>
                                        <p:cTn id="7" dur="4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7"/>
                                        </p:tgtEl>
                                        <p:attrNameLst>
                                          <p:attrName>ppt_y</p:attrName>
                                        </p:attrNameLst>
                                      </p:cBhvr>
                                      <p:tavLst>
                                        <p:tav tm="0">
                                          <p:val>
                                            <p:strVal val="#ppt_y"/>
                                          </p:val>
                                        </p:tav>
                                        <p:tav tm="100000">
                                          <p:val>
                                            <p:strVal val="#ppt_y"/>
                                          </p:val>
                                        </p:tav>
                                      </p:tavLst>
                                    </p:anim>
                                    <p:anim calcmode="lin" valueType="num">
                                      <p:cBhvr>
                                        <p:cTn id="9" dur="4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2754" name="TextBox 5"/>
          <p:cNvSpPr txBox="1">
            <a:spLocks noChangeArrowheads="1"/>
          </p:cNvSpPr>
          <p:nvPr/>
        </p:nvSpPr>
        <p:spPr bwMode="auto">
          <a:xfrm>
            <a:off x="1058864" y="1619250"/>
            <a:ext cx="4031405" cy="3831818"/>
          </a:xfrm>
          <a:prstGeom prst="rect">
            <a:avLst/>
          </a:prstGeom>
          <a:noFill/>
          <a:ln w="9525">
            <a:noFill/>
            <a:miter lim="800000"/>
          </a:ln>
        </p:spPr>
        <p:txBody>
          <a:bodyPr wrap="square">
            <a:spAutoFit/>
          </a:bodyPr>
          <a:lstStyle/>
          <a:p>
            <a:pPr>
              <a:lnSpc>
                <a:spcPct val="150000"/>
              </a:lnSpc>
              <a:buFont typeface="Arial" panose="020B0604020202020204" pitchFamily="34" charset="0"/>
              <a:buNone/>
            </a:pPr>
            <a:r>
              <a:rPr lang="zh-CN" altLang="en-US" dirty="0">
                <a:latin typeface="+mn-ea"/>
                <a:ea typeface="+mn-ea"/>
              </a:rPr>
              <a:t>（五）运输设备</a:t>
            </a:r>
            <a:br>
              <a:rPr lang="zh-CN" altLang="en-US" dirty="0">
                <a:latin typeface="+mn-ea"/>
                <a:ea typeface="+mn-ea"/>
              </a:rPr>
            </a:br>
            <a:r>
              <a:rPr lang="zh-CN" altLang="en-US" dirty="0">
                <a:latin typeface="+mn-ea"/>
                <a:ea typeface="+mn-ea"/>
              </a:rPr>
              <a:t>（ </a:t>
            </a:r>
            <a:r>
              <a:rPr lang="en-US" altLang="zh-CN" dirty="0">
                <a:latin typeface="+mn-ea"/>
                <a:ea typeface="+mn-ea"/>
              </a:rPr>
              <a:t>1</a:t>
            </a:r>
            <a:r>
              <a:rPr lang="zh-CN" altLang="en-US" dirty="0">
                <a:latin typeface="+mn-ea"/>
                <a:ea typeface="+mn-ea"/>
              </a:rPr>
              <a:t>）根据上述四项需用量计划，编制运输需用量计划，并组织落实运输工具。</a:t>
            </a:r>
            <a:br>
              <a:rPr lang="zh-CN" altLang="en-US" dirty="0">
                <a:latin typeface="+mn-ea"/>
                <a:ea typeface="+mn-ea"/>
              </a:rPr>
            </a:br>
            <a:r>
              <a:rPr lang="zh-CN" altLang="en-US" dirty="0">
                <a:latin typeface="+mn-ea"/>
                <a:ea typeface="+mn-ea"/>
              </a:rPr>
              <a:t>（ </a:t>
            </a:r>
            <a:r>
              <a:rPr lang="en-US" altLang="zh-CN" dirty="0">
                <a:latin typeface="+mn-ea"/>
                <a:ea typeface="+mn-ea"/>
              </a:rPr>
              <a:t>2</a:t>
            </a:r>
            <a:r>
              <a:rPr lang="zh-CN" altLang="en-US" dirty="0">
                <a:latin typeface="+mn-ea"/>
                <a:ea typeface="+mn-ea"/>
              </a:rPr>
              <a:t>）按照上述四项需用量计划明确的进场日期，联系和调配所需运输工具，确保材料、构（配）件和机具设备按期进场。 </a:t>
            </a:r>
            <a:br>
              <a:rPr lang="zh-CN" altLang="en-US" dirty="0">
                <a:latin typeface="+mn-ea"/>
                <a:ea typeface="+mn-ea"/>
              </a:rPr>
            </a:br>
            <a:endParaRPr lang="en-US" altLang="zh-CN" dirty="0">
              <a:latin typeface="+mn-ea"/>
              <a:ea typeface="+mn-ea"/>
            </a:endParaRPr>
          </a:p>
        </p:txBody>
      </p:sp>
      <p:pic>
        <p:nvPicPr>
          <p:cNvPr id="18434" name="Picture 2"/>
          <p:cNvPicPr>
            <a:picLocks noChangeAspect="1" noChangeArrowheads="1"/>
          </p:cNvPicPr>
          <p:nvPr/>
        </p:nvPicPr>
        <p:blipFill>
          <a:blip r:embed="rId1" cstate="print"/>
          <a:srcRect/>
          <a:stretch>
            <a:fillRect/>
          </a:stretch>
        </p:blipFill>
        <p:spPr bwMode="auto">
          <a:xfrm>
            <a:off x="5467350" y="977900"/>
            <a:ext cx="6729413" cy="4900613"/>
          </a:xfrm>
          <a:prstGeom prst="rect">
            <a:avLst/>
          </a:prstGeom>
          <a:noFill/>
          <a:ln w="9525">
            <a:noFill/>
            <a:miter lim="800000"/>
            <a:headEnd/>
            <a:tailEnd/>
          </a:ln>
        </p:spPr>
      </p:pic>
      <p:sp>
        <p:nvSpPr>
          <p:cNvPr id="7" name="TextBox 54"/>
          <p:cNvSpPr txBox="1">
            <a:spLocks noChangeArrowheads="1"/>
          </p:cNvSpPr>
          <p:nvPr/>
        </p:nvSpPr>
        <p:spPr bwMode="auto">
          <a:xfrm>
            <a:off x="1365250" y="110004"/>
            <a:ext cx="5041900" cy="646331"/>
          </a:xfrm>
          <a:prstGeom prst="rect">
            <a:avLst/>
          </a:prstGeom>
          <a:noFill/>
          <a:ln w="9525">
            <a:noFill/>
            <a:miter lim="800000"/>
          </a:ln>
        </p:spPr>
        <p:txBody>
          <a:bodyPr>
            <a:spAutoFit/>
          </a:bodyPr>
          <a:lstStyle/>
          <a:p>
            <a:pPr marL="0" lvl="1">
              <a:buFont typeface="Arial" panose="020B0604020202020204" pitchFamily="34" charset="0"/>
              <a:buNone/>
            </a:pPr>
            <a:r>
              <a:rPr lang="zh-CN" altLang="en-US" dirty="0">
                <a:solidFill>
                  <a:schemeClr val="accent2"/>
                </a:solidFill>
                <a:latin typeface="微软雅黑" panose="020B0503020204020204" pitchFamily="34" charset="-122"/>
                <a:ea typeface="微软雅黑" panose="020B0503020204020204" pitchFamily="34" charset="-122"/>
              </a:rPr>
              <a:t>资源准备</a:t>
            </a:r>
            <a:endParaRPr lang="zh-CN" altLang="en-US" dirty="0">
              <a:solidFill>
                <a:schemeClr val="accent2"/>
              </a:solidFill>
              <a:latin typeface="微软雅黑" panose="020B0503020204020204" pitchFamily="34" charset="-122"/>
              <a:ea typeface="微软雅黑" panose="020B0503020204020204" pitchFamily="34" charset="-122"/>
            </a:endParaRPr>
          </a:p>
          <a:p>
            <a:pPr>
              <a:buFont typeface="Arial" panose="020B0604020202020204" pitchFamily="34" charset="0"/>
              <a:buNone/>
            </a:pPr>
            <a:endParaRPr lang="zh-CN" altLang="en-US" dirty="0">
              <a:solidFill>
                <a:schemeClr val="accent2"/>
              </a:solidFill>
              <a:latin typeface="微软雅黑" panose="020B0503020204020204" pitchFamily="34" charset="-122"/>
              <a:ea typeface="微软雅黑" panose="020B0503020204020204" pitchFamily="34" charset="-122"/>
            </a:endParaRPr>
          </a:p>
        </p:txBody>
      </p:sp>
      <p:sp>
        <p:nvSpPr>
          <p:cNvPr id="8" name="TextBox 55"/>
          <p:cNvSpPr txBox="1">
            <a:spLocks noChangeArrowheads="1"/>
          </p:cNvSpPr>
          <p:nvPr/>
        </p:nvSpPr>
        <p:spPr bwMode="auto">
          <a:xfrm>
            <a:off x="-224586" y="106363"/>
            <a:ext cx="1497013" cy="369332"/>
          </a:xfrm>
          <a:prstGeom prst="rect">
            <a:avLst/>
          </a:prstGeom>
          <a:noFill/>
          <a:ln w="9525">
            <a:noFill/>
            <a:miter lim="800000"/>
          </a:ln>
        </p:spPr>
        <p:txBody>
          <a:bodyPr>
            <a:spAutoFit/>
          </a:bodyPr>
          <a:lstStyle/>
          <a:p>
            <a:pPr algn="r">
              <a:buFont typeface="Arial" panose="020B0604020202020204" pitchFamily="34" charset="0"/>
              <a:buNone/>
            </a:pPr>
            <a:r>
              <a:rPr lang="zh-CN" altLang="en-US" dirty="0">
                <a:solidFill>
                  <a:schemeClr val="accent2"/>
                </a:solidFill>
                <a:latin typeface="华文细黑" panose="02010600040101010101" pitchFamily="2" charset="-122"/>
                <a:ea typeface="华文细黑" panose="02010600040101010101" pitchFamily="2" charset="-122"/>
                <a:cs typeface="华文细黑" panose="02010600040101010101" pitchFamily="2" charset="-122"/>
              </a:rPr>
              <a:t>学习任务</a:t>
            </a:r>
            <a:r>
              <a:rPr lang="en-US" altLang="zh-CN" dirty="0">
                <a:solidFill>
                  <a:schemeClr val="accent2"/>
                </a:solidFill>
                <a:latin typeface="华文细黑" panose="02010600040101010101" pitchFamily="2" charset="-122"/>
                <a:ea typeface="华文细黑" panose="02010600040101010101" pitchFamily="2" charset="-122"/>
                <a:cs typeface="华文细黑" panose="02010600040101010101" pitchFamily="2" charset="-122"/>
              </a:rPr>
              <a:t>4</a:t>
            </a:r>
            <a:endParaRPr lang="zh-CN" altLang="en-US" dirty="0">
              <a:solidFill>
                <a:schemeClr val="accent2"/>
              </a:solidFill>
              <a:latin typeface="华文细黑" panose="02010600040101010101" pitchFamily="2" charset="-122"/>
              <a:ea typeface="华文细黑" panose="02010600040101010101" pitchFamily="2" charset="-122"/>
              <a:cs typeface="华文细黑" panose="02010600040101010101" pitchFamily="2" charset="-122"/>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7"/>
                                        </p:tgtEl>
                                        <p:attrNameLst>
                                          <p:attrName>style.visibility</p:attrName>
                                        </p:attrNameLst>
                                      </p:cBhvr>
                                      <p:to>
                                        <p:strVal val="visible"/>
                                      </p:to>
                                    </p:set>
                                    <p:anim calcmode="lin" valueType="num">
                                      <p:cBhvr>
                                        <p:cTn id="7" dur="4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7"/>
                                        </p:tgtEl>
                                        <p:attrNameLst>
                                          <p:attrName>ppt_y</p:attrName>
                                        </p:attrNameLst>
                                      </p:cBhvr>
                                      <p:tavLst>
                                        <p:tav tm="0">
                                          <p:val>
                                            <p:strVal val="#ppt_y"/>
                                          </p:val>
                                        </p:tav>
                                        <p:tav tm="100000">
                                          <p:val>
                                            <p:strVal val="#ppt_y"/>
                                          </p:val>
                                        </p:tav>
                                      </p:tavLst>
                                    </p:anim>
                                    <p:anim calcmode="lin" valueType="num">
                                      <p:cBhvr>
                                        <p:cTn id="9" dur="4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02" name="TextBox 5"/>
          <p:cNvSpPr txBox="1">
            <a:spLocks noChangeArrowheads="1"/>
          </p:cNvSpPr>
          <p:nvPr/>
        </p:nvSpPr>
        <p:spPr bwMode="auto">
          <a:xfrm>
            <a:off x="1058863" y="1940347"/>
            <a:ext cx="7991846" cy="3000821"/>
          </a:xfrm>
          <a:prstGeom prst="rect">
            <a:avLst/>
          </a:prstGeom>
          <a:noFill/>
          <a:ln w="9525">
            <a:noFill/>
            <a:miter lim="800000"/>
          </a:ln>
        </p:spPr>
        <p:txBody>
          <a:bodyPr wrap="square">
            <a:spAutoFit/>
          </a:bodyPr>
          <a:lstStyle/>
          <a:p>
            <a:pPr>
              <a:lnSpc>
                <a:spcPct val="150000"/>
              </a:lnSpc>
              <a:buFont typeface="Arial" panose="020B0604020202020204" pitchFamily="34" charset="0"/>
              <a:buNone/>
            </a:pPr>
            <a:r>
              <a:rPr lang="zh-CN" altLang="en-US" dirty="0">
                <a:latin typeface="+mn-ea"/>
                <a:ea typeface="+mn-ea"/>
              </a:rPr>
              <a:t>（六）强化施工物资价格管理</a:t>
            </a:r>
            <a:endParaRPr lang="en-US" altLang="zh-CN" dirty="0">
              <a:latin typeface="+mn-ea"/>
              <a:ea typeface="+mn-ea"/>
            </a:endParaRPr>
          </a:p>
          <a:p>
            <a:pPr>
              <a:lnSpc>
                <a:spcPct val="150000"/>
              </a:lnSpc>
              <a:buFont typeface="Arial" panose="020B0604020202020204" pitchFamily="34" charset="0"/>
              <a:buNone/>
            </a:pPr>
            <a:br>
              <a:rPr lang="zh-CN" altLang="en-US" dirty="0">
                <a:latin typeface="+mn-ea"/>
                <a:ea typeface="+mn-ea"/>
              </a:rPr>
            </a:br>
            <a:r>
              <a:rPr lang="zh-CN" altLang="en-US" dirty="0">
                <a:latin typeface="+mn-ea"/>
                <a:ea typeface="+mn-ea"/>
              </a:rPr>
              <a:t>（ </a:t>
            </a:r>
            <a:r>
              <a:rPr lang="en-US" altLang="zh-CN" dirty="0">
                <a:latin typeface="+mn-ea"/>
                <a:ea typeface="+mn-ea"/>
              </a:rPr>
              <a:t>1</a:t>
            </a:r>
            <a:r>
              <a:rPr lang="zh-CN" altLang="en-US" dirty="0">
                <a:latin typeface="+mn-ea"/>
                <a:ea typeface="+mn-ea"/>
              </a:rPr>
              <a:t>）建立市场信息制度，定期收集、披露市场物资价格信息，提高透明度。</a:t>
            </a:r>
            <a:br>
              <a:rPr lang="zh-CN" altLang="en-US" dirty="0">
                <a:latin typeface="+mn-ea"/>
                <a:ea typeface="+mn-ea"/>
              </a:rPr>
            </a:br>
            <a:r>
              <a:rPr lang="zh-CN" altLang="en-US" dirty="0">
                <a:latin typeface="+mn-ea"/>
                <a:ea typeface="+mn-ea"/>
              </a:rPr>
              <a:t>（ </a:t>
            </a:r>
            <a:r>
              <a:rPr lang="en-US" altLang="zh-CN" dirty="0">
                <a:latin typeface="+mn-ea"/>
                <a:ea typeface="+mn-ea"/>
              </a:rPr>
              <a:t>2</a:t>
            </a:r>
            <a:r>
              <a:rPr lang="zh-CN" altLang="en-US" dirty="0">
                <a:latin typeface="+mn-ea"/>
                <a:ea typeface="+mn-ea"/>
              </a:rPr>
              <a:t>）在市场价格信息指导下，“货比三家”，选优进货；对大宗物资的采购要采取招标采购方式，在保证物资质量和工程质量的前提下，降低成本、提高效益。 </a:t>
            </a:r>
            <a:br>
              <a:rPr lang="zh-CN" altLang="en-US" dirty="0">
                <a:latin typeface="+mn-ea"/>
                <a:ea typeface="+mn-ea"/>
              </a:rPr>
            </a:br>
            <a:endParaRPr lang="en-US" altLang="zh-CN" dirty="0">
              <a:latin typeface="+mn-ea"/>
              <a:ea typeface="+mn-ea"/>
            </a:endParaRPr>
          </a:p>
        </p:txBody>
      </p:sp>
      <p:sp>
        <p:nvSpPr>
          <p:cNvPr id="7" name="TextBox 54"/>
          <p:cNvSpPr txBox="1">
            <a:spLocks noChangeArrowheads="1"/>
          </p:cNvSpPr>
          <p:nvPr/>
        </p:nvSpPr>
        <p:spPr bwMode="auto">
          <a:xfrm>
            <a:off x="1365250" y="110004"/>
            <a:ext cx="5041900" cy="646331"/>
          </a:xfrm>
          <a:prstGeom prst="rect">
            <a:avLst/>
          </a:prstGeom>
          <a:noFill/>
          <a:ln w="9525">
            <a:noFill/>
            <a:miter lim="800000"/>
          </a:ln>
        </p:spPr>
        <p:txBody>
          <a:bodyPr>
            <a:spAutoFit/>
          </a:bodyPr>
          <a:lstStyle/>
          <a:p>
            <a:pPr marL="0" lvl="1">
              <a:buFont typeface="Arial" panose="020B0604020202020204" pitchFamily="34" charset="0"/>
              <a:buNone/>
            </a:pPr>
            <a:r>
              <a:rPr lang="zh-CN" altLang="en-US" dirty="0">
                <a:solidFill>
                  <a:schemeClr val="accent2"/>
                </a:solidFill>
                <a:latin typeface="微软雅黑" panose="020B0503020204020204" pitchFamily="34" charset="-122"/>
                <a:ea typeface="微软雅黑" panose="020B0503020204020204" pitchFamily="34" charset="-122"/>
              </a:rPr>
              <a:t>资源准备</a:t>
            </a:r>
            <a:endParaRPr lang="zh-CN" altLang="en-US" dirty="0">
              <a:solidFill>
                <a:schemeClr val="accent2"/>
              </a:solidFill>
              <a:latin typeface="微软雅黑" panose="020B0503020204020204" pitchFamily="34" charset="-122"/>
              <a:ea typeface="微软雅黑" panose="020B0503020204020204" pitchFamily="34" charset="-122"/>
            </a:endParaRPr>
          </a:p>
          <a:p>
            <a:pPr>
              <a:buFont typeface="Arial" panose="020B0604020202020204" pitchFamily="34" charset="0"/>
              <a:buNone/>
            </a:pPr>
            <a:endParaRPr lang="zh-CN" altLang="en-US" dirty="0">
              <a:solidFill>
                <a:schemeClr val="accent2"/>
              </a:solidFill>
              <a:latin typeface="微软雅黑" panose="020B0503020204020204" pitchFamily="34" charset="-122"/>
              <a:ea typeface="微软雅黑" panose="020B0503020204020204" pitchFamily="34" charset="-122"/>
            </a:endParaRPr>
          </a:p>
        </p:txBody>
      </p:sp>
      <p:sp>
        <p:nvSpPr>
          <p:cNvPr id="8" name="TextBox 55"/>
          <p:cNvSpPr txBox="1">
            <a:spLocks noChangeArrowheads="1"/>
          </p:cNvSpPr>
          <p:nvPr/>
        </p:nvSpPr>
        <p:spPr bwMode="auto">
          <a:xfrm>
            <a:off x="-224586" y="106363"/>
            <a:ext cx="1497013" cy="369332"/>
          </a:xfrm>
          <a:prstGeom prst="rect">
            <a:avLst/>
          </a:prstGeom>
          <a:noFill/>
          <a:ln w="9525">
            <a:noFill/>
            <a:miter lim="800000"/>
          </a:ln>
        </p:spPr>
        <p:txBody>
          <a:bodyPr>
            <a:spAutoFit/>
          </a:bodyPr>
          <a:lstStyle/>
          <a:p>
            <a:pPr algn="r">
              <a:buFont typeface="Arial" panose="020B0604020202020204" pitchFamily="34" charset="0"/>
              <a:buNone/>
            </a:pPr>
            <a:r>
              <a:rPr lang="zh-CN" altLang="en-US" dirty="0">
                <a:solidFill>
                  <a:schemeClr val="accent2"/>
                </a:solidFill>
                <a:latin typeface="华文细黑" panose="02010600040101010101" pitchFamily="2" charset="-122"/>
                <a:ea typeface="华文细黑" panose="02010600040101010101" pitchFamily="2" charset="-122"/>
                <a:cs typeface="华文细黑" panose="02010600040101010101" pitchFamily="2" charset="-122"/>
              </a:rPr>
              <a:t>学习任务</a:t>
            </a:r>
            <a:r>
              <a:rPr lang="en-US" altLang="zh-CN" dirty="0">
                <a:solidFill>
                  <a:schemeClr val="accent2"/>
                </a:solidFill>
                <a:latin typeface="华文细黑" panose="02010600040101010101" pitchFamily="2" charset="-122"/>
                <a:ea typeface="华文细黑" panose="02010600040101010101" pitchFamily="2" charset="-122"/>
                <a:cs typeface="华文细黑" panose="02010600040101010101" pitchFamily="2" charset="-122"/>
              </a:rPr>
              <a:t>4</a:t>
            </a:r>
            <a:endParaRPr lang="zh-CN" altLang="en-US" dirty="0">
              <a:solidFill>
                <a:schemeClr val="accent2"/>
              </a:solidFill>
              <a:latin typeface="华文细黑" panose="02010600040101010101" pitchFamily="2" charset="-122"/>
              <a:ea typeface="华文细黑" panose="02010600040101010101" pitchFamily="2" charset="-122"/>
              <a:cs typeface="华文细黑" panose="02010600040101010101" pitchFamily="2" charset="-122"/>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7"/>
                                        </p:tgtEl>
                                        <p:attrNameLst>
                                          <p:attrName>style.visibility</p:attrName>
                                        </p:attrNameLst>
                                      </p:cBhvr>
                                      <p:to>
                                        <p:strVal val="visible"/>
                                      </p:to>
                                    </p:set>
                                    <p:anim calcmode="lin" valueType="num">
                                      <p:cBhvr>
                                        <p:cTn id="7" dur="4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7"/>
                                        </p:tgtEl>
                                        <p:attrNameLst>
                                          <p:attrName>ppt_y</p:attrName>
                                        </p:attrNameLst>
                                      </p:cBhvr>
                                      <p:tavLst>
                                        <p:tav tm="0">
                                          <p:val>
                                            <p:strVal val="#ppt_y"/>
                                          </p:val>
                                        </p:tav>
                                        <p:tav tm="100000">
                                          <p:val>
                                            <p:strVal val="#ppt_y"/>
                                          </p:val>
                                        </p:tav>
                                      </p:tavLst>
                                    </p:anim>
                                    <p:anim calcmode="lin" valueType="num">
                                      <p:cBhvr>
                                        <p:cTn id="9" dur="4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Freeform 14"/>
          <p:cNvSpPr/>
          <p:nvPr/>
        </p:nvSpPr>
        <p:spPr bwMode="auto">
          <a:xfrm>
            <a:off x="1273175" y="2884488"/>
            <a:ext cx="298450" cy="344487"/>
          </a:xfrm>
          <a:custGeom>
            <a:avLst/>
            <a:gdLst>
              <a:gd name="T0" fmla="*/ 0 w 336"/>
              <a:gd name="T1" fmla="*/ 194 h 388"/>
              <a:gd name="T2" fmla="*/ 168 w 336"/>
              <a:gd name="T3" fmla="*/ 97 h 388"/>
              <a:gd name="T4" fmla="*/ 336 w 336"/>
              <a:gd name="T5" fmla="*/ 0 h 388"/>
              <a:gd name="T6" fmla="*/ 336 w 336"/>
              <a:gd name="T7" fmla="*/ 194 h 388"/>
              <a:gd name="T8" fmla="*/ 336 w 336"/>
              <a:gd name="T9" fmla="*/ 388 h 388"/>
              <a:gd name="T10" fmla="*/ 168 w 336"/>
              <a:gd name="T11" fmla="*/ 291 h 388"/>
              <a:gd name="T12" fmla="*/ 0 w 336"/>
              <a:gd name="T13" fmla="*/ 194 h 388"/>
            </a:gdLst>
            <a:ahLst/>
            <a:cxnLst>
              <a:cxn ang="0">
                <a:pos x="T0" y="T1"/>
              </a:cxn>
              <a:cxn ang="0">
                <a:pos x="T2" y="T3"/>
              </a:cxn>
              <a:cxn ang="0">
                <a:pos x="T4" y="T5"/>
              </a:cxn>
              <a:cxn ang="0">
                <a:pos x="T6" y="T7"/>
              </a:cxn>
              <a:cxn ang="0">
                <a:pos x="T8" y="T9"/>
              </a:cxn>
              <a:cxn ang="0">
                <a:pos x="T10" y="T11"/>
              </a:cxn>
              <a:cxn ang="0">
                <a:pos x="T12" y="T13"/>
              </a:cxn>
            </a:cxnLst>
            <a:rect l="0" t="0" r="r" b="b"/>
            <a:pathLst>
              <a:path w="336" h="388">
                <a:moveTo>
                  <a:pt x="0" y="194"/>
                </a:moveTo>
                <a:lnTo>
                  <a:pt x="168" y="97"/>
                </a:lnTo>
                <a:lnTo>
                  <a:pt x="336" y="0"/>
                </a:lnTo>
                <a:lnTo>
                  <a:pt x="336" y="194"/>
                </a:lnTo>
                <a:lnTo>
                  <a:pt x="336" y="388"/>
                </a:lnTo>
                <a:lnTo>
                  <a:pt x="168" y="291"/>
                </a:lnTo>
                <a:lnTo>
                  <a:pt x="0" y="194"/>
                </a:lnTo>
                <a:close/>
              </a:path>
            </a:pathLst>
          </a:custGeom>
          <a:solidFill>
            <a:schemeClr val="accent1"/>
          </a:solidFill>
          <a:ln>
            <a:noFill/>
          </a:ln>
        </p:spPr>
        <p:txBody>
          <a:bodyPr/>
          <a:lstStyle/>
          <a:p>
            <a:pPr>
              <a:buFont typeface="Arial" panose="020B0604020202020204" pitchFamily="34" charset="0"/>
              <a:buNone/>
              <a:defRPr/>
            </a:pPr>
            <a:endParaRPr lang="zh-CN" altLang="en-US">
              <a:solidFill>
                <a:schemeClr val="accent2"/>
              </a:solidFill>
              <a:latin typeface="+mn-ea"/>
              <a:ea typeface="+mn-ea"/>
            </a:endParaRPr>
          </a:p>
        </p:txBody>
      </p:sp>
      <p:sp>
        <p:nvSpPr>
          <p:cNvPr id="38" name="Freeform 15"/>
          <p:cNvSpPr/>
          <p:nvPr/>
        </p:nvSpPr>
        <p:spPr bwMode="auto">
          <a:xfrm>
            <a:off x="1482725" y="3546475"/>
            <a:ext cx="344488" cy="298450"/>
          </a:xfrm>
          <a:custGeom>
            <a:avLst/>
            <a:gdLst>
              <a:gd name="T0" fmla="*/ 0 w 388"/>
              <a:gd name="T1" fmla="*/ 336 h 336"/>
              <a:gd name="T2" fmla="*/ 97 w 388"/>
              <a:gd name="T3" fmla="*/ 168 h 336"/>
              <a:gd name="T4" fmla="*/ 194 w 388"/>
              <a:gd name="T5" fmla="*/ 0 h 336"/>
              <a:gd name="T6" fmla="*/ 291 w 388"/>
              <a:gd name="T7" fmla="*/ 168 h 336"/>
              <a:gd name="T8" fmla="*/ 388 w 388"/>
              <a:gd name="T9" fmla="*/ 336 h 336"/>
              <a:gd name="T10" fmla="*/ 194 w 388"/>
              <a:gd name="T11" fmla="*/ 336 h 336"/>
              <a:gd name="T12" fmla="*/ 0 w 388"/>
              <a:gd name="T13" fmla="*/ 336 h 336"/>
            </a:gdLst>
            <a:ahLst/>
            <a:cxnLst>
              <a:cxn ang="0">
                <a:pos x="T0" y="T1"/>
              </a:cxn>
              <a:cxn ang="0">
                <a:pos x="T2" y="T3"/>
              </a:cxn>
              <a:cxn ang="0">
                <a:pos x="T4" y="T5"/>
              </a:cxn>
              <a:cxn ang="0">
                <a:pos x="T6" y="T7"/>
              </a:cxn>
              <a:cxn ang="0">
                <a:pos x="T8" y="T9"/>
              </a:cxn>
              <a:cxn ang="0">
                <a:pos x="T10" y="T11"/>
              </a:cxn>
              <a:cxn ang="0">
                <a:pos x="T12" y="T13"/>
              </a:cxn>
            </a:cxnLst>
            <a:rect l="0" t="0" r="r" b="b"/>
            <a:pathLst>
              <a:path w="388" h="336">
                <a:moveTo>
                  <a:pt x="0" y="336"/>
                </a:moveTo>
                <a:lnTo>
                  <a:pt x="97" y="168"/>
                </a:lnTo>
                <a:lnTo>
                  <a:pt x="194" y="0"/>
                </a:lnTo>
                <a:lnTo>
                  <a:pt x="291" y="168"/>
                </a:lnTo>
                <a:lnTo>
                  <a:pt x="388" y="336"/>
                </a:lnTo>
                <a:lnTo>
                  <a:pt x="194" y="336"/>
                </a:lnTo>
                <a:lnTo>
                  <a:pt x="0" y="336"/>
                </a:lnTo>
                <a:close/>
              </a:path>
            </a:pathLst>
          </a:custGeom>
          <a:solidFill>
            <a:schemeClr val="accent1"/>
          </a:solidFill>
          <a:ln>
            <a:noFill/>
          </a:ln>
        </p:spPr>
        <p:txBody>
          <a:bodyPr/>
          <a:lstStyle/>
          <a:p>
            <a:pPr>
              <a:buFont typeface="Arial" panose="020B0604020202020204" pitchFamily="34" charset="0"/>
              <a:buNone/>
              <a:defRPr/>
            </a:pPr>
            <a:endParaRPr lang="zh-CN" altLang="en-US">
              <a:solidFill>
                <a:schemeClr val="accent2"/>
              </a:solidFill>
              <a:latin typeface="+mn-ea"/>
              <a:ea typeface="+mn-ea"/>
            </a:endParaRPr>
          </a:p>
        </p:txBody>
      </p:sp>
      <p:sp>
        <p:nvSpPr>
          <p:cNvPr id="39" name="Freeform 16"/>
          <p:cNvSpPr/>
          <p:nvPr/>
        </p:nvSpPr>
        <p:spPr bwMode="auto">
          <a:xfrm>
            <a:off x="1968500" y="4027488"/>
            <a:ext cx="298450" cy="344487"/>
          </a:xfrm>
          <a:custGeom>
            <a:avLst/>
            <a:gdLst>
              <a:gd name="T0" fmla="*/ 0 w 336"/>
              <a:gd name="T1" fmla="*/ 388 h 388"/>
              <a:gd name="T2" fmla="*/ 0 w 336"/>
              <a:gd name="T3" fmla="*/ 194 h 388"/>
              <a:gd name="T4" fmla="*/ 0 w 336"/>
              <a:gd name="T5" fmla="*/ 0 h 388"/>
              <a:gd name="T6" fmla="*/ 168 w 336"/>
              <a:gd name="T7" fmla="*/ 97 h 388"/>
              <a:gd name="T8" fmla="*/ 336 w 336"/>
              <a:gd name="T9" fmla="*/ 194 h 388"/>
              <a:gd name="T10" fmla="*/ 168 w 336"/>
              <a:gd name="T11" fmla="*/ 291 h 388"/>
              <a:gd name="T12" fmla="*/ 0 w 336"/>
              <a:gd name="T13" fmla="*/ 388 h 388"/>
            </a:gdLst>
            <a:ahLst/>
            <a:cxnLst>
              <a:cxn ang="0">
                <a:pos x="T0" y="T1"/>
              </a:cxn>
              <a:cxn ang="0">
                <a:pos x="T2" y="T3"/>
              </a:cxn>
              <a:cxn ang="0">
                <a:pos x="T4" y="T5"/>
              </a:cxn>
              <a:cxn ang="0">
                <a:pos x="T6" y="T7"/>
              </a:cxn>
              <a:cxn ang="0">
                <a:pos x="T8" y="T9"/>
              </a:cxn>
              <a:cxn ang="0">
                <a:pos x="T10" y="T11"/>
              </a:cxn>
              <a:cxn ang="0">
                <a:pos x="T12" y="T13"/>
              </a:cxn>
            </a:cxnLst>
            <a:rect l="0" t="0" r="r" b="b"/>
            <a:pathLst>
              <a:path w="336" h="388">
                <a:moveTo>
                  <a:pt x="0" y="388"/>
                </a:moveTo>
                <a:lnTo>
                  <a:pt x="0" y="194"/>
                </a:lnTo>
                <a:lnTo>
                  <a:pt x="0" y="0"/>
                </a:lnTo>
                <a:lnTo>
                  <a:pt x="168" y="97"/>
                </a:lnTo>
                <a:lnTo>
                  <a:pt x="336" y="194"/>
                </a:lnTo>
                <a:lnTo>
                  <a:pt x="168" y="291"/>
                </a:lnTo>
                <a:lnTo>
                  <a:pt x="0" y="388"/>
                </a:lnTo>
                <a:close/>
              </a:path>
            </a:pathLst>
          </a:custGeom>
          <a:solidFill>
            <a:schemeClr val="accent1"/>
          </a:solidFill>
          <a:ln>
            <a:noFill/>
          </a:ln>
        </p:spPr>
        <p:txBody>
          <a:bodyPr/>
          <a:lstStyle/>
          <a:p>
            <a:pPr>
              <a:buFont typeface="Arial" panose="020B0604020202020204" pitchFamily="34" charset="0"/>
              <a:buNone/>
              <a:defRPr/>
            </a:pPr>
            <a:endParaRPr lang="zh-CN" altLang="en-US">
              <a:solidFill>
                <a:schemeClr val="accent2"/>
              </a:solidFill>
              <a:latin typeface="+mn-ea"/>
              <a:ea typeface="+mn-ea"/>
            </a:endParaRPr>
          </a:p>
        </p:txBody>
      </p:sp>
      <p:sp>
        <p:nvSpPr>
          <p:cNvPr id="40" name="Freeform 17"/>
          <p:cNvSpPr/>
          <p:nvPr/>
        </p:nvSpPr>
        <p:spPr bwMode="auto">
          <a:xfrm>
            <a:off x="2566988" y="4283075"/>
            <a:ext cx="344487" cy="298450"/>
          </a:xfrm>
          <a:custGeom>
            <a:avLst/>
            <a:gdLst>
              <a:gd name="T0" fmla="*/ 194 w 388"/>
              <a:gd name="T1" fmla="*/ 336 h 336"/>
              <a:gd name="T2" fmla="*/ 97 w 388"/>
              <a:gd name="T3" fmla="*/ 168 h 336"/>
              <a:gd name="T4" fmla="*/ 0 w 388"/>
              <a:gd name="T5" fmla="*/ 0 h 336"/>
              <a:gd name="T6" fmla="*/ 194 w 388"/>
              <a:gd name="T7" fmla="*/ 0 h 336"/>
              <a:gd name="T8" fmla="*/ 388 w 388"/>
              <a:gd name="T9" fmla="*/ 0 h 336"/>
              <a:gd name="T10" fmla="*/ 291 w 388"/>
              <a:gd name="T11" fmla="*/ 168 h 336"/>
              <a:gd name="T12" fmla="*/ 194 w 388"/>
              <a:gd name="T13" fmla="*/ 336 h 336"/>
            </a:gdLst>
            <a:ahLst/>
            <a:cxnLst>
              <a:cxn ang="0">
                <a:pos x="T0" y="T1"/>
              </a:cxn>
              <a:cxn ang="0">
                <a:pos x="T2" y="T3"/>
              </a:cxn>
              <a:cxn ang="0">
                <a:pos x="T4" y="T5"/>
              </a:cxn>
              <a:cxn ang="0">
                <a:pos x="T6" y="T7"/>
              </a:cxn>
              <a:cxn ang="0">
                <a:pos x="T8" y="T9"/>
              </a:cxn>
              <a:cxn ang="0">
                <a:pos x="T10" y="T11"/>
              </a:cxn>
              <a:cxn ang="0">
                <a:pos x="T12" y="T13"/>
              </a:cxn>
            </a:cxnLst>
            <a:rect l="0" t="0" r="r" b="b"/>
            <a:pathLst>
              <a:path w="388" h="336">
                <a:moveTo>
                  <a:pt x="194" y="336"/>
                </a:moveTo>
                <a:lnTo>
                  <a:pt x="97" y="168"/>
                </a:lnTo>
                <a:lnTo>
                  <a:pt x="0" y="0"/>
                </a:lnTo>
                <a:lnTo>
                  <a:pt x="194" y="0"/>
                </a:lnTo>
                <a:lnTo>
                  <a:pt x="388" y="0"/>
                </a:lnTo>
                <a:lnTo>
                  <a:pt x="291" y="168"/>
                </a:lnTo>
                <a:lnTo>
                  <a:pt x="194" y="336"/>
                </a:lnTo>
                <a:close/>
              </a:path>
            </a:pathLst>
          </a:custGeom>
          <a:solidFill>
            <a:schemeClr val="accent1"/>
          </a:solidFill>
          <a:ln>
            <a:noFill/>
          </a:ln>
        </p:spPr>
        <p:txBody>
          <a:bodyPr/>
          <a:lstStyle/>
          <a:p>
            <a:pPr>
              <a:buFont typeface="Arial" panose="020B0604020202020204" pitchFamily="34" charset="0"/>
              <a:buNone/>
              <a:defRPr/>
            </a:pPr>
            <a:endParaRPr lang="zh-CN" altLang="en-US">
              <a:solidFill>
                <a:schemeClr val="accent2"/>
              </a:solidFill>
              <a:latin typeface="+mn-ea"/>
              <a:ea typeface="+mn-ea"/>
            </a:endParaRPr>
          </a:p>
        </p:txBody>
      </p:sp>
      <p:sp>
        <p:nvSpPr>
          <p:cNvPr id="41" name="Freeform 18"/>
          <p:cNvSpPr/>
          <p:nvPr/>
        </p:nvSpPr>
        <p:spPr bwMode="auto">
          <a:xfrm>
            <a:off x="3241675" y="4041775"/>
            <a:ext cx="298450" cy="344488"/>
          </a:xfrm>
          <a:custGeom>
            <a:avLst/>
            <a:gdLst>
              <a:gd name="T0" fmla="*/ 336 w 336"/>
              <a:gd name="T1" fmla="*/ 388 h 388"/>
              <a:gd name="T2" fmla="*/ 168 w 336"/>
              <a:gd name="T3" fmla="*/ 291 h 388"/>
              <a:gd name="T4" fmla="*/ 0 w 336"/>
              <a:gd name="T5" fmla="*/ 194 h 388"/>
              <a:gd name="T6" fmla="*/ 168 w 336"/>
              <a:gd name="T7" fmla="*/ 97 h 388"/>
              <a:gd name="T8" fmla="*/ 336 w 336"/>
              <a:gd name="T9" fmla="*/ 0 h 388"/>
              <a:gd name="T10" fmla="*/ 336 w 336"/>
              <a:gd name="T11" fmla="*/ 194 h 388"/>
              <a:gd name="T12" fmla="*/ 336 w 336"/>
              <a:gd name="T13" fmla="*/ 388 h 388"/>
            </a:gdLst>
            <a:ahLst/>
            <a:cxnLst>
              <a:cxn ang="0">
                <a:pos x="T0" y="T1"/>
              </a:cxn>
              <a:cxn ang="0">
                <a:pos x="T2" y="T3"/>
              </a:cxn>
              <a:cxn ang="0">
                <a:pos x="T4" y="T5"/>
              </a:cxn>
              <a:cxn ang="0">
                <a:pos x="T6" y="T7"/>
              </a:cxn>
              <a:cxn ang="0">
                <a:pos x="T8" y="T9"/>
              </a:cxn>
              <a:cxn ang="0">
                <a:pos x="T10" y="T11"/>
              </a:cxn>
              <a:cxn ang="0">
                <a:pos x="T12" y="T13"/>
              </a:cxn>
            </a:cxnLst>
            <a:rect l="0" t="0" r="r" b="b"/>
            <a:pathLst>
              <a:path w="336" h="388">
                <a:moveTo>
                  <a:pt x="336" y="388"/>
                </a:moveTo>
                <a:lnTo>
                  <a:pt x="168" y="291"/>
                </a:lnTo>
                <a:lnTo>
                  <a:pt x="0" y="194"/>
                </a:lnTo>
                <a:lnTo>
                  <a:pt x="168" y="97"/>
                </a:lnTo>
                <a:lnTo>
                  <a:pt x="336" y="0"/>
                </a:lnTo>
                <a:lnTo>
                  <a:pt x="336" y="194"/>
                </a:lnTo>
                <a:lnTo>
                  <a:pt x="336" y="388"/>
                </a:lnTo>
                <a:close/>
              </a:path>
            </a:pathLst>
          </a:custGeom>
          <a:solidFill>
            <a:schemeClr val="accent1"/>
          </a:solidFill>
          <a:ln>
            <a:noFill/>
          </a:ln>
        </p:spPr>
        <p:txBody>
          <a:bodyPr/>
          <a:lstStyle/>
          <a:p>
            <a:pPr>
              <a:buFont typeface="Arial" panose="020B0604020202020204" pitchFamily="34" charset="0"/>
              <a:buNone/>
              <a:defRPr/>
            </a:pPr>
            <a:endParaRPr lang="zh-CN" altLang="en-US">
              <a:solidFill>
                <a:schemeClr val="accent2"/>
              </a:solidFill>
              <a:latin typeface="+mn-ea"/>
              <a:ea typeface="+mn-ea"/>
            </a:endParaRPr>
          </a:p>
        </p:txBody>
      </p:sp>
      <p:sp>
        <p:nvSpPr>
          <p:cNvPr id="42" name="Freeform 19"/>
          <p:cNvSpPr/>
          <p:nvPr/>
        </p:nvSpPr>
        <p:spPr bwMode="auto">
          <a:xfrm>
            <a:off x="3727450" y="3538538"/>
            <a:ext cx="344488" cy="298450"/>
          </a:xfrm>
          <a:custGeom>
            <a:avLst/>
            <a:gdLst>
              <a:gd name="T0" fmla="*/ 388 w 388"/>
              <a:gd name="T1" fmla="*/ 336 h 336"/>
              <a:gd name="T2" fmla="*/ 194 w 388"/>
              <a:gd name="T3" fmla="*/ 336 h 336"/>
              <a:gd name="T4" fmla="*/ 0 w 388"/>
              <a:gd name="T5" fmla="*/ 336 h 336"/>
              <a:gd name="T6" fmla="*/ 97 w 388"/>
              <a:gd name="T7" fmla="*/ 168 h 336"/>
              <a:gd name="T8" fmla="*/ 194 w 388"/>
              <a:gd name="T9" fmla="*/ 0 h 336"/>
              <a:gd name="T10" fmla="*/ 291 w 388"/>
              <a:gd name="T11" fmla="*/ 168 h 336"/>
              <a:gd name="T12" fmla="*/ 388 w 388"/>
              <a:gd name="T13" fmla="*/ 336 h 336"/>
            </a:gdLst>
            <a:ahLst/>
            <a:cxnLst>
              <a:cxn ang="0">
                <a:pos x="T0" y="T1"/>
              </a:cxn>
              <a:cxn ang="0">
                <a:pos x="T2" y="T3"/>
              </a:cxn>
              <a:cxn ang="0">
                <a:pos x="T4" y="T5"/>
              </a:cxn>
              <a:cxn ang="0">
                <a:pos x="T6" y="T7"/>
              </a:cxn>
              <a:cxn ang="0">
                <a:pos x="T8" y="T9"/>
              </a:cxn>
              <a:cxn ang="0">
                <a:pos x="T10" y="T11"/>
              </a:cxn>
              <a:cxn ang="0">
                <a:pos x="T12" y="T13"/>
              </a:cxn>
            </a:cxnLst>
            <a:rect l="0" t="0" r="r" b="b"/>
            <a:pathLst>
              <a:path w="388" h="336">
                <a:moveTo>
                  <a:pt x="388" y="336"/>
                </a:moveTo>
                <a:lnTo>
                  <a:pt x="194" y="336"/>
                </a:lnTo>
                <a:lnTo>
                  <a:pt x="0" y="336"/>
                </a:lnTo>
                <a:lnTo>
                  <a:pt x="97" y="168"/>
                </a:lnTo>
                <a:lnTo>
                  <a:pt x="194" y="0"/>
                </a:lnTo>
                <a:lnTo>
                  <a:pt x="291" y="168"/>
                </a:lnTo>
                <a:lnTo>
                  <a:pt x="388" y="336"/>
                </a:lnTo>
                <a:close/>
              </a:path>
            </a:pathLst>
          </a:custGeom>
          <a:solidFill>
            <a:schemeClr val="accent1"/>
          </a:solidFill>
          <a:ln>
            <a:noFill/>
          </a:ln>
        </p:spPr>
        <p:txBody>
          <a:bodyPr/>
          <a:lstStyle/>
          <a:p>
            <a:pPr>
              <a:buFont typeface="Arial" panose="020B0604020202020204" pitchFamily="34" charset="0"/>
              <a:buNone/>
              <a:defRPr/>
            </a:pPr>
            <a:endParaRPr lang="zh-CN" altLang="en-US">
              <a:solidFill>
                <a:schemeClr val="accent2"/>
              </a:solidFill>
              <a:latin typeface="+mn-ea"/>
              <a:ea typeface="+mn-ea"/>
            </a:endParaRPr>
          </a:p>
        </p:txBody>
      </p:sp>
      <p:sp>
        <p:nvSpPr>
          <p:cNvPr id="43" name="Freeform 20"/>
          <p:cNvSpPr/>
          <p:nvPr/>
        </p:nvSpPr>
        <p:spPr bwMode="auto">
          <a:xfrm>
            <a:off x="3976688" y="2881313"/>
            <a:ext cx="298450" cy="344487"/>
          </a:xfrm>
          <a:custGeom>
            <a:avLst/>
            <a:gdLst>
              <a:gd name="T0" fmla="*/ 336 w 336"/>
              <a:gd name="T1" fmla="*/ 194 h 388"/>
              <a:gd name="T2" fmla="*/ 168 w 336"/>
              <a:gd name="T3" fmla="*/ 291 h 388"/>
              <a:gd name="T4" fmla="*/ 0 w 336"/>
              <a:gd name="T5" fmla="*/ 388 h 388"/>
              <a:gd name="T6" fmla="*/ 0 w 336"/>
              <a:gd name="T7" fmla="*/ 194 h 388"/>
              <a:gd name="T8" fmla="*/ 0 w 336"/>
              <a:gd name="T9" fmla="*/ 0 h 388"/>
              <a:gd name="T10" fmla="*/ 168 w 336"/>
              <a:gd name="T11" fmla="*/ 97 h 388"/>
              <a:gd name="T12" fmla="*/ 336 w 336"/>
              <a:gd name="T13" fmla="*/ 194 h 388"/>
            </a:gdLst>
            <a:ahLst/>
            <a:cxnLst>
              <a:cxn ang="0">
                <a:pos x="T0" y="T1"/>
              </a:cxn>
              <a:cxn ang="0">
                <a:pos x="T2" y="T3"/>
              </a:cxn>
              <a:cxn ang="0">
                <a:pos x="T4" y="T5"/>
              </a:cxn>
              <a:cxn ang="0">
                <a:pos x="T6" y="T7"/>
              </a:cxn>
              <a:cxn ang="0">
                <a:pos x="T8" y="T9"/>
              </a:cxn>
              <a:cxn ang="0">
                <a:pos x="T10" y="T11"/>
              </a:cxn>
              <a:cxn ang="0">
                <a:pos x="T12" y="T13"/>
              </a:cxn>
            </a:cxnLst>
            <a:rect l="0" t="0" r="r" b="b"/>
            <a:pathLst>
              <a:path w="336" h="388">
                <a:moveTo>
                  <a:pt x="336" y="194"/>
                </a:moveTo>
                <a:lnTo>
                  <a:pt x="168" y="291"/>
                </a:lnTo>
                <a:lnTo>
                  <a:pt x="0" y="388"/>
                </a:lnTo>
                <a:lnTo>
                  <a:pt x="0" y="194"/>
                </a:lnTo>
                <a:lnTo>
                  <a:pt x="0" y="0"/>
                </a:lnTo>
                <a:lnTo>
                  <a:pt x="168" y="97"/>
                </a:lnTo>
                <a:lnTo>
                  <a:pt x="336" y="194"/>
                </a:lnTo>
                <a:close/>
              </a:path>
            </a:pathLst>
          </a:custGeom>
          <a:solidFill>
            <a:schemeClr val="accent1"/>
          </a:solidFill>
          <a:ln>
            <a:noFill/>
          </a:ln>
        </p:spPr>
        <p:txBody>
          <a:bodyPr/>
          <a:lstStyle/>
          <a:p>
            <a:pPr>
              <a:buFont typeface="Arial" panose="020B0604020202020204" pitchFamily="34" charset="0"/>
              <a:buNone/>
              <a:defRPr/>
            </a:pPr>
            <a:endParaRPr lang="zh-CN" altLang="en-US">
              <a:solidFill>
                <a:schemeClr val="accent2"/>
              </a:solidFill>
              <a:latin typeface="+mn-ea"/>
              <a:ea typeface="+mn-ea"/>
            </a:endParaRPr>
          </a:p>
        </p:txBody>
      </p:sp>
      <p:grpSp>
        <p:nvGrpSpPr>
          <p:cNvPr id="2" name="组合 43"/>
          <p:cNvGrpSpPr/>
          <p:nvPr/>
        </p:nvGrpSpPr>
        <p:grpSpPr bwMode="auto">
          <a:xfrm>
            <a:off x="1720850" y="2036763"/>
            <a:ext cx="2058988" cy="2060575"/>
            <a:chOff x="1990725" y="836613"/>
            <a:chExt cx="2058988" cy="2060575"/>
          </a:xfrm>
        </p:grpSpPr>
        <p:sp>
          <p:nvSpPr>
            <p:cNvPr id="45" name="Oval 6"/>
            <p:cNvSpPr>
              <a:spLocks noChangeArrowheads="1"/>
            </p:cNvSpPr>
            <p:nvPr/>
          </p:nvSpPr>
          <p:spPr bwMode="auto">
            <a:xfrm>
              <a:off x="1990725" y="836613"/>
              <a:ext cx="2058988" cy="2060575"/>
            </a:xfrm>
            <a:prstGeom prst="ellipse">
              <a:avLst/>
            </a:prstGeom>
            <a:solidFill>
              <a:schemeClr val="tx1"/>
            </a:solidFill>
            <a:ln w="10" cap="flat">
              <a:noFill/>
              <a:prstDash val="solid"/>
              <a:miter lim="800000"/>
            </a:ln>
          </p:spPr>
          <p:txBody>
            <a:bodyPr/>
            <a:lstStyle/>
            <a:p>
              <a:pPr>
                <a:buFont typeface="Arial" panose="020B0604020202020204" pitchFamily="34" charset="0"/>
                <a:buNone/>
                <a:defRPr/>
              </a:pPr>
              <a:endParaRPr lang="zh-CN" altLang="en-US">
                <a:solidFill>
                  <a:schemeClr val="accent2"/>
                </a:solidFill>
                <a:latin typeface="+mn-ea"/>
                <a:ea typeface="+mn-ea"/>
              </a:endParaRPr>
            </a:p>
          </p:txBody>
        </p:sp>
        <p:sp>
          <p:nvSpPr>
            <p:cNvPr id="46" name="TextBox 45"/>
            <p:cNvSpPr txBox="1"/>
            <p:nvPr/>
          </p:nvSpPr>
          <p:spPr>
            <a:xfrm>
              <a:off x="2262188" y="1625600"/>
              <a:ext cx="1493837" cy="400050"/>
            </a:xfrm>
            <a:prstGeom prst="rect">
              <a:avLst/>
            </a:prstGeom>
            <a:noFill/>
          </p:spPr>
          <p:txBody>
            <a:bodyPr>
              <a:spAutoFit/>
            </a:bodyPr>
            <a:lstStyle/>
            <a:p>
              <a:pPr algn="ctr">
                <a:buFont typeface="Arial" panose="020B0604020202020204" pitchFamily="34" charset="0"/>
                <a:buNone/>
                <a:defRPr/>
              </a:pPr>
              <a:r>
                <a:rPr lang="zh-CN" altLang="en-US" sz="2000" dirty="0">
                  <a:solidFill>
                    <a:schemeClr val="accent2"/>
                  </a:solidFill>
                  <a:latin typeface="+mn-ea"/>
                  <a:ea typeface="+mn-ea"/>
                </a:rPr>
                <a:t>单元描述</a:t>
              </a:r>
              <a:endParaRPr lang="zh-CN" altLang="en-US" sz="2000" dirty="0">
                <a:solidFill>
                  <a:schemeClr val="accent2"/>
                </a:solidFill>
                <a:latin typeface="+mn-ea"/>
                <a:ea typeface="+mn-ea"/>
              </a:endParaRPr>
            </a:p>
          </p:txBody>
        </p:sp>
      </p:grpSp>
      <p:sp>
        <p:nvSpPr>
          <p:cNvPr id="70" name="矩形 83"/>
          <p:cNvSpPr>
            <a:spLocks noChangeArrowheads="1"/>
          </p:cNvSpPr>
          <p:nvPr/>
        </p:nvSpPr>
        <p:spPr bwMode="auto">
          <a:xfrm>
            <a:off x="5449888" y="1511300"/>
            <a:ext cx="4864100" cy="4535488"/>
          </a:xfrm>
          <a:prstGeom prst="rect">
            <a:avLst/>
          </a:prstGeom>
          <a:solidFill>
            <a:srgbClr val="F2F2F2"/>
          </a:solidFill>
          <a:ln w="9525" cmpd="sng">
            <a:solidFill>
              <a:schemeClr val="accent1">
                <a:lumMod val="40000"/>
                <a:lumOff val="60000"/>
              </a:schemeClr>
            </a:solidFill>
            <a:miter lim="800000"/>
          </a:ln>
        </p:spPr>
        <p:txBody>
          <a:bodyPr/>
          <a:lstStyle/>
          <a:p>
            <a:pPr>
              <a:buFont typeface="Arial" panose="020B0604020202020204" pitchFamily="34" charset="0"/>
              <a:buNone/>
              <a:defRPr/>
            </a:pPr>
            <a:endParaRPr lang="zh-CN" altLang="en-US"/>
          </a:p>
        </p:txBody>
      </p:sp>
      <p:sp>
        <p:nvSpPr>
          <p:cNvPr id="71" name="TextBox 84"/>
          <p:cNvSpPr txBox="1">
            <a:spLocks noChangeArrowheads="1"/>
          </p:cNvSpPr>
          <p:nvPr/>
        </p:nvSpPr>
        <p:spPr bwMode="auto">
          <a:xfrm>
            <a:off x="5770537" y="2028904"/>
            <a:ext cx="4432300" cy="3416320"/>
          </a:xfrm>
          <a:prstGeom prst="rect">
            <a:avLst/>
          </a:prstGeom>
          <a:noFill/>
          <a:ln>
            <a:noFill/>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50000"/>
              </a:lnSpc>
              <a:buFont typeface="Arial" panose="020B0604020202020204" pitchFamily="34" charset="0"/>
              <a:buNone/>
              <a:defRPr/>
            </a:pPr>
            <a:r>
              <a:rPr lang="zh-CN" altLang="en-US" dirty="0">
                <a:solidFill>
                  <a:schemeClr val="accent1">
                    <a:lumMod val="50000"/>
                  </a:schemeClr>
                </a:solidFill>
                <a:latin typeface="+mn-ea"/>
                <a:ea typeface="+mn-ea"/>
              </a:rPr>
              <a:t>施工准备工作，是为了保证工程顺利开工和施工活动正常进行而必须事先做好的各项工作。它有组织、有计划、有步骤、分阶段地贯穿于整个工程建设的始终。</a:t>
            </a:r>
            <a:endParaRPr lang="en-US" altLang="zh-CN" dirty="0">
              <a:solidFill>
                <a:schemeClr val="accent1">
                  <a:lumMod val="50000"/>
                </a:schemeClr>
              </a:solidFill>
              <a:latin typeface="+mn-ea"/>
              <a:ea typeface="+mn-ea"/>
            </a:endParaRPr>
          </a:p>
          <a:p>
            <a:pPr>
              <a:lnSpc>
                <a:spcPct val="150000"/>
              </a:lnSpc>
              <a:buFont typeface="Arial" panose="020B0604020202020204" pitchFamily="34" charset="0"/>
              <a:buNone/>
              <a:defRPr/>
            </a:pPr>
            <a:r>
              <a:rPr lang="zh-CN" altLang="en-US" dirty="0">
                <a:solidFill>
                  <a:schemeClr val="accent1">
                    <a:lumMod val="50000"/>
                  </a:schemeClr>
                </a:solidFill>
                <a:latin typeface="+mn-ea"/>
                <a:ea typeface="+mn-ea"/>
              </a:rPr>
              <a:t>建筑工程施工准备工作按其性质及内容通常包括调查研究与收集资料、技术资料准备、施工现场准备、物资准备、施工人员准备。</a:t>
            </a:r>
            <a:endParaRPr lang="zh-CN" altLang="en-US" dirty="0">
              <a:solidFill>
                <a:schemeClr val="accent1">
                  <a:lumMod val="50000"/>
                </a:schemeClr>
              </a:solidFill>
              <a:latin typeface="+mn-ea"/>
              <a:ea typeface="+mn-ea"/>
            </a:endParaRPr>
          </a:p>
        </p:txBody>
      </p:sp>
      <p:sp>
        <p:nvSpPr>
          <p:cNvPr id="72" name="Freeform 12"/>
          <p:cNvSpPr/>
          <p:nvPr/>
        </p:nvSpPr>
        <p:spPr bwMode="auto">
          <a:xfrm>
            <a:off x="5449888" y="1530350"/>
            <a:ext cx="528637" cy="530225"/>
          </a:xfrm>
          <a:custGeom>
            <a:avLst/>
            <a:gdLst>
              <a:gd name="T0" fmla="*/ 0 w 1446"/>
              <a:gd name="T1" fmla="*/ 0 h 1446"/>
              <a:gd name="T2" fmla="*/ 528638 w 1446"/>
              <a:gd name="T3" fmla="*/ 0 h 1446"/>
              <a:gd name="T4" fmla="*/ 528638 w 1446"/>
              <a:gd name="T5" fmla="*/ 167941 h 1446"/>
              <a:gd name="T6" fmla="*/ 160127 w 1446"/>
              <a:gd name="T7" fmla="*/ 167941 h 1446"/>
              <a:gd name="T8" fmla="*/ 160127 w 1446"/>
              <a:gd name="T9" fmla="*/ 530225 h 1446"/>
              <a:gd name="T10" fmla="*/ 0 w 1446"/>
              <a:gd name="T11" fmla="*/ 530225 h 1446"/>
              <a:gd name="T12" fmla="*/ 0 w 1446"/>
              <a:gd name="T13" fmla="*/ 0 h 1446"/>
              <a:gd name="T14" fmla="*/ 0 60000 65536"/>
              <a:gd name="T15" fmla="*/ 0 60000 65536"/>
              <a:gd name="T16" fmla="*/ 0 60000 65536"/>
              <a:gd name="T17" fmla="*/ 0 60000 65536"/>
              <a:gd name="T18" fmla="*/ 0 60000 65536"/>
              <a:gd name="T19" fmla="*/ 0 60000 65536"/>
              <a:gd name="T20" fmla="*/ 0 60000 65536"/>
              <a:gd name="T21" fmla="*/ 0 w 1446"/>
              <a:gd name="T22" fmla="*/ 0 h 1446"/>
              <a:gd name="T23" fmla="*/ 1446 w 1446"/>
              <a:gd name="T24" fmla="*/ 1446 h 144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446" h="1446">
                <a:moveTo>
                  <a:pt x="0" y="0"/>
                </a:moveTo>
                <a:lnTo>
                  <a:pt x="1446" y="0"/>
                </a:lnTo>
                <a:lnTo>
                  <a:pt x="1446" y="458"/>
                </a:lnTo>
                <a:lnTo>
                  <a:pt x="438" y="458"/>
                </a:lnTo>
                <a:lnTo>
                  <a:pt x="438" y="1446"/>
                </a:lnTo>
                <a:lnTo>
                  <a:pt x="0" y="1446"/>
                </a:lnTo>
                <a:lnTo>
                  <a:pt x="0" y="0"/>
                </a:lnTo>
                <a:close/>
              </a:path>
            </a:pathLst>
          </a:custGeom>
          <a:solidFill>
            <a:schemeClr val="tx1"/>
          </a:solidFill>
          <a:ln w="9525">
            <a:noFill/>
            <a:round/>
          </a:ln>
        </p:spPr>
        <p:txBody>
          <a:bodyPr/>
          <a:lstStyle/>
          <a:p>
            <a:endParaRPr lang="zh-CN" altLang="en-US"/>
          </a:p>
        </p:txBody>
      </p:sp>
      <p:sp>
        <p:nvSpPr>
          <p:cNvPr id="73" name="Freeform 12"/>
          <p:cNvSpPr/>
          <p:nvPr/>
        </p:nvSpPr>
        <p:spPr bwMode="auto">
          <a:xfrm flipH="1" flipV="1">
            <a:off x="9785350" y="5516563"/>
            <a:ext cx="528638" cy="530225"/>
          </a:xfrm>
          <a:custGeom>
            <a:avLst/>
            <a:gdLst>
              <a:gd name="T0" fmla="*/ 0 w 1446"/>
              <a:gd name="T1" fmla="*/ 0 h 1446"/>
              <a:gd name="T2" fmla="*/ 528638 w 1446"/>
              <a:gd name="T3" fmla="*/ 0 h 1446"/>
              <a:gd name="T4" fmla="*/ 528638 w 1446"/>
              <a:gd name="T5" fmla="*/ 167941 h 1446"/>
              <a:gd name="T6" fmla="*/ 160127 w 1446"/>
              <a:gd name="T7" fmla="*/ 167941 h 1446"/>
              <a:gd name="T8" fmla="*/ 160127 w 1446"/>
              <a:gd name="T9" fmla="*/ 530225 h 1446"/>
              <a:gd name="T10" fmla="*/ 0 w 1446"/>
              <a:gd name="T11" fmla="*/ 530225 h 1446"/>
              <a:gd name="T12" fmla="*/ 0 w 1446"/>
              <a:gd name="T13" fmla="*/ 0 h 1446"/>
              <a:gd name="T14" fmla="*/ 0 60000 65536"/>
              <a:gd name="T15" fmla="*/ 0 60000 65536"/>
              <a:gd name="T16" fmla="*/ 0 60000 65536"/>
              <a:gd name="T17" fmla="*/ 0 60000 65536"/>
              <a:gd name="T18" fmla="*/ 0 60000 65536"/>
              <a:gd name="T19" fmla="*/ 0 60000 65536"/>
              <a:gd name="T20" fmla="*/ 0 60000 65536"/>
              <a:gd name="T21" fmla="*/ 0 w 1446"/>
              <a:gd name="T22" fmla="*/ 0 h 1446"/>
              <a:gd name="T23" fmla="*/ 1446 w 1446"/>
              <a:gd name="T24" fmla="*/ 1446 h 144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446" h="1446">
                <a:moveTo>
                  <a:pt x="0" y="0"/>
                </a:moveTo>
                <a:lnTo>
                  <a:pt x="1446" y="0"/>
                </a:lnTo>
                <a:lnTo>
                  <a:pt x="1446" y="458"/>
                </a:lnTo>
                <a:lnTo>
                  <a:pt x="438" y="458"/>
                </a:lnTo>
                <a:lnTo>
                  <a:pt x="438" y="1446"/>
                </a:lnTo>
                <a:lnTo>
                  <a:pt x="0" y="1446"/>
                </a:lnTo>
                <a:lnTo>
                  <a:pt x="0" y="0"/>
                </a:lnTo>
                <a:close/>
              </a:path>
            </a:pathLst>
          </a:custGeom>
          <a:solidFill>
            <a:schemeClr val="bg2"/>
          </a:solidFill>
          <a:ln w="9525">
            <a:noFill/>
            <a:round/>
          </a:ln>
        </p:spPr>
        <p:txBody>
          <a:bodyPr/>
          <a:lstStyle/>
          <a:p>
            <a:endParaRPr lang="zh-CN" altLang="en-US"/>
          </a:p>
        </p:txBody>
      </p:sp>
      <p:sp>
        <p:nvSpPr>
          <p:cNvPr id="18" name="TextBox 17"/>
          <p:cNvSpPr txBox="1"/>
          <p:nvPr/>
        </p:nvSpPr>
        <p:spPr>
          <a:xfrm>
            <a:off x="1378744" y="126750"/>
            <a:ext cx="5041900" cy="369332"/>
          </a:xfrm>
          <a:prstGeom prst="rect">
            <a:avLst/>
          </a:prstGeom>
          <a:noFill/>
        </p:spPr>
        <p:txBody>
          <a:bodyPr>
            <a:spAutoFit/>
          </a:bodyPr>
          <a:lstStyle>
            <a:defPPr>
              <a:defRPr lang="zh-CN"/>
            </a:defPPr>
            <a:lvl1pPr>
              <a:defRPr sz="3200">
                <a:solidFill>
                  <a:schemeClr val="tx1">
                    <a:lumMod val="75000"/>
                  </a:schemeClr>
                </a:solidFill>
                <a:latin typeface="方正卡通简体" panose="03000509000000000000" pitchFamily="65" charset="-122"/>
                <a:ea typeface="方正卡通简体" panose="03000509000000000000" pitchFamily="65" charset="-122"/>
              </a:defRPr>
            </a:lvl1pPr>
          </a:lstStyle>
          <a:p>
            <a:pPr>
              <a:buFont typeface="Arial" panose="020B0604020202020204" pitchFamily="34" charset="0"/>
              <a:buNone/>
              <a:defRPr/>
            </a:pPr>
            <a:r>
              <a:rPr lang="zh-CN" altLang="en-US" sz="1800" dirty="0">
                <a:solidFill>
                  <a:schemeClr val="accent2"/>
                </a:solidFill>
                <a:latin typeface="+mn-ea"/>
                <a:ea typeface="+mn-ea"/>
              </a:rPr>
              <a:t>单元一　施工准备工作</a:t>
            </a:r>
            <a:endParaRPr lang="zh-CN" altLang="en-US" sz="1800" dirty="0">
              <a:solidFill>
                <a:schemeClr val="accent2"/>
              </a:solidFill>
              <a:latin typeface="+mn-ea"/>
              <a:ea typeface="+mn-ea"/>
            </a:endParaRPr>
          </a:p>
        </p:txBody>
      </p:sp>
      <p:sp>
        <p:nvSpPr>
          <p:cNvPr id="19" name="TextBox 55"/>
          <p:cNvSpPr txBox="1">
            <a:spLocks noChangeArrowheads="1"/>
          </p:cNvSpPr>
          <p:nvPr/>
        </p:nvSpPr>
        <p:spPr bwMode="auto">
          <a:xfrm>
            <a:off x="32215" y="128839"/>
            <a:ext cx="1065213" cy="369332"/>
          </a:xfrm>
          <a:prstGeom prst="rect">
            <a:avLst/>
          </a:prstGeom>
          <a:noFill/>
          <a:ln w="9525">
            <a:noFill/>
            <a:miter lim="800000"/>
          </a:ln>
        </p:spPr>
        <p:txBody>
          <a:bodyPr>
            <a:spAutoFit/>
          </a:bodyPr>
          <a:lstStyle/>
          <a:p>
            <a:pPr algn="r">
              <a:buFont typeface="Arial" panose="020B0604020202020204" pitchFamily="34" charset="0"/>
              <a:buNone/>
            </a:pPr>
            <a:r>
              <a:rPr lang="en-US" altLang="zh-CN" dirty="0">
                <a:solidFill>
                  <a:schemeClr val="accent2"/>
                </a:solidFill>
              </a:rPr>
              <a:t>Part 1 </a:t>
            </a:r>
            <a:endParaRPr lang="zh-CN" altLang="en-US" dirty="0">
              <a:solidFill>
                <a:schemeClr val="accent2"/>
              </a:solidFill>
            </a:endParaRPr>
          </a:p>
        </p:txBody>
      </p:sp>
    </p:spTree>
  </p:cSld>
  <p:clrMapOvr>
    <a:masterClrMapping/>
  </p:clrMapOvr>
  <p:transition spd="slow">
    <p:fade/>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22" name="图片 22"/>
          <p:cNvPicPr>
            <a:picLocks noChangeAspect="1"/>
          </p:cNvPicPr>
          <p:nvPr/>
        </p:nvPicPr>
        <p:blipFill>
          <a:blip r:embed="rId1" cstate="print"/>
          <a:srcRect/>
          <a:stretch>
            <a:fillRect/>
          </a:stretch>
        </p:blipFill>
        <p:spPr bwMode="auto">
          <a:xfrm>
            <a:off x="0" y="0"/>
            <a:ext cx="12192000" cy="6858000"/>
          </a:xfrm>
          <a:prstGeom prst="rect">
            <a:avLst/>
          </a:prstGeom>
          <a:noFill/>
          <a:ln w="9525">
            <a:noFill/>
            <a:miter lim="800000"/>
            <a:headEnd/>
            <a:tailEnd/>
          </a:ln>
        </p:spPr>
      </p:pic>
      <p:cxnSp>
        <p:nvCxnSpPr>
          <p:cNvPr id="15" name="直接连接符 14"/>
          <p:cNvCxnSpPr/>
          <p:nvPr>
            <p:custDataLst>
              <p:tags r:id="rId2"/>
            </p:custDataLst>
          </p:nvPr>
        </p:nvCxnSpPr>
        <p:spPr>
          <a:xfrm>
            <a:off x="1588" y="3060700"/>
            <a:ext cx="12192000" cy="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custDataLst>
              <p:tags r:id="rId3"/>
            </p:custDataLst>
          </p:nvPr>
        </p:nvCxnSpPr>
        <p:spPr>
          <a:xfrm>
            <a:off x="9145588" y="0"/>
            <a:ext cx="0" cy="68580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7" name="椭圆 16"/>
          <p:cNvSpPr/>
          <p:nvPr>
            <p:custDataLst>
              <p:tags r:id="rId4"/>
            </p:custDataLst>
          </p:nvPr>
        </p:nvSpPr>
        <p:spPr>
          <a:xfrm>
            <a:off x="8491538" y="2398713"/>
            <a:ext cx="1279525" cy="1276350"/>
          </a:xfrm>
          <a:prstGeom prst="ellipse">
            <a:avLst/>
          </a:prstGeom>
          <a:solidFill>
            <a:srgbClr val="FFFFFF"/>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 typeface="Arial" panose="020B0604020202020204" pitchFamily="34" charset="0"/>
              <a:buNone/>
              <a:defRPr/>
            </a:pPr>
            <a:endParaRPr lang="zh-CN" altLang="en-US" dirty="0">
              <a:latin typeface="Impact" panose="020B0806030902050204" pitchFamily="34" charset="0"/>
              <a:ea typeface="黑体" panose="02010609060101010101" pitchFamily="49" charset="-122"/>
            </a:endParaRPr>
          </a:p>
        </p:txBody>
      </p:sp>
      <p:sp>
        <p:nvSpPr>
          <p:cNvPr id="18" name="椭圆 17"/>
          <p:cNvSpPr/>
          <p:nvPr>
            <p:custDataLst>
              <p:tags r:id="rId5"/>
            </p:custDataLst>
          </p:nvPr>
        </p:nvSpPr>
        <p:spPr>
          <a:xfrm>
            <a:off x="8597900" y="2501900"/>
            <a:ext cx="1065213" cy="10668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 typeface="Arial" panose="020B0604020202020204" pitchFamily="34" charset="0"/>
              <a:buNone/>
              <a:defRPr/>
            </a:pPr>
            <a:r>
              <a:rPr lang="en-US" altLang="zh-CN" sz="5865" dirty="0">
                <a:solidFill>
                  <a:srgbClr val="FFFFFF"/>
                </a:solidFill>
                <a:latin typeface="Impact" panose="020B0806030902050204" pitchFamily="34" charset="0"/>
                <a:ea typeface="黑体" panose="02010609060101010101" pitchFamily="49" charset="-122"/>
              </a:rPr>
              <a:t>5</a:t>
            </a:r>
            <a:endParaRPr lang="zh-CN" altLang="en-US" sz="5865" dirty="0">
              <a:solidFill>
                <a:srgbClr val="FFFFFF"/>
              </a:solidFill>
              <a:latin typeface="Impact" panose="020B0806030902050204" pitchFamily="34" charset="0"/>
              <a:ea typeface="黑体" panose="02010609060101010101" pitchFamily="49" charset="-122"/>
            </a:endParaRPr>
          </a:p>
        </p:txBody>
      </p:sp>
      <p:sp>
        <p:nvSpPr>
          <p:cNvPr id="8" name="TextBox 7"/>
          <p:cNvSpPr txBox="1">
            <a:spLocks noChangeArrowheads="1"/>
          </p:cNvSpPr>
          <p:nvPr/>
        </p:nvSpPr>
        <p:spPr bwMode="auto">
          <a:xfrm>
            <a:off x="2705100" y="1951038"/>
            <a:ext cx="5213350" cy="762000"/>
          </a:xfrm>
          <a:prstGeom prst="rect">
            <a:avLst/>
          </a:prstGeom>
          <a:noFill/>
          <a:ln w="9525">
            <a:noFill/>
            <a:miter lim="800000"/>
          </a:ln>
        </p:spPr>
        <p:txBody>
          <a:bodyPr wrap="none">
            <a:spAutoFit/>
          </a:bodyPr>
          <a:lstStyle/>
          <a:p>
            <a:pPr marL="0" lvl="1">
              <a:buFont typeface="Arial" panose="020B0604020202020204" pitchFamily="34" charset="0"/>
              <a:buNone/>
            </a:pPr>
            <a:r>
              <a:rPr lang="zh-CN" altLang="en-US" sz="4400" dirty="0">
                <a:latin typeface="微软雅黑" panose="020B0503020204020204" pitchFamily="34" charset="-122"/>
                <a:ea typeface="微软雅黑" panose="020B0503020204020204" pitchFamily="34" charset="-122"/>
                <a:cs typeface="华文细黑" panose="02010600040101010101" pitchFamily="2" charset="-122"/>
              </a:rPr>
              <a:t>冬（雨）季施工准备</a:t>
            </a:r>
            <a:endParaRPr lang="zh-CN" altLang="en-US" sz="4400" dirty="0">
              <a:latin typeface="微软雅黑" panose="020B0503020204020204" pitchFamily="34" charset="-122"/>
              <a:ea typeface="微软雅黑" panose="020B0503020204020204" pitchFamily="34" charset="-122"/>
              <a:cs typeface="华文细黑" panose="02010600040101010101" pitchFamily="2" charset="-122"/>
            </a:endParaRPr>
          </a:p>
        </p:txBody>
      </p:sp>
      <p:sp>
        <p:nvSpPr>
          <p:cNvPr id="9" name="文本框 9"/>
          <p:cNvSpPr txBox="1">
            <a:spLocks noChangeArrowheads="1"/>
          </p:cNvSpPr>
          <p:nvPr/>
        </p:nvSpPr>
        <p:spPr bwMode="auto">
          <a:xfrm>
            <a:off x="1562100" y="4351338"/>
            <a:ext cx="6153150" cy="825500"/>
          </a:xfrm>
          <a:prstGeom prst="rect">
            <a:avLst/>
          </a:prstGeom>
          <a:noFill/>
          <a:ln w="9525">
            <a:noFill/>
            <a:miter lim="800000"/>
          </a:ln>
        </p:spPr>
        <p:txBody>
          <a:bodyPr lIns="0" tIns="0" rIns="0" bIns="0">
            <a:spAutoFit/>
          </a:bodyPr>
          <a:lstStyle/>
          <a:p>
            <a:pPr>
              <a:lnSpc>
                <a:spcPct val="150000"/>
              </a:lnSpc>
              <a:buFont typeface="Arial" panose="020B0604020202020204" pitchFamily="34" charset="0"/>
              <a:buNone/>
            </a:pPr>
            <a:r>
              <a:rPr lang="zh-CN" altLang="en-US">
                <a:latin typeface="微软雅黑" panose="020B0503020204020204" pitchFamily="34" charset="-122"/>
                <a:ea typeface="微软雅黑" panose="020B0503020204020204" pitchFamily="34" charset="-122"/>
              </a:rPr>
              <a:t>掌握冬（雨）季施工准备内容。能对冬（雨）季季节性施工进行充分的施工准备。</a:t>
            </a:r>
            <a:endParaRPr lang="zh-CN" altLang="en-US">
              <a:latin typeface="微软雅黑" panose="020B0503020204020204" pitchFamily="34" charset="-122"/>
              <a:ea typeface="微软雅黑" panose="020B0503020204020204" pitchFamily="34" charset="-122"/>
            </a:endParaRPr>
          </a:p>
        </p:txBody>
      </p:sp>
      <p:grpSp>
        <p:nvGrpSpPr>
          <p:cNvPr id="25" name="组合 24"/>
          <p:cNvGrpSpPr/>
          <p:nvPr/>
        </p:nvGrpSpPr>
        <p:grpSpPr bwMode="auto">
          <a:xfrm>
            <a:off x="9663113" y="4516438"/>
            <a:ext cx="1906587" cy="696912"/>
            <a:chOff x="1812154" y="1905182"/>
            <a:chExt cx="3233738" cy="696912"/>
          </a:xfrm>
        </p:grpSpPr>
        <p:sp>
          <p:nvSpPr>
            <p:cNvPr id="26" name="Freeform 5"/>
            <p:cNvSpPr/>
            <p:nvPr/>
          </p:nvSpPr>
          <p:spPr bwMode="auto">
            <a:xfrm>
              <a:off x="1812154" y="1905182"/>
              <a:ext cx="3233738" cy="696912"/>
            </a:xfrm>
            <a:custGeom>
              <a:avLst/>
              <a:gdLst>
                <a:gd name="T0" fmla="*/ 156 w 4587"/>
                <a:gd name="T1" fmla="*/ 0 h 986"/>
                <a:gd name="T2" fmla="*/ 4432 w 4587"/>
                <a:gd name="T3" fmla="*/ 0 h 986"/>
                <a:gd name="T4" fmla="*/ 4587 w 4587"/>
                <a:gd name="T5" fmla="*/ 156 h 986"/>
                <a:gd name="T6" fmla="*/ 4587 w 4587"/>
                <a:gd name="T7" fmla="*/ 830 h 986"/>
                <a:gd name="T8" fmla="*/ 4432 w 4587"/>
                <a:gd name="T9" fmla="*/ 986 h 986"/>
                <a:gd name="T10" fmla="*/ 156 w 4587"/>
                <a:gd name="T11" fmla="*/ 986 h 986"/>
                <a:gd name="T12" fmla="*/ 0 w 4587"/>
                <a:gd name="T13" fmla="*/ 830 h 986"/>
                <a:gd name="T14" fmla="*/ 0 w 4587"/>
                <a:gd name="T15" fmla="*/ 156 h 986"/>
                <a:gd name="T16" fmla="*/ 156 w 4587"/>
                <a:gd name="T17" fmla="*/ 0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87" h="986">
                  <a:moveTo>
                    <a:pt x="156" y="0"/>
                  </a:moveTo>
                  <a:lnTo>
                    <a:pt x="4432" y="0"/>
                  </a:lnTo>
                  <a:cubicBezTo>
                    <a:pt x="4517" y="0"/>
                    <a:pt x="4587" y="70"/>
                    <a:pt x="4587" y="156"/>
                  </a:cubicBezTo>
                  <a:lnTo>
                    <a:pt x="4587" y="830"/>
                  </a:lnTo>
                  <a:cubicBezTo>
                    <a:pt x="4587" y="916"/>
                    <a:pt x="4517" y="986"/>
                    <a:pt x="4432" y="986"/>
                  </a:cubicBezTo>
                  <a:lnTo>
                    <a:pt x="156" y="986"/>
                  </a:lnTo>
                  <a:cubicBezTo>
                    <a:pt x="70" y="986"/>
                    <a:pt x="0" y="916"/>
                    <a:pt x="0" y="830"/>
                  </a:cubicBezTo>
                  <a:lnTo>
                    <a:pt x="0" y="156"/>
                  </a:lnTo>
                  <a:cubicBezTo>
                    <a:pt x="0" y="70"/>
                    <a:pt x="70" y="0"/>
                    <a:pt x="156" y="0"/>
                  </a:cubicBezTo>
                  <a:close/>
                </a:path>
              </a:pathLst>
            </a:custGeom>
            <a:solidFill>
              <a:srgbClr val="FFFFFF"/>
            </a:solidFill>
            <a:ln w="10" cap="flat">
              <a:solidFill>
                <a:schemeClr val="accent1">
                  <a:lumMod val="60000"/>
                  <a:lumOff val="40000"/>
                </a:schemeClr>
              </a:solidFill>
              <a:prstDash val="solid"/>
              <a:miter lim="800000"/>
            </a:ln>
          </p:spPr>
          <p:txBody>
            <a:bodyPr/>
            <a:lstStyle/>
            <a:p>
              <a:pPr>
                <a:buFont typeface="Arial" panose="020B0604020202020204" pitchFamily="34" charset="0"/>
                <a:buNone/>
                <a:defRPr/>
              </a:pPr>
              <a:endParaRPr lang="zh-CN" altLang="en-US">
                <a:solidFill>
                  <a:schemeClr val="accent1"/>
                </a:solidFill>
              </a:endParaRPr>
            </a:p>
          </p:txBody>
        </p:sp>
        <p:sp>
          <p:nvSpPr>
            <p:cNvPr id="235531" name="TextBox 28"/>
            <p:cNvSpPr txBox="1">
              <a:spLocks noChangeArrowheads="1"/>
            </p:cNvSpPr>
            <p:nvPr/>
          </p:nvSpPr>
          <p:spPr bwMode="auto">
            <a:xfrm>
              <a:off x="2143336" y="2022657"/>
              <a:ext cx="2536371" cy="457200"/>
            </a:xfrm>
            <a:prstGeom prst="rect">
              <a:avLst/>
            </a:prstGeom>
            <a:noFill/>
            <a:ln w="9525">
              <a:noFill/>
              <a:miter lim="800000"/>
            </a:ln>
          </p:spPr>
          <p:txBody>
            <a:bodyPr>
              <a:spAutoFit/>
            </a:bodyPr>
            <a:lstStyle/>
            <a:p>
              <a:pPr algn="ctr">
                <a:buFont typeface="Arial" panose="020B0604020202020204" pitchFamily="34" charset="0"/>
                <a:buNone/>
              </a:pPr>
              <a:r>
                <a:rPr lang="zh-CN" altLang="en-US" sz="2400" b="1">
                  <a:solidFill>
                    <a:schemeClr val="accent1"/>
                  </a:solidFill>
                  <a:latin typeface="微软雅黑" panose="020B0503020204020204" pitchFamily="34" charset="-122"/>
                  <a:ea typeface="微软雅黑" panose="020B0503020204020204" pitchFamily="34" charset="-122"/>
                </a:rPr>
                <a:t>任务目标</a:t>
              </a:r>
              <a:endParaRPr lang="zh-CN" altLang="en-US" sz="2400" b="1">
                <a:solidFill>
                  <a:schemeClr val="accent1"/>
                </a:solidFill>
                <a:latin typeface="微软雅黑" panose="020B0503020204020204" pitchFamily="34" charset="-122"/>
                <a:ea typeface="微软雅黑" panose="020B0503020204020204" pitchFamily="34" charset="-122"/>
              </a:endParaRPr>
            </a:p>
          </p:txBody>
        </p:sp>
      </p:grpSp>
      <p:sp>
        <p:nvSpPr>
          <p:cNvPr id="235532" name="Text Box 12"/>
          <p:cNvSpPr txBox="1">
            <a:spLocks noChangeArrowheads="1"/>
          </p:cNvSpPr>
          <p:nvPr/>
        </p:nvSpPr>
        <p:spPr bwMode="auto">
          <a:xfrm>
            <a:off x="769938" y="765175"/>
            <a:ext cx="3095625" cy="1431925"/>
          </a:xfrm>
          <a:prstGeom prst="rect">
            <a:avLst/>
          </a:prstGeom>
          <a:noFill/>
          <a:ln w="9525">
            <a:noFill/>
            <a:miter lim="800000"/>
          </a:ln>
          <a:effectLst/>
        </p:spPr>
        <p:txBody>
          <a:bodyPr>
            <a:spAutoFit/>
          </a:bodyPr>
          <a:lstStyle/>
          <a:p>
            <a:pPr>
              <a:spcBef>
                <a:spcPct val="50000"/>
              </a:spcBef>
            </a:pPr>
            <a:r>
              <a:rPr lang="zh-CN" altLang="en-US" sz="4400" dirty="0">
                <a:latin typeface="微软雅黑" panose="020B0503020204020204" pitchFamily="34" charset="-122"/>
                <a:ea typeface="微软雅黑" panose="020B0503020204020204" pitchFamily="34" charset="-122"/>
              </a:rPr>
              <a:t>学习任务 </a:t>
            </a:r>
            <a:r>
              <a:rPr lang="en-US" altLang="zh-CN" sz="4400" dirty="0">
                <a:latin typeface="微软雅黑" panose="020B0503020204020204" pitchFamily="34" charset="-122"/>
                <a:ea typeface="微软雅黑" panose="020B0503020204020204" pitchFamily="34" charset="-122"/>
              </a:rPr>
              <a:t>5 </a:t>
            </a:r>
            <a:br>
              <a:rPr lang="en-US" altLang="zh-CN" sz="4400" dirty="0">
                <a:latin typeface="微软雅黑" panose="020B0503020204020204" pitchFamily="34" charset="-122"/>
                <a:ea typeface="微软雅黑" panose="020B0503020204020204" pitchFamily="34" charset="-122"/>
              </a:rPr>
            </a:br>
            <a:endParaRPr lang="zh-CN" altLang="en-US" sz="4400" dirty="0">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1+#ppt_w/2"/>
                                          </p:val>
                                        </p:tav>
                                        <p:tav tm="100000">
                                          <p:val>
                                            <p:strVal val="#ppt_x"/>
                                          </p:val>
                                        </p:tav>
                                      </p:tavLst>
                                    </p:anim>
                                    <p:anim calcmode="lin" valueType="num">
                                      <p:cBhvr additive="base">
                                        <p:cTn id="8" dur="500" fill="hold"/>
                                        <p:tgtEl>
                                          <p:spTgt spid="16"/>
                                        </p:tgtEl>
                                        <p:attrNameLst>
                                          <p:attrName>ppt_y</p:attrName>
                                        </p:attrNameLst>
                                      </p:cBhvr>
                                      <p:tavLst>
                                        <p:tav tm="0">
                                          <p:val>
                                            <p:strVal val="#ppt_y"/>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fill="hold"/>
                                        <p:tgtEl>
                                          <p:spTgt spid="15"/>
                                        </p:tgtEl>
                                        <p:attrNameLst>
                                          <p:attrName>ppt_x</p:attrName>
                                        </p:attrNameLst>
                                      </p:cBhvr>
                                      <p:tavLst>
                                        <p:tav tm="0">
                                          <p:val>
                                            <p:strVal val="#ppt_x"/>
                                          </p:val>
                                        </p:tav>
                                        <p:tav tm="100000">
                                          <p:val>
                                            <p:strVal val="#ppt_x"/>
                                          </p:val>
                                        </p:tav>
                                      </p:tavLst>
                                    </p:anim>
                                    <p:anim calcmode="lin" valueType="num">
                                      <p:cBhvr additive="base">
                                        <p:cTn id="12" dur="500" fill="hold"/>
                                        <p:tgtEl>
                                          <p:spTgt spid="15"/>
                                        </p:tgtEl>
                                        <p:attrNameLst>
                                          <p:attrName>ppt_y</p:attrName>
                                        </p:attrNameLst>
                                      </p:cBhvr>
                                      <p:tavLst>
                                        <p:tav tm="0">
                                          <p:val>
                                            <p:strVal val="0-#ppt_h/2"/>
                                          </p:val>
                                        </p:tav>
                                        <p:tav tm="100000">
                                          <p:val>
                                            <p:strVal val="#ppt_y"/>
                                          </p:val>
                                        </p:tav>
                                      </p:tavLst>
                                    </p:anim>
                                  </p:childTnLst>
                                </p:cTn>
                              </p:par>
                            </p:childTnLst>
                          </p:cTn>
                        </p:par>
                        <p:par>
                          <p:cTn id="13" fill="hold">
                            <p:stCondLst>
                              <p:cond delay="500"/>
                            </p:stCondLst>
                            <p:childTnLst>
                              <p:par>
                                <p:cTn id="14" presetID="53" presetClass="entr" presetSubtype="16" fill="hold" grpId="0" nodeType="afterEffect">
                                  <p:stCondLst>
                                    <p:cond delay="0"/>
                                  </p:stCondLst>
                                  <p:childTnLst>
                                    <p:set>
                                      <p:cBhvr>
                                        <p:cTn id="15" dur="1" fill="hold">
                                          <p:stCondLst>
                                            <p:cond delay="0"/>
                                          </p:stCondLst>
                                        </p:cTn>
                                        <p:tgtEl>
                                          <p:spTgt spid="17"/>
                                        </p:tgtEl>
                                        <p:attrNameLst>
                                          <p:attrName>style.visibility</p:attrName>
                                        </p:attrNameLst>
                                      </p:cBhvr>
                                      <p:to>
                                        <p:strVal val="visible"/>
                                      </p:to>
                                    </p:set>
                                    <p:anim calcmode="lin" valueType="num">
                                      <p:cBhvr>
                                        <p:cTn id="16" dur="500" fill="hold"/>
                                        <p:tgtEl>
                                          <p:spTgt spid="17"/>
                                        </p:tgtEl>
                                        <p:attrNameLst>
                                          <p:attrName>ppt_w</p:attrName>
                                        </p:attrNameLst>
                                      </p:cBhvr>
                                      <p:tavLst>
                                        <p:tav tm="0">
                                          <p:val>
                                            <p:fltVal val="0"/>
                                          </p:val>
                                        </p:tav>
                                        <p:tav tm="100000">
                                          <p:val>
                                            <p:strVal val="#ppt_w"/>
                                          </p:val>
                                        </p:tav>
                                      </p:tavLst>
                                    </p:anim>
                                    <p:anim calcmode="lin" valueType="num">
                                      <p:cBhvr>
                                        <p:cTn id="17" dur="500" fill="hold"/>
                                        <p:tgtEl>
                                          <p:spTgt spid="17"/>
                                        </p:tgtEl>
                                        <p:attrNameLst>
                                          <p:attrName>ppt_h</p:attrName>
                                        </p:attrNameLst>
                                      </p:cBhvr>
                                      <p:tavLst>
                                        <p:tav tm="0">
                                          <p:val>
                                            <p:fltVal val="0"/>
                                          </p:val>
                                        </p:tav>
                                        <p:tav tm="100000">
                                          <p:val>
                                            <p:strVal val="#ppt_h"/>
                                          </p:val>
                                        </p:tav>
                                      </p:tavLst>
                                    </p:anim>
                                    <p:animEffect transition="in" filter="fade">
                                      <p:cBhvr>
                                        <p:cTn id="18" dur="500"/>
                                        <p:tgtEl>
                                          <p:spTgt spid="17"/>
                                        </p:tgtEl>
                                      </p:cBhvr>
                                    </p:animEffect>
                                  </p:childTnLst>
                                </p:cTn>
                              </p:par>
                              <p:par>
                                <p:cTn id="19" presetID="53" presetClass="entr" presetSubtype="16" fill="hold" grpId="0" nodeType="withEffect">
                                  <p:stCondLst>
                                    <p:cond delay="0"/>
                                  </p:stCondLst>
                                  <p:childTnLst>
                                    <p:set>
                                      <p:cBhvr>
                                        <p:cTn id="20" dur="1" fill="hold">
                                          <p:stCondLst>
                                            <p:cond delay="0"/>
                                          </p:stCondLst>
                                        </p:cTn>
                                        <p:tgtEl>
                                          <p:spTgt spid="18"/>
                                        </p:tgtEl>
                                        <p:attrNameLst>
                                          <p:attrName>style.visibility</p:attrName>
                                        </p:attrNameLst>
                                      </p:cBhvr>
                                      <p:to>
                                        <p:strVal val="visible"/>
                                      </p:to>
                                    </p:set>
                                    <p:anim calcmode="lin" valueType="num">
                                      <p:cBhvr>
                                        <p:cTn id="21" dur="500" fill="hold"/>
                                        <p:tgtEl>
                                          <p:spTgt spid="18"/>
                                        </p:tgtEl>
                                        <p:attrNameLst>
                                          <p:attrName>ppt_w</p:attrName>
                                        </p:attrNameLst>
                                      </p:cBhvr>
                                      <p:tavLst>
                                        <p:tav tm="0">
                                          <p:val>
                                            <p:fltVal val="0"/>
                                          </p:val>
                                        </p:tav>
                                        <p:tav tm="100000">
                                          <p:val>
                                            <p:strVal val="#ppt_w"/>
                                          </p:val>
                                        </p:tav>
                                      </p:tavLst>
                                    </p:anim>
                                    <p:anim calcmode="lin" valueType="num">
                                      <p:cBhvr>
                                        <p:cTn id="22" dur="500" fill="hold"/>
                                        <p:tgtEl>
                                          <p:spTgt spid="18"/>
                                        </p:tgtEl>
                                        <p:attrNameLst>
                                          <p:attrName>ppt_h</p:attrName>
                                        </p:attrNameLst>
                                      </p:cBhvr>
                                      <p:tavLst>
                                        <p:tav tm="0">
                                          <p:val>
                                            <p:fltVal val="0"/>
                                          </p:val>
                                        </p:tav>
                                        <p:tav tm="100000">
                                          <p:val>
                                            <p:strVal val="#ppt_h"/>
                                          </p:val>
                                        </p:tav>
                                      </p:tavLst>
                                    </p:anim>
                                    <p:animEffect transition="in" filter="fade">
                                      <p:cBhvr>
                                        <p:cTn id="23" dur="500"/>
                                        <p:tgtEl>
                                          <p:spTgt spid="18"/>
                                        </p:tgtEl>
                                      </p:cBhvr>
                                    </p:animEffect>
                                  </p:childTnLst>
                                </p:cTn>
                              </p:par>
                            </p:childTnLst>
                          </p:cTn>
                        </p:par>
                        <p:par>
                          <p:cTn id="24" fill="hold">
                            <p:stCondLst>
                              <p:cond delay="1000"/>
                            </p:stCondLst>
                            <p:childTnLst>
                              <p:par>
                                <p:cTn id="25" presetID="26" presetClass="emph" presetSubtype="0" fill="hold" grpId="1" nodeType="afterEffect">
                                  <p:stCondLst>
                                    <p:cond delay="0"/>
                                  </p:stCondLst>
                                  <p:childTnLst>
                                    <p:animEffect transition="out" filter="fade">
                                      <p:cBhvr>
                                        <p:cTn id="26" dur="500" tmFilter="0, 0; .2, .5; .8, .5; 1, 0"/>
                                        <p:tgtEl>
                                          <p:spTgt spid="17"/>
                                        </p:tgtEl>
                                      </p:cBhvr>
                                    </p:animEffect>
                                    <p:animScale>
                                      <p:cBhvr>
                                        <p:cTn id="27" dur="250" autoRev="1" fill="hold"/>
                                        <p:tgtEl>
                                          <p:spTgt spid="17"/>
                                        </p:tgtEl>
                                      </p:cBhvr>
                                      <p:by x="105000" y="105000"/>
                                    </p:animScale>
                                  </p:childTnLst>
                                </p:cTn>
                              </p:par>
                              <p:par>
                                <p:cTn id="28" presetID="26" presetClass="emph" presetSubtype="0" fill="hold" grpId="1" nodeType="withEffect">
                                  <p:stCondLst>
                                    <p:cond delay="0"/>
                                  </p:stCondLst>
                                  <p:childTnLst>
                                    <p:animEffect transition="out" filter="fade">
                                      <p:cBhvr>
                                        <p:cTn id="29" dur="500" tmFilter="0, 0; .2, .5; .8, .5; 1, 0"/>
                                        <p:tgtEl>
                                          <p:spTgt spid="18"/>
                                        </p:tgtEl>
                                      </p:cBhvr>
                                    </p:animEffect>
                                    <p:animScale>
                                      <p:cBhvr>
                                        <p:cTn id="30" dur="250" autoRev="1" fill="hold"/>
                                        <p:tgtEl>
                                          <p:spTgt spid="18"/>
                                        </p:tgtEl>
                                      </p:cBhvr>
                                      <p:by x="105000" y="105000"/>
                                    </p:animScale>
                                  </p:childTnLst>
                                </p:cTn>
                              </p:par>
                              <p:par>
                                <p:cTn id="31" presetID="12" presetClass="entr" presetSubtype="8" fill="hold" grpId="0" nodeType="withEffect">
                                  <p:stCondLst>
                                    <p:cond delay="0"/>
                                  </p:stCondLst>
                                  <p:childTnLst>
                                    <p:set>
                                      <p:cBhvr>
                                        <p:cTn id="32" dur="1" fill="hold">
                                          <p:stCondLst>
                                            <p:cond delay="0"/>
                                          </p:stCondLst>
                                        </p:cTn>
                                        <p:tgtEl>
                                          <p:spTgt spid="8"/>
                                        </p:tgtEl>
                                        <p:attrNameLst>
                                          <p:attrName>style.visibility</p:attrName>
                                        </p:attrNameLst>
                                      </p:cBhvr>
                                      <p:to>
                                        <p:strVal val="visible"/>
                                      </p:to>
                                    </p:set>
                                    <p:anim calcmode="lin" valueType="num">
                                      <p:cBhvr additive="base">
                                        <p:cTn id="33" dur="500"/>
                                        <p:tgtEl>
                                          <p:spTgt spid="8"/>
                                        </p:tgtEl>
                                        <p:attrNameLst>
                                          <p:attrName>ppt_x</p:attrName>
                                        </p:attrNameLst>
                                      </p:cBhvr>
                                      <p:tavLst>
                                        <p:tav tm="0">
                                          <p:val>
                                            <p:strVal val="#ppt_x-#ppt_w*1.125000"/>
                                          </p:val>
                                        </p:tav>
                                        <p:tav tm="100000">
                                          <p:val>
                                            <p:strVal val="#ppt_x"/>
                                          </p:val>
                                        </p:tav>
                                      </p:tavLst>
                                    </p:anim>
                                    <p:animEffect transition="in" filter="wipe(right)">
                                      <p:cBhvr>
                                        <p:cTn id="34" dur="500"/>
                                        <p:tgtEl>
                                          <p:spTgt spid="8"/>
                                        </p:tgtEl>
                                      </p:cBhvr>
                                    </p:animEffect>
                                  </p:childTnLst>
                                </p:cTn>
                              </p:par>
                            </p:childTnLst>
                          </p:cTn>
                        </p:par>
                        <p:par>
                          <p:cTn id="35" fill="hold">
                            <p:stCondLst>
                              <p:cond delay="1500"/>
                            </p:stCondLst>
                            <p:childTnLst>
                              <p:par>
                                <p:cTn id="36" presetID="2" presetClass="entr" presetSubtype="4" fill="hold" grpId="0" nodeType="afterEffect">
                                  <p:stCondLst>
                                    <p:cond delay="0"/>
                                  </p:stCondLst>
                                  <p:childTnLst>
                                    <p:set>
                                      <p:cBhvr>
                                        <p:cTn id="37" dur="1" fill="hold">
                                          <p:stCondLst>
                                            <p:cond delay="0"/>
                                          </p:stCondLst>
                                        </p:cTn>
                                        <p:tgtEl>
                                          <p:spTgt spid="9"/>
                                        </p:tgtEl>
                                        <p:attrNameLst>
                                          <p:attrName>style.visibility</p:attrName>
                                        </p:attrNameLst>
                                      </p:cBhvr>
                                      <p:to>
                                        <p:strVal val="visible"/>
                                      </p:to>
                                    </p:set>
                                    <p:anim calcmode="lin" valueType="num">
                                      <p:cBhvr additive="base">
                                        <p:cTn id="38" dur="500" fill="hold"/>
                                        <p:tgtEl>
                                          <p:spTgt spid="9"/>
                                        </p:tgtEl>
                                        <p:attrNameLst>
                                          <p:attrName>ppt_x</p:attrName>
                                        </p:attrNameLst>
                                      </p:cBhvr>
                                      <p:tavLst>
                                        <p:tav tm="0">
                                          <p:val>
                                            <p:strVal val="#ppt_x"/>
                                          </p:val>
                                        </p:tav>
                                        <p:tav tm="100000">
                                          <p:val>
                                            <p:strVal val="#ppt_x"/>
                                          </p:val>
                                        </p:tav>
                                      </p:tavLst>
                                    </p:anim>
                                    <p:anim calcmode="lin" valueType="num">
                                      <p:cBhvr additive="base">
                                        <p:cTn id="39" dur="500" fill="hold"/>
                                        <p:tgtEl>
                                          <p:spTgt spid="9"/>
                                        </p:tgtEl>
                                        <p:attrNameLst>
                                          <p:attrName>ppt_y</p:attrName>
                                        </p:attrNameLst>
                                      </p:cBhvr>
                                      <p:tavLst>
                                        <p:tav tm="0">
                                          <p:val>
                                            <p:strVal val="1+#ppt_h/2"/>
                                          </p:val>
                                        </p:tav>
                                        <p:tav tm="100000">
                                          <p:val>
                                            <p:strVal val="#ppt_y"/>
                                          </p:val>
                                        </p:tav>
                                      </p:tavLst>
                                    </p:anim>
                                  </p:childTnLst>
                                </p:cTn>
                              </p:par>
                            </p:childTnLst>
                          </p:cTn>
                        </p:par>
                        <p:par>
                          <p:cTn id="40" fill="hold">
                            <p:stCondLst>
                              <p:cond delay="2000"/>
                            </p:stCondLst>
                            <p:childTnLst>
                              <p:par>
                                <p:cTn id="41" presetID="2" presetClass="entr" presetSubtype="12" fill="hold" nodeType="afterEffect">
                                  <p:stCondLst>
                                    <p:cond delay="0"/>
                                  </p:stCondLst>
                                  <p:childTnLst>
                                    <p:set>
                                      <p:cBhvr>
                                        <p:cTn id="42" dur="1" fill="hold">
                                          <p:stCondLst>
                                            <p:cond delay="0"/>
                                          </p:stCondLst>
                                        </p:cTn>
                                        <p:tgtEl>
                                          <p:spTgt spid="25"/>
                                        </p:tgtEl>
                                        <p:attrNameLst>
                                          <p:attrName>style.visibility</p:attrName>
                                        </p:attrNameLst>
                                      </p:cBhvr>
                                      <p:to>
                                        <p:strVal val="visible"/>
                                      </p:to>
                                    </p:set>
                                    <p:anim calcmode="lin" valueType="num">
                                      <p:cBhvr additive="base">
                                        <p:cTn id="43" dur="500" fill="hold"/>
                                        <p:tgtEl>
                                          <p:spTgt spid="25"/>
                                        </p:tgtEl>
                                        <p:attrNameLst>
                                          <p:attrName>ppt_x</p:attrName>
                                        </p:attrNameLst>
                                      </p:cBhvr>
                                      <p:tavLst>
                                        <p:tav tm="0">
                                          <p:val>
                                            <p:strVal val="0-#ppt_w/2"/>
                                          </p:val>
                                        </p:tav>
                                        <p:tav tm="100000">
                                          <p:val>
                                            <p:strVal val="#ppt_x"/>
                                          </p:val>
                                        </p:tav>
                                      </p:tavLst>
                                    </p:anim>
                                    <p:anim calcmode="lin" valueType="num">
                                      <p:cBhvr additive="base">
                                        <p:cTn id="44"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7" grpId="1" animBg="1"/>
      <p:bldP spid="18" grpId="0" animBg="1"/>
      <p:bldP spid="18" grpId="1" animBg="1"/>
      <p:bldP spid="8" grpId="0"/>
      <p:bldP spid="9"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7330" name="文本框 49"/>
          <p:cNvSpPr>
            <a:spLocks noChangeArrowheads="1"/>
          </p:cNvSpPr>
          <p:nvPr/>
        </p:nvSpPr>
        <p:spPr bwMode="auto">
          <a:xfrm>
            <a:off x="38100" y="6429375"/>
            <a:ext cx="1042988" cy="369888"/>
          </a:xfrm>
          <a:prstGeom prst="rect">
            <a:avLst/>
          </a:prstGeom>
          <a:noFill/>
          <a:ln w="9525">
            <a:noFill/>
            <a:miter lim="800000"/>
          </a:ln>
        </p:spPr>
        <p:txBody>
          <a:bodyPr>
            <a:spAutoFit/>
          </a:bodyPr>
          <a:lstStyle/>
          <a:p>
            <a:pPr algn="r">
              <a:buFont typeface="Arial" panose="020B0604020202020204" pitchFamily="34" charset="0"/>
              <a:buNone/>
            </a:pPr>
            <a:r>
              <a:rPr lang="en-US" altLang="zh-CN">
                <a:solidFill>
                  <a:schemeClr val="bg1"/>
                </a:solidFill>
              </a:rPr>
              <a:t>Part 4</a:t>
            </a:r>
            <a:endParaRPr lang="zh-CN" altLang="en-US">
              <a:solidFill>
                <a:schemeClr val="bg1"/>
              </a:solidFill>
            </a:endParaRPr>
          </a:p>
        </p:txBody>
      </p:sp>
      <p:sp>
        <p:nvSpPr>
          <p:cNvPr id="55" name="TextBox 54"/>
          <p:cNvSpPr txBox="1">
            <a:spLocks noChangeArrowheads="1"/>
          </p:cNvSpPr>
          <p:nvPr/>
        </p:nvSpPr>
        <p:spPr bwMode="auto">
          <a:xfrm>
            <a:off x="1347465" y="106363"/>
            <a:ext cx="5041900" cy="646331"/>
          </a:xfrm>
          <a:prstGeom prst="rect">
            <a:avLst/>
          </a:prstGeom>
          <a:noFill/>
          <a:ln w="9525">
            <a:noFill/>
            <a:miter lim="800000"/>
          </a:ln>
        </p:spPr>
        <p:txBody>
          <a:bodyPr>
            <a:spAutoFit/>
          </a:bodyPr>
          <a:lstStyle/>
          <a:p>
            <a:pPr marL="0" lvl="1"/>
            <a:r>
              <a:rPr lang="zh-CN" altLang="en-US" dirty="0">
                <a:solidFill>
                  <a:schemeClr val="accent2"/>
                </a:solidFill>
                <a:latin typeface="微软雅黑" panose="020B0503020204020204" pitchFamily="34" charset="-122"/>
                <a:ea typeface="微软雅黑" panose="020B0503020204020204" pitchFamily="34" charset="-122"/>
                <a:cs typeface="华文细黑" panose="02010600040101010101" pitchFamily="2" charset="-122"/>
              </a:rPr>
              <a:t>冬（雨）季施工准备</a:t>
            </a:r>
            <a:endParaRPr lang="zh-CN" altLang="en-US" dirty="0">
              <a:solidFill>
                <a:schemeClr val="accent2"/>
              </a:solidFill>
              <a:latin typeface="微软雅黑" panose="020B0503020204020204" pitchFamily="34" charset="-122"/>
              <a:ea typeface="微软雅黑" panose="020B0503020204020204" pitchFamily="34" charset="-122"/>
              <a:cs typeface="华文细黑" panose="02010600040101010101" pitchFamily="2" charset="-122"/>
            </a:endParaRPr>
          </a:p>
          <a:p>
            <a:pPr>
              <a:buFont typeface="Arial" panose="020B0604020202020204" pitchFamily="34" charset="0"/>
              <a:buNone/>
            </a:pPr>
            <a:endParaRPr lang="zh-CN" altLang="en-US" dirty="0">
              <a:solidFill>
                <a:schemeClr val="accent2"/>
              </a:solidFill>
              <a:latin typeface="微软雅黑" panose="020B0503020204020204" pitchFamily="34" charset="-122"/>
              <a:ea typeface="微软雅黑" panose="020B0503020204020204" pitchFamily="34" charset="-122"/>
            </a:endParaRPr>
          </a:p>
        </p:txBody>
      </p:sp>
      <p:sp>
        <p:nvSpPr>
          <p:cNvPr id="53" name="椭圆 52"/>
          <p:cNvSpPr/>
          <p:nvPr/>
        </p:nvSpPr>
        <p:spPr>
          <a:xfrm>
            <a:off x="1410965" y="2269976"/>
            <a:ext cx="2587625" cy="2587625"/>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131420" tIns="65709" rIns="131420" bIns="65709" anchor="ctr"/>
          <a:lstStyle/>
          <a:p>
            <a:pPr algn="ctr">
              <a:buFont typeface="Arial" panose="020B0604020202020204" pitchFamily="34" charset="0"/>
              <a:buNone/>
              <a:defRPr/>
            </a:pPr>
            <a:endParaRPr lang="zh-CN" altLang="en-US">
              <a:solidFill>
                <a:schemeClr val="tx1"/>
              </a:solidFill>
            </a:endParaRPr>
          </a:p>
        </p:txBody>
      </p:sp>
      <p:sp>
        <p:nvSpPr>
          <p:cNvPr id="69" name="椭圆 68"/>
          <p:cNvSpPr/>
          <p:nvPr/>
        </p:nvSpPr>
        <p:spPr>
          <a:xfrm>
            <a:off x="1255390" y="2114401"/>
            <a:ext cx="2898775" cy="2898775"/>
          </a:xfrm>
          <a:prstGeom prst="ellipse">
            <a:avLst/>
          </a:prstGeom>
          <a:noFill/>
          <a:ln>
            <a:solidFill>
              <a:srgbClr val="00B0F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131420" tIns="65709" rIns="131420" bIns="65709" anchor="ctr"/>
          <a:lstStyle/>
          <a:p>
            <a:pPr algn="ctr">
              <a:buFont typeface="Arial" panose="020B0604020202020204" pitchFamily="34" charset="0"/>
              <a:buNone/>
              <a:defRPr/>
            </a:pPr>
            <a:endParaRPr lang="zh-CN" altLang="en-US">
              <a:solidFill>
                <a:schemeClr val="tx1"/>
              </a:solidFill>
            </a:endParaRPr>
          </a:p>
        </p:txBody>
      </p:sp>
      <p:sp>
        <p:nvSpPr>
          <p:cNvPr id="70" name="矩形 69"/>
          <p:cNvSpPr/>
          <p:nvPr/>
        </p:nvSpPr>
        <p:spPr>
          <a:xfrm>
            <a:off x="1536378" y="3079601"/>
            <a:ext cx="2332037" cy="1240697"/>
          </a:xfrm>
          <a:prstGeom prst="rect">
            <a:avLst/>
          </a:prstGeom>
        </p:spPr>
        <p:txBody>
          <a:bodyPr lIns="131420" tIns="65709" rIns="131420" bIns="65709">
            <a:spAutoFit/>
          </a:bodyPr>
          <a:lstStyle/>
          <a:p>
            <a:pPr algn="ctr">
              <a:buFont typeface="Arial" panose="020B0604020202020204" pitchFamily="34" charset="0"/>
              <a:buNone/>
            </a:pPr>
            <a:r>
              <a:rPr lang="zh-CN" altLang="en-US" sz="2400" dirty="0">
                <a:solidFill>
                  <a:schemeClr val="accent2"/>
                </a:solidFill>
                <a:latin typeface="微软雅黑" panose="020B0503020204020204" pitchFamily="34" charset="-122"/>
                <a:ea typeface="微软雅黑" panose="020B0503020204020204" pitchFamily="34" charset="-122"/>
              </a:rPr>
              <a:t>一、冬季施</a:t>
            </a:r>
            <a:endParaRPr lang="en-US" altLang="zh-CN" sz="2400" dirty="0">
              <a:solidFill>
                <a:schemeClr val="accent2"/>
              </a:solidFill>
              <a:latin typeface="微软雅黑" panose="020B0503020204020204" pitchFamily="34" charset="-122"/>
              <a:ea typeface="微软雅黑" panose="020B0503020204020204" pitchFamily="34" charset="-122"/>
            </a:endParaRPr>
          </a:p>
          <a:p>
            <a:pPr algn="ctr">
              <a:buFont typeface="Arial" panose="020B0604020202020204" pitchFamily="34" charset="0"/>
              <a:buNone/>
            </a:pPr>
            <a:r>
              <a:rPr lang="zh-CN" altLang="en-US" sz="2400" dirty="0">
                <a:solidFill>
                  <a:schemeClr val="accent2"/>
                </a:solidFill>
                <a:latin typeface="微软雅黑" panose="020B0503020204020204" pitchFamily="34" charset="-122"/>
                <a:ea typeface="微软雅黑" panose="020B0503020204020204" pitchFamily="34" charset="-122"/>
              </a:rPr>
              <a:t>工准备 </a:t>
            </a:r>
            <a:br>
              <a:rPr lang="zh-CN" altLang="en-US" sz="2400" dirty="0">
                <a:solidFill>
                  <a:schemeClr val="accent2"/>
                </a:solidFill>
                <a:latin typeface="微软雅黑" panose="020B0503020204020204" pitchFamily="34" charset="-122"/>
                <a:ea typeface="微软雅黑" panose="020B0503020204020204" pitchFamily="34" charset="-122"/>
              </a:rPr>
            </a:br>
            <a:endParaRPr lang="en-US" altLang="zh-CN" sz="2400" dirty="0">
              <a:solidFill>
                <a:schemeClr val="accent2"/>
              </a:solidFill>
              <a:latin typeface="微软雅黑" panose="020B0503020204020204" pitchFamily="34" charset="-122"/>
              <a:ea typeface="微软雅黑" panose="020B0503020204020204" pitchFamily="34" charset="-122"/>
            </a:endParaRPr>
          </a:p>
        </p:txBody>
      </p:sp>
      <p:sp>
        <p:nvSpPr>
          <p:cNvPr id="71" name="文本框 7"/>
          <p:cNvSpPr txBox="1">
            <a:spLocks noChangeArrowheads="1"/>
          </p:cNvSpPr>
          <p:nvPr/>
        </p:nvSpPr>
        <p:spPr bwMode="auto">
          <a:xfrm>
            <a:off x="6097588" y="1952625"/>
            <a:ext cx="4826000" cy="3816350"/>
          </a:xfrm>
          <a:prstGeom prst="rect">
            <a:avLst/>
          </a:prstGeom>
          <a:noFill/>
          <a:ln>
            <a:noFill/>
          </a:ln>
        </p:spPr>
        <p:txBody>
          <a:bodyPr lIns="131420" tIns="65709" rIns="131420" bIns="65709"/>
          <a:lstStyle/>
          <a:p>
            <a:pPr>
              <a:buFont typeface="Arial" panose="020B0604020202020204" pitchFamily="34" charset="0"/>
              <a:buNone/>
            </a:pPr>
            <a:endParaRPr lang="zh-CN" altLang="en-US"/>
          </a:p>
        </p:txBody>
      </p:sp>
      <p:sp>
        <p:nvSpPr>
          <p:cNvPr id="227343" name="Text Box 15"/>
          <p:cNvSpPr txBox="1">
            <a:spLocks noChangeArrowheads="1"/>
          </p:cNvSpPr>
          <p:nvPr/>
        </p:nvSpPr>
        <p:spPr bwMode="auto">
          <a:xfrm>
            <a:off x="5523209" y="2061278"/>
            <a:ext cx="4319588" cy="2951898"/>
          </a:xfrm>
          <a:prstGeom prst="rect">
            <a:avLst/>
          </a:prstGeom>
          <a:noFill/>
          <a:ln w="9525">
            <a:noFill/>
            <a:miter lim="800000"/>
          </a:ln>
          <a:effectLst/>
        </p:spPr>
        <p:txBody>
          <a:bodyPr>
            <a:spAutoFit/>
          </a:bodyPr>
          <a:lstStyle/>
          <a:p>
            <a:pPr>
              <a:lnSpc>
                <a:spcPct val="150000"/>
              </a:lnSpc>
              <a:spcBef>
                <a:spcPct val="50000"/>
              </a:spcBef>
            </a:pPr>
            <a:r>
              <a:rPr lang="zh-CN" altLang="en-US" dirty="0">
                <a:latin typeface="+mn-ea"/>
                <a:ea typeface="+mn-ea"/>
              </a:rPr>
              <a:t>建筑工程施工工作绝大部分是露天作业，受气候影响比较大，因此，在冬（雨）期</a:t>
            </a:r>
            <a:br>
              <a:rPr lang="zh-CN" altLang="en-US" dirty="0">
                <a:latin typeface="+mn-ea"/>
                <a:ea typeface="+mn-ea"/>
              </a:rPr>
            </a:br>
            <a:r>
              <a:rPr lang="zh-CN" altLang="en-US" dirty="0">
                <a:latin typeface="+mn-ea"/>
                <a:ea typeface="+mn-ea"/>
              </a:rPr>
              <a:t>施工中，必须从具体条件出发，正确选择施工方法，做好季节性施工准备工作，以保证按期、保质、安全地完成施工任务，取得较好的技术经济效果。 </a:t>
            </a:r>
            <a:br>
              <a:rPr lang="zh-CN" altLang="en-US" dirty="0">
                <a:latin typeface="+mn-ea"/>
                <a:ea typeface="+mn-ea"/>
              </a:rPr>
            </a:br>
            <a:endParaRPr lang="zh-CN" altLang="en-US" dirty="0">
              <a:latin typeface="+mn-ea"/>
              <a:ea typeface="+mn-ea"/>
            </a:endParaRPr>
          </a:p>
        </p:txBody>
      </p:sp>
      <p:sp>
        <p:nvSpPr>
          <p:cNvPr id="12" name="TextBox 55"/>
          <p:cNvSpPr txBox="1">
            <a:spLocks noChangeArrowheads="1"/>
          </p:cNvSpPr>
          <p:nvPr/>
        </p:nvSpPr>
        <p:spPr bwMode="auto">
          <a:xfrm>
            <a:off x="-241623" y="106363"/>
            <a:ext cx="1497013" cy="369332"/>
          </a:xfrm>
          <a:prstGeom prst="rect">
            <a:avLst/>
          </a:prstGeom>
          <a:noFill/>
          <a:ln w="9525">
            <a:noFill/>
            <a:miter lim="800000"/>
          </a:ln>
        </p:spPr>
        <p:txBody>
          <a:bodyPr>
            <a:spAutoFit/>
          </a:bodyPr>
          <a:lstStyle/>
          <a:p>
            <a:pPr algn="r">
              <a:buFont typeface="Arial" panose="020B0604020202020204" pitchFamily="34" charset="0"/>
              <a:buNone/>
            </a:pPr>
            <a:r>
              <a:rPr lang="zh-CN" altLang="en-US" dirty="0">
                <a:solidFill>
                  <a:schemeClr val="accent2"/>
                </a:solidFill>
                <a:latin typeface="华文细黑" panose="02010600040101010101" pitchFamily="2" charset="-122"/>
                <a:ea typeface="华文细黑" panose="02010600040101010101" pitchFamily="2" charset="-122"/>
                <a:cs typeface="华文细黑" panose="02010600040101010101" pitchFamily="2" charset="-122"/>
              </a:rPr>
              <a:t>学习任务</a:t>
            </a:r>
            <a:r>
              <a:rPr lang="en-US" altLang="zh-CN" dirty="0">
                <a:solidFill>
                  <a:schemeClr val="accent2"/>
                </a:solidFill>
                <a:latin typeface="华文细黑" panose="02010600040101010101" pitchFamily="2" charset="-122"/>
                <a:ea typeface="华文细黑" panose="02010600040101010101" pitchFamily="2" charset="-122"/>
                <a:cs typeface="华文细黑" panose="02010600040101010101" pitchFamily="2" charset="-122"/>
              </a:rPr>
              <a:t>5</a:t>
            </a:r>
            <a:endParaRPr lang="zh-CN" altLang="en-US" dirty="0">
              <a:solidFill>
                <a:schemeClr val="accent2"/>
              </a:solidFill>
              <a:latin typeface="华文细黑" panose="02010600040101010101" pitchFamily="2" charset="-122"/>
              <a:ea typeface="华文细黑" panose="02010600040101010101" pitchFamily="2" charset="-122"/>
              <a:cs typeface="华文细黑" panose="0201060004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55"/>
                                        </p:tgtEl>
                                        <p:attrNameLst>
                                          <p:attrName>style.visibility</p:attrName>
                                        </p:attrNameLst>
                                      </p:cBhvr>
                                      <p:to>
                                        <p:strVal val="visible"/>
                                      </p:to>
                                    </p:set>
                                    <p:anim calcmode="lin" valueType="num">
                                      <p:cBhvr>
                                        <p:cTn id="7" dur="400" fill="hold"/>
                                        <p:tgtEl>
                                          <p:spTgt spid="55"/>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55"/>
                                        </p:tgtEl>
                                        <p:attrNameLst>
                                          <p:attrName>ppt_y</p:attrName>
                                        </p:attrNameLst>
                                      </p:cBhvr>
                                      <p:tavLst>
                                        <p:tav tm="0">
                                          <p:val>
                                            <p:strVal val="#ppt_y"/>
                                          </p:val>
                                        </p:tav>
                                        <p:tav tm="100000">
                                          <p:val>
                                            <p:strVal val="#ppt_y"/>
                                          </p:val>
                                        </p:tav>
                                      </p:tavLst>
                                    </p:anim>
                                    <p:anim calcmode="lin" valueType="num">
                                      <p:cBhvr>
                                        <p:cTn id="9" dur="400" fill="hold"/>
                                        <p:tgtEl>
                                          <p:spTgt spid="55"/>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5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55"/>
                                        </p:tgtEl>
                                      </p:cBhvr>
                                    </p:animEffect>
                                  </p:childTnLst>
                                </p:cTn>
                              </p:par>
                            </p:childTnLst>
                          </p:cTn>
                        </p:par>
                        <p:par>
                          <p:cTn id="12" fill="hold">
                            <p:stCondLst>
                              <p:cond delay="720"/>
                            </p:stCondLst>
                            <p:childTnLst>
                              <p:par>
                                <p:cTn id="13" presetID="21" presetClass="entr" presetSubtype="1" fill="hold" grpId="0" nodeType="afterEffect">
                                  <p:stCondLst>
                                    <p:cond delay="0"/>
                                  </p:stCondLst>
                                  <p:childTnLst>
                                    <p:set>
                                      <p:cBhvr>
                                        <p:cTn id="14" dur="1" fill="hold">
                                          <p:stCondLst>
                                            <p:cond delay="0"/>
                                          </p:stCondLst>
                                        </p:cTn>
                                        <p:tgtEl>
                                          <p:spTgt spid="69"/>
                                        </p:tgtEl>
                                        <p:attrNameLst>
                                          <p:attrName>style.visibility</p:attrName>
                                        </p:attrNameLst>
                                      </p:cBhvr>
                                      <p:to>
                                        <p:strVal val="visible"/>
                                      </p:to>
                                    </p:set>
                                    <p:animEffect transition="in" filter="wheel(1)">
                                      <p:cBhvr>
                                        <p:cTn id="15" dur="750"/>
                                        <p:tgtEl>
                                          <p:spTgt spid="69"/>
                                        </p:tgtEl>
                                      </p:cBhvr>
                                    </p:animEffect>
                                  </p:childTnLst>
                                </p:cTn>
                              </p:par>
                            </p:childTnLst>
                          </p:cTn>
                        </p:par>
                        <p:par>
                          <p:cTn id="16" fill="hold">
                            <p:stCondLst>
                              <p:cond delay="1720"/>
                            </p:stCondLst>
                            <p:childTnLst>
                              <p:par>
                                <p:cTn id="17" presetID="53" presetClass="entr" presetSubtype="16" fill="hold" grpId="0" nodeType="afterEffect">
                                  <p:stCondLst>
                                    <p:cond delay="0"/>
                                  </p:stCondLst>
                                  <p:childTnLst>
                                    <p:set>
                                      <p:cBhvr>
                                        <p:cTn id="18" dur="1" fill="hold">
                                          <p:stCondLst>
                                            <p:cond delay="0"/>
                                          </p:stCondLst>
                                        </p:cTn>
                                        <p:tgtEl>
                                          <p:spTgt spid="53"/>
                                        </p:tgtEl>
                                        <p:attrNameLst>
                                          <p:attrName>style.visibility</p:attrName>
                                        </p:attrNameLst>
                                      </p:cBhvr>
                                      <p:to>
                                        <p:strVal val="visible"/>
                                      </p:to>
                                    </p:set>
                                    <p:anim calcmode="lin" valueType="num">
                                      <p:cBhvr>
                                        <p:cTn id="19" dur="500" fill="hold"/>
                                        <p:tgtEl>
                                          <p:spTgt spid="53"/>
                                        </p:tgtEl>
                                        <p:attrNameLst>
                                          <p:attrName>ppt_w</p:attrName>
                                        </p:attrNameLst>
                                      </p:cBhvr>
                                      <p:tavLst>
                                        <p:tav tm="0">
                                          <p:val>
                                            <p:fltVal val="0"/>
                                          </p:val>
                                        </p:tav>
                                        <p:tav tm="100000">
                                          <p:val>
                                            <p:strVal val="#ppt_w"/>
                                          </p:val>
                                        </p:tav>
                                      </p:tavLst>
                                    </p:anim>
                                    <p:anim calcmode="lin" valueType="num">
                                      <p:cBhvr>
                                        <p:cTn id="20" dur="500" fill="hold"/>
                                        <p:tgtEl>
                                          <p:spTgt spid="53"/>
                                        </p:tgtEl>
                                        <p:attrNameLst>
                                          <p:attrName>ppt_h</p:attrName>
                                        </p:attrNameLst>
                                      </p:cBhvr>
                                      <p:tavLst>
                                        <p:tav tm="0">
                                          <p:val>
                                            <p:fltVal val="0"/>
                                          </p:val>
                                        </p:tav>
                                        <p:tav tm="100000">
                                          <p:val>
                                            <p:strVal val="#ppt_h"/>
                                          </p:val>
                                        </p:tav>
                                      </p:tavLst>
                                    </p:anim>
                                    <p:animEffect transition="in" filter="fade">
                                      <p:cBhvr>
                                        <p:cTn id="21" dur="500"/>
                                        <p:tgtEl>
                                          <p:spTgt spid="53"/>
                                        </p:tgtEl>
                                      </p:cBhvr>
                                    </p:animEffect>
                                  </p:childTnLst>
                                </p:cTn>
                              </p:par>
                            </p:childTnLst>
                          </p:cTn>
                        </p:par>
                        <p:par>
                          <p:cTn id="22" fill="hold">
                            <p:stCondLst>
                              <p:cond delay="2220"/>
                            </p:stCondLst>
                            <p:childTnLst>
                              <p:par>
                                <p:cTn id="23" presetID="22" presetClass="entr" presetSubtype="4" fill="hold" grpId="0" nodeType="afterEffect">
                                  <p:stCondLst>
                                    <p:cond delay="0"/>
                                  </p:stCondLst>
                                  <p:childTnLst>
                                    <p:set>
                                      <p:cBhvr>
                                        <p:cTn id="24" dur="1" fill="hold">
                                          <p:stCondLst>
                                            <p:cond delay="0"/>
                                          </p:stCondLst>
                                        </p:cTn>
                                        <p:tgtEl>
                                          <p:spTgt spid="70"/>
                                        </p:tgtEl>
                                        <p:attrNameLst>
                                          <p:attrName>style.visibility</p:attrName>
                                        </p:attrNameLst>
                                      </p:cBhvr>
                                      <p:to>
                                        <p:strVal val="visible"/>
                                      </p:to>
                                    </p:set>
                                    <p:animEffect transition="in" filter="wipe(down)">
                                      <p:cBhvr>
                                        <p:cTn id="25" dur="500"/>
                                        <p:tgtEl>
                                          <p:spTgt spid="70"/>
                                        </p:tgtEl>
                                      </p:cBhvr>
                                    </p:animEffect>
                                  </p:childTnLst>
                                </p:cTn>
                              </p:par>
                              <p:par>
                                <p:cTn id="26" presetID="22" presetClass="entr" presetSubtype="1" fill="hold" grpId="0" nodeType="withEffect" nodePh="1">
                                  <p:stCondLst>
                                    <p:cond delay="0"/>
                                  </p:stCondLst>
                                  <p:endCondLst>
                                    <p:cond evt="begin" delay="0">
                                      <p:tn val="26"/>
                                    </p:cond>
                                  </p:endCondLst>
                                  <p:childTnLst>
                                    <p:set>
                                      <p:cBhvr>
                                        <p:cTn id="27" dur="1" fill="hold">
                                          <p:stCondLst>
                                            <p:cond delay="0"/>
                                          </p:stCondLst>
                                        </p:cTn>
                                        <p:tgtEl>
                                          <p:spTgt spid="71"/>
                                        </p:tgtEl>
                                        <p:attrNameLst>
                                          <p:attrName>style.visibility</p:attrName>
                                        </p:attrNameLst>
                                      </p:cBhvr>
                                      <p:to>
                                        <p:strVal val="visible"/>
                                      </p:to>
                                    </p:set>
                                    <p:animEffect transition="in" filter="wipe(up)">
                                      <p:cBhvr>
                                        <p:cTn id="28" dur="5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3" grpId="0" animBg="1"/>
      <p:bldP spid="69" grpId="0" animBg="1"/>
      <p:bldP spid="70" grpId="0"/>
      <p:bldP spid="71"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6"/>
          <p:cNvSpPr/>
          <p:nvPr/>
        </p:nvSpPr>
        <p:spPr bwMode="auto">
          <a:xfrm>
            <a:off x="6648450" y="2868613"/>
            <a:ext cx="1376363" cy="1587500"/>
          </a:xfrm>
          <a:custGeom>
            <a:avLst/>
            <a:gdLst>
              <a:gd name="T0" fmla="*/ 688182 w 2260"/>
              <a:gd name="T1" fmla="*/ 0 h 2610"/>
              <a:gd name="T2" fmla="*/ 1032272 w 2260"/>
              <a:gd name="T3" fmla="*/ 198285 h 2610"/>
              <a:gd name="T4" fmla="*/ 1376363 w 2260"/>
              <a:gd name="T5" fmla="*/ 396571 h 2610"/>
              <a:gd name="T6" fmla="*/ 1376363 w 2260"/>
              <a:gd name="T7" fmla="*/ 793750 h 2610"/>
              <a:gd name="T8" fmla="*/ 1376363 w 2260"/>
              <a:gd name="T9" fmla="*/ 1190321 h 2610"/>
              <a:gd name="T10" fmla="*/ 1032272 w 2260"/>
              <a:gd name="T11" fmla="*/ 1388606 h 2610"/>
              <a:gd name="T12" fmla="*/ 688182 w 2260"/>
              <a:gd name="T13" fmla="*/ 1587500 h 2610"/>
              <a:gd name="T14" fmla="*/ 344091 w 2260"/>
              <a:gd name="T15" fmla="*/ 1388606 h 2610"/>
              <a:gd name="T16" fmla="*/ 0 w 2260"/>
              <a:gd name="T17" fmla="*/ 1190321 h 2610"/>
              <a:gd name="T18" fmla="*/ 0 w 2260"/>
              <a:gd name="T19" fmla="*/ 793750 h 2610"/>
              <a:gd name="T20" fmla="*/ 0 w 2260"/>
              <a:gd name="T21" fmla="*/ 396571 h 2610"/>
              <a:gd name="T22" fmla="*/ 344091 w 2260"/>
              <a:gd name="T23" fmla="*/ 198285 h 2610"/>
              <a:gd name="T24" fmla="*/ 688182 w 2260"/>
              <a:gd name="T25" fmla="*/ 0 h 261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260"/>
              <a:gd name="T40" fmla="*/ 0 h 2610"/>
              <a:gd name="T41" fmla="*/ 2260 w 2260"/>
              <a:gd name="T42" fmla="*/ 2610 h 261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260" h="2610">
                <a:moveTo>
                  <a:pt x="1130" y="0"/>
                </a:moveTo>
                <a:lnTo>
                  <a:pt x="1695" y="326"/>
                </a:lnTo>
                <a:lnTo>
                  <a:pt x="2260" y="652"/>
                </a:lnTo>
                <a:lnTo>
                  <a:pt x="2260" y="1305"/>
                </a:lnTo>
                <a:lnTo>
                  <a:pt x="2260" y="1957"/>
                </a:lnTo>
                <a:lnTo>
                  <a:pt x="1695" y="2283"/>
                </a:lnTo>
                <a:lnTo>
                  <a:pt x="1130" y="2610"/>
                </a:lnTo>
                <a:lnTo>
                  <a:pt x="565" y="2283"/>
                </a:lnTo>
                <a:lnTo>
                  <a:pt x="0" y="1957"/>
                </a:lnTo>
                <a:lnTo>
                  <a:pt x="0" y="1305"/>
                </a:lnTo>
                <a:lnTo>
                  <a:pt x="0" y="652"/>
                </a:lnTo>
                <a:lnTo>
                  <a:pt x="565" y="326"/>
                </a:lnTo>
                <a:lnTo>
                  <a:pt x="1130" y="0"/>
                </a:lnTo>
                <a:close/>
              </a:path>
            </a:pathLst>
          </a:custGeom>
          <a:solidFill>
            <a:schemeClr val="bg2"/>
          </a:solidFill>
          <a:ln w="9525">
            <a:noFill/>
            <a:round/>
          </a:ln>
        </p:spPr>
        <p:txBody>
          <a:bodyPr/>
          <a:lstStyle/>
          <a:p>
            <a:endParaRPr lang="zh-CN" altLang="en-US"/>
          </a:p>
        </p:txBody>
      </p:sp>
      <p:sp>
        <p:nvSpPr>
          <p:cNvPr id="5" name="Freeform 7"/>
          <p:cNvSpPr/>
          <p:nvPr/>
        </p:nvSpPr>
        <p:spPr bwMode="auto">
          <a:xfrm>
            <a:off x="3794125" y="2868613"/>
            <a:ext cx="1374775" cy="1587500"/>
          </a:xfrm>
          <a:custGeom>
            <a:avLst/>
            <a:gdLst>
              <a:gd name="T0" fmla="*/ 687388 w 2260"/>
              <a:gd name="T1" fmla="*/ 0 h 2610"/>
              <a:gd name="T2" fmla="*/ 1031081 w 2260"/>
              <a:gd name="T3" fmla="*/ 198285 h 2610"/>
              <a:gd name="T4" fmla="*/ 1374775 w 2260"/>
              <a:gd name="T5" fmla="*/ 396571 h 2610"/>
              <a:gd name="T6" fmla="*/ 1374775 w 2260"/>
              <a:gd name="T7" fmla="*/ 793750 h 2610"/>
              <a:gd name="T8" fmla="*/ 1374775 w 2260"/>
              <a:gd name="T9" fmla="*/ 1190321 h 2610"/>
              <a:gd name="T10" fmla="*/ 1031081 w 2260"/>
              <a:gd name="T11" fmla="*/ 1388606 h 2610"/>
              <a:gd name="T12" fmla="*/ 687388 w 2260"/>
              <a:gd name="T13" fmla="*/ 1587500 h 2610"/>
              <a:gd name="T14" fmla="*/ 343694 w 2260"/>
              <a:gd name="T15" fmla="*/ 1388606 h 2610"/>
              <a:gd name="T16" fmla="*/ 0 w 2260"/>
              <a:gd name="T17" fmla="*/ 1190321 h 2610"/>
              <a:gd name="T18" fmla="*/ 0 w 2260"/>
              <a:gd name="T19" fmla="*/ 793750 h 2610"/>
              <a:gd name="T20" fmla="*/ 0 w 2260"/>
              <a:gd name="T21" fmla="*/ 396571 h 2610"/>
              <a:gd name="T22" fmla="*/ 343694 w 2260"/>
              <a:gd name="T23" fmla="*/ 198285 h 2610"/>
              <a:gd name="T24" fmla="*/ 687388 w 2260"/>
              <a:gd name="T25" fmla="*/ 0 h 261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260"/>
              <a:gd name="T40" fmla="*/ 0 h 2610"/>
              <a:gd name="T41" fmla="*/ 2260 w 2260"/>
              <a:gd name="T42" fmla="*/ 2610 h 261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260" h="2610">
                <a:moveTo>
                  <a:pt x="1130" y="0"/>
                </a:moveTo>
                <a:lnTo>
                  <a:pt x="1695" y="326"/>
                </a:lnTo>
                <a:lnTo>
                  <a:pt x="2260" y="652"/>
                </a:lnTo>
                <a:lnTo>
                  <a:pt x="2260" y="1305"/>
                </a:lnTo>
                <a:lnTo>
                  <a:pt x="2260" y="1957"/>
                </a:lnTo>
                <a:lnTo>
                  <a:pt x="1695" y="2283"/>
                </a:lnTo>
                <a:lnTo>
                  <a:pt x="1130" y="2610"/>
                </a:lnTo>
                <a:lnTo>
                  <a:pt x="565" y="2283"/>
                </a:lnTo>
                <a:lnTo>
                  <a:pt x="0" y="1957"/>
                </a:lnTo>
                <a:lnTo>
                  <a:pt x="0" y="1305"/>
                </a:lnTo>
                <a:lnTo>
                  <a:pt x="0" y="652"/>
                </a:lnTo>
                <a:lnTo>
                  <a:pt x="565" y="326"/>
                </a:lnTo>
                <a:lnTo>
                  <a:pt x="1130" y="0"/>
                </a:lnTo>
                <a:close/>
              </a:path>
            </a:pathLst>
          </a:custGeom>
          <a:solidFill>
            <a:schemeClr val="tx1"/>
          </a:solidFill>
          <a:ln w="9525">
            <a:noFill/>
            <a:round/>
          </a:ln>
        </p:spPr>
        <p:txBody>
          <a:bodyPr/>
          <a:lstStyle/>
          <a:p>
            <a:endParaRPr lang="zh-CN" altLang="en-US"/>
          </a:p>
        </p:txBody>
      </p:sp>
      <p:sp>
        <p:nvSpPr>
          <p:cNvPr id="6" name="Freeform 8"/>
          <p:cNvSpPr/>
          <p:nvPr/>
        </p:nvSpPr>
        <p:spPr bwMode="auto">
          <a:xfrm>
            <a:off x="4506913" y="1628775"/>
            <a:ext cx="1374775" cy="1589088"/>
          </a:xfrm>
          <a:custGeom>
            <a:avLst/>
            <a:gdLst>
              <a:gd name="T0" fmla="*/ 687388 w 2260"/>
              <a:gd name="T1" fmla="*/ 0 h 2610"/>
              <a:gd name="T2" fmla="*/ 1031081 w 2260"/>
              <a:gd name="T3" fmla="*/ 198484 h 2610"/>
              <a:gd name="T4" fmla="*/ 1374775 w 2260"/>
              <a:gd name="T5" fmla="*/ 396968 h 2610"/>
              <a:gd name="T6" fmla="*/ 1374775 w 2260"/>
              <a:gd name="T7" fmla="*/ 794544 h 2610"/>
              <a:gd name="T8" fmla="*/ 1374775 w 2260"/>
              <a:gd name="T9" fmla="*/ 1191511 h 2610"/>
              <a:gd name="T10" fmla="*/ 1031081 w 2260"/>
              <a:gd name="T11" fmla="*/ 1389995 h 2610"/>
              <a:gd name="T12" fmla="*/ 687388 w 2260"/>
              <a:gd name="T13" fmla="*/ 1589088 h 2610"/>
              <a:gd name="T14" fmla="*/ 343694 w 2260"/>
              <a:gd name="T15" fmla="*/ 1389995 h 2610"/>
              <a:gd name="T16" fmla="*/ 0 w 2260"/>
              <a:gd name="T17" fmla="*/ 1191511 h 2610"/>
              <a:gd name="T18" fmla="*/ 0 w 2260"/>
              <a:gd name="T19" fmla="*/ 794544 h 2610"/>
              <a:gd name="T20" fmla="*/ 0 w 2260"/>
              <a:gd name="T21" fmla="*/ 396968 h 2610"/>
              <a:gd name="T22" fmla="*/ 343694 w 2260"/>
              <a:gd name="T23" fmla="*/ 198484 h 2610"/>
              <a:gd name="T24" fmla="*/ 687388 w 2260"/>
              <a:gd name="T25" fmla="*/ 0 h 261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260"/>
              <a:gd name="T40" fmla="*/ 0 h 2610"/>
              <a:gd name="T41" fmla="*/ 2260 w 2260"/>
              <a:gd name="T42" fmla="*/ 2610 h 261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260" h="2610">
                <a:moveTo>
                  <a:pt x="1130" y="0"/>
                </a:moveTo>
                <a:lnTo>
                  <a:pt x="1695" y="326"/>
                </a:lnTo>
                <a:lnTo>
                  <a:pt x="2260" y="652"/>
                </a:lnTo>
                <a:lnTo>
                  <a:pt x="2260" y="1305"/>
                </a:lnTo>
                <a:lnTo>
                  <a:pt x="2260" y="1957"/>
                </a:lnTo>
                <a:lnTo>
                  <a:pt x="1695" y="2283"/>
                </a:lnTo>
                <a:lnTo>
                  <a:pt x="1130" y="2610"/>
                </a:lnTo>
                <a:lnTo>
                  <a:pt x="565" y="2283"/>
                </a:lnTo>
                <a:lnTo>
                  <a:pt x="0" y="1957"/>
                </a:lnTo>
                <a:lnTo>
                  <a:pt x="0" y="1305"/>
                </a:lnTo>
                <a:lnTo>
                  <a:pt x="0" y="652"/>
                </a:lnTo>
                <a:lnTo>
                  <a:pt x="565" y="326"/>
                </a:lnTo>
                <a:lnTo>
                  <a:pt x="1130" y="0"/>
                </a:lnTo>
                <a:close/>
              </a:path>
            </a:pathLst>
          </a:custGeom>
          <a:solidFill>
            <a:schemeClr val="bg2"/>
          </a:solidFill>
          <a:ln w="9525">
            <a:noFill/>
            <a:round/>
          </a:ln>
        </p:spPr>
        <p:txBody>
          <a:bodyPr/>
          <a:lstStyle/>
          <a:p>
            <a:endParaRPr lang="zh-CN" altLang="en-US"/>
          </a:p>
        </p:txBody>
      </p:sp>
      <p:sp>
        <p:nvSpPr>
          <p:cNvPr id="7" name="Freeform 9"/>
          <p:cNvSpPr/>
          <p:nvPr/>
        </p:nvSpPr>
        <p:spPr bwMode="auto">
          <a:xfrm>
            <a:off x="5937250" y="1628775"/>
            <a:ext cx="1374775" cy="1589088"/>
          </a:xfrm>
          <a:custGeom>
            <a:avLst/>
            <a:gdLst>
              <a:gd name="T0" fmla="*/ 687388 w 2260"/>
              <a:gd name="T1" fmla="*/ 0 h 2610"/>
              <a:gd name="T2" fmla="*/ 1031081 w 2260"/>
              <a:gd name="T3" fmla="*/ 198484 h 2610"/>
              <a:gd name="T4" fmla="*/ 1374775 w 2260"/>
              <a:gd name="T5" fmla="*/ 396968 h 2610"/>
              <a:gd name="T6" fmla="*/ 1374775 w 2260"/>
              <a:gd name="T7" fmla="*/ 794544 h 2610"/>
              <a:gd name="T8" fmla="*/ 1374775 w 2260"/>
              <a:gd name="T9" fmla="*/ 1191511 h 2610"/>
              <a:gd name="T10" fmla="*/ 1031081 w 2260"/>
              <a:gd name="T11" fmla="*/ 1389995 h 2610"/>
              <a:gd name="T12" fmla="*/ 687388 w 2260"/>
              <a:gd name="T13" fmla="*/ 1589088 h 2610"/>
              <a:gd name="T14" fmla="*/ 343694 w 2260"/>
              <a:gd name="T15" fmla="*/ 1389995 h 2610"/>
              <a:gd name="T16" fmla="*/ 0 w 2260"/>
              <a:gd name="T17" fmla="*/ 1191511 h 2610"/>
              <a:gd name="T18" fmla="*/ 0 w 2260"/>
              <a:gd name="T19" fmla="*/ 794544 h 2610"/>
              <a:gd name="T20" fmla="*/ 0 w 2260"/>
              <a:gd name="T21" fmla="*/ 396968 h 2610"/>
              <a:gd name="T22" fmla="*/ 343694 w 2260"/>
              <a:gd name="T23" fmla="*/ 198484 h 2610"/>
              <a:gd name="T24" fmla="*/ 687388 w 2260"/>
              <a:gd name="T25" fmla="*/ 0 h 261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260"/>
              <a:gd name="T40" fmla="*/ 0 h 2610"/>
              <a:gd name="T41" fmla="*/ 2260 w 2260"/>
              <a:gd name="T42" fmla="*/ 2610 h 261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260" h="2610">
                <a:moveTo>
                  <a:pt x="1130" y="0"/>
                </a:moveTo>
                <a:lnTo>
                  <a:pt x="1695" y="326"/>
                </a:lnTo>
                <a:lnTo>
                  <a:pt x="2260" y="652"/>
                </a:lnTo>
                <a:lnTo>
                  <a:pt x="2260" y="1305"/>
                </a:lnTo>
                <a:lnTo>
                  <a:pt x="2260" y="1957"/>
                </a:lnTo>
                <a:lnTo>
                  <a:pt x="1695" y="2283"/>
                </a:lnTo>
                <a:lnTo>
                  <a:pt x="1130" y="2610"/>
                </a:lnTo>
                <a:lnTo>
                  <a:pt x="565" y="2283"/>
                </a:lnTo>
                <a:lnTo>
                  <a:pt x="0" y="1957"/>
                </a:lnTo>
                <a:lnTo>
                  <a:pt x="0" y="1305"/>
                </a:lnTo>
                <a:lnTo>
                  <a:pt x="0" y="652"/>
                </a:lnTo>
                <a:lnTo>
                  <a:pt x="565" y="326"/>
                </a:lnTo>
                <a:lnTo>
                  <a:pt x="1130" y="0"/>
                </a:lnTo>
                <a:close/>
              </a:path>
            </a:pathLst>
          </a:custGeom>
          <a:solidFill>
            <a:schemeClr val="tx1"/>
          </a:solidFill>
          <a:ln w="9525">
            <a:noFill/>
            <a:round/>
          </a:ln>
        </p:spPr>
        <p:txBody>
          <a:bodyPr/>
          <a:lstStyle/>
          <a:p>
            <a:endParaRPr lang="zh-CN" altLang="en-US"/>
          </a:p>
        </p:txBody>
      </p:sp>
      <p:sp>
        <p:nvSpPr>
          <p:cNvPr id="8" name="Freeform 10"/>
          <p:cNvSpPr/>
          <p:nvPr/>
        </p:nvSpPr>
        <p:spPr bwMode="auto">
          <a:xfrm>
            <a:off x="4506913" y="4100513"/>
            <a:ext cx="1374775" cy="1589087"/>
          </a:xfrm>
          <a:custGeom>
            <a:avLst/>
            <a:gdLst>
              <a:gd name="T0" fmla="*/ 687388 w 2260"/>
              <a:gd name="T1" fmla="*/ 0 h 2609"/>
              <a:gd name="T2" fmla="*/ 1031081 w 2260"/>
              <a:gd name="T3" fmla="*/ 198560 h 2609"/>
              <a:gd name="T4" fmla="*/ 1374775 w 2260"/>
              <a:gd name="T5" fmla="*/ 397120 h 2609"/>
              <a:gd name="T6" fmla="*/ 1374775 w 2260"/>
              <a:gd name="T7" fmla="*/ 794849 h 2609"/>
              <a:gd name="T8" fmla="*/ 1374775 w 2260"/>
              <a:gd name="T9" fmla="*/ 1191968 h 2609"/>
              <a:gd name="T10" fmla="*/ 1031081 w 2260"/>
              <a:gd name="T11" fmla="*/ 1390528 h 2609"/>
              <a:gd name="T12" fmla="*/ 687388 w 2260"/>
              <a:gd name="T13" fmla="*/ 1589088 h 2609"/>
              <a:gd name="T14" fmla="*/ 343694 w 2260"/>
              <a:gd name="T15" fmla="*/ 1390528 h 2609"/>
              <a:gd name="T16" fmla="*/ 0 w 2260"/>
              <a:gd name="T17" fmla="*/ 1191968 h 2609"/>
              <a:gd name="T18" fmla="*/ 0 w 2260"/>
              <a:gd name="T19" fmla="*/ 794849 h 2609"/>
              <a:gd name="T20" fmla="*/ 0 w 2260"/>
              <a:gd name="T21" fmla="*/ 397120 h 2609"/>
              <a:gd name="T22" fmla="*/ 343694 w 2260"/>
              <a:gd name="T23" fmla="*/ 198560 h 2609"/>
              <a:gd name="T24" fmla="*/ 687388 w 2260"/>
              <a:gd name="T25" fmla="*/ 0 h 260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260"/>
              <a:gd name="T40" fmla="*/ 0 h 2609"/>
              <a:gd name="T41" fmla="*/ 2260 w 2260"/>
              <a:gd name="T42" fmla="*/ 2609 h 260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260" h="2609">
                <a:moveTo>
                  <a:pt x="1130" y="0"/>
                </a:moveTo>
                <a:lnTo>
                  <a:pt x="1695" y="326"/>
                </a:lnTo>
                <a:lnTo>
                  <a:pt x="2260" y="652"/>
                </a:lnTo>
                <a:lnTo>
                  <a:pt x="2260" y="1305"/>
                </a:lnTo>
                <a:lnTo>
                  <a:pt x="2260" y="1957"/>
                </a:lnTo>
                <a:lnTo>
                  <a:pt x="1695" y="2283"/>
                </a:lnTo>
                <a:lnTo>
                  <a:pt x="1130" y="2609"/>
                </a:lnTo>
                <a:lnTo>
                  <a:pt x="565" y="2283"/>
                </a:lnTo>
                <a:lnTo>
                  <a:pt x="0" y="1957"/>
                </a:lnTo>
                <a:lnTo>
                  <a:pt x="0" y="1305"/>
                </a:lnTo>
                <a:lnTo>
                  <a:pt x="0" y="652"/>
                </a:lnTo>
                <a:lnTo>
                  <a:pt x="565" y="326"/>
                </a:lnTo>
                <a:lnTo>
                  <a:pt x="1130" y="0"/>
                </a:lnTo>
                <a:close/>
              </a:path>
            </a:pathLst>
          </a:custGeom>
          <a:solidFill>
            <a:schemeClr val="bg2"/>
          </a:solidFill>
          <a:ln w="9525">
            <a:noFill/>
            <a:round/>
          </a:ln>
        </p:spPr>
        <p:txBody>
          <a:bodyPr/>
          <a:lstStyle/>
          <a:p>
            <a:endParaRPr lang="zh-CN" altLang="en-US"/>
          </a:p>
        </p:txBody>
      </p:sp>
      <p:sp>
        <p:nvSpPr>
          <p:cNvPr id="9" name="Freeform 11"/>
          <p:cNvSpPr/>
          <p:nvPr/>
        </p:nvSpPr>
        <p:spPr bwMode="auto">
          <a:xfrm>
            <a:off x="5937250" y="4100513"/>
            <a:ext cx="1374775" cy="1589087"/>
          </a:xfrm>
          <a:custGeom>
            <a:avLst/>
            <a:gdLst>
              <a:gd name="T0" fmla="*/ 687388 w 2260"/>
              <a:gd name="T1" fmla="*/ 0 h 2609"/>
              <a:gd name="T2" fmla="*/ 1031081 w 2260"/>
              <a:gd name="T3" fmla="*/ 198560 h 2609"/>
              <a:gd name="T4" fmla="*/ 1374775 w 2260"/>
              <a:gd name="T5" fmla="*/ 397120 h 2609"/>
              <a:gd name="T6" fmla="*/ 1374775 w 2260"/>
              <a:gd name="T7" fmla="*/ 794849 h 2609"/>
              <a:gd name="T8" fmla="*/ 1374775 w 2260"/>
              <a:gd name="T9" fmla="*/ 1191968 h 2609"/>
              <a:gd name="T10" fmla="*/ 1031081 w 2260"/>
              <a:gd name="T11" fmla="*/ 1390528 h 2609"/>
              <a:gd name="T12" fmla="*/ 687388 w 2260"/>
              <a:gd name="T13" fmla="*/ 1589088 h 2609"/>
              <a:gd name="T14" fmla="*/ 343694 w 2260"/>
              <a:gd name="T15" fmla="*/ 1390528 h 2609"/>
              <a:gd name="T16" fmla="*/ 0 w 2260"/>
              <a:gd name="T17" fmla="*/ 1191968 h 2609"/>
              <a:gd name="T18" fmla="*/ 0 w 2260"/>
              <a:gd name="T19" fmla="*/ 794849 h 2609"/>
              <a:gd name="T20" fmla="*/ 0 w 2260"/>
              <a:gd name="T21" fmla="*/ 397120 h 2609"/>
              <a:gd name="T22" fmla="*/ 343694 w 2260"/>
              <a:gd name="T23" fmla="*/ 198560 h 2609"/>
              <a:gd name="T24" fmla="*/ 687388 w 2260"/>
              <a:gd name="T25" fmla="*/ 0 h 260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260"/>
              <a:gd name="T40" fmla="*/ 0 h 2609"/>
              <a:gd name="T41" fmla="*/ 2260 w 2260"/>
              <a:gd name="T42" fmla="*/ 2609 h 260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260" h="2609">
                <a:moveTo>
                  <a:pt x="1130" y="0"/>
                </a:moveTo>
                <a:lnTo>
                  <a:pt x="1695" y="326"/>
                </a:lnTo>
                <a:lnTo>
                  <a:pt x="2260" y="652"/>
                </a:lnTo>
                <a:lnTo>
                  <a:pt x="2260" y="1305"/>
                </a:lnTo>
                <a:lnTo>
                  <a:pt x="2260" y="1957"/>
                </a:lnTo>
                <a:lnTo>
                  <a:pt x="1695" y="2283"/>
                </a:lnTo>
                <a:lnTo>
                  <a:pt x="1130" y="2609"/>
                </a:lnTo>
                <a:lnTo>
                  <a:pt x="565" y="2283"/>
                </a:lnTo>
                <a:lnTo>
                  <a:pt x="0" y="1957"/>
                </a:lnTo>
                <a:lnTo>
                  <a:pt x="0" y="1305"/>
                </a:lnTo>
                <a:lnTo>
                  <a:pt x="0" y="652"/>
                </a:lnTo>
                <a:lnTo>
                  <a:pt x="565" y="326"/>
                </a:lnTo>
                <a:lnTo>
                  <a:pt x="1130" y="0"/>
                </a:lnTo>
                <a:close/>
              </a:path>
            </a:pathLst>
          </a:custGeom>
          <a:solidFill>
            <a:schemeClr val="tx1"/>
          </a:solidFill>
          <a:ln w="9525">
            <a:noFill/>
            <a:round/>
          </a:ln>
        </p:spPr>
        <p:txBody>
          <a:bodyPr/>
          <a:lstStyle/>
          <a:p>
            <a:endParaRPr lang="zh-CN" altLang="en-US"/>
          </a:p>
        </p:txBody>
      </p:sp>
      <p:sp>
        <p:nvSpPr>
          <p:cNvPr id="10" name="Freeform 12"/>
          <p:cNvSpPr>
            <a:spLocks noEditPoints="1"/>
          </p:cNvSpPr>
          <p:nvPr/>
        </p:nvSpPr>
        <p:spPr bwMode="auto">
          <a:xfrm>
            <a:off x="4911725" y="4645025"/>
            <a:ext cx="598488" cy="446088"/>
          </a:xfrm>
          <a:custGeom>
            <a:avLst/>
            <a:gdLst>
              <a:gd name="T0" fmla="*/ 122376 w 983"/>
              <a:gd name="T1" fmla="*/ 235554 h 731"/>
              <a:gd name="T2" fmla="*/ 218573 w 983"/>
              <a:gd name="T3" fmla="*/ 67127 h 731"/>
              <a:gd name="T4" fmla="*/ 242318 w 983"/>
              <a:gd name="T5" fmla="*/ 39056 h 731"/>
              <a:gd name="T6" fmla="*/ 462108 w 983"/>
              <a:gd name="T7" fmla="*/ 56753 h 731"/>
              <a:gd name="T8" fmla="*/ 449323 w 983"/>
              <a:gd name="T9" fmla="*/ 29902 h 731"/>
              <a:gd name="T10" fmla="*/ 499856 w 983"/>
              <a:gd name="T11" fmla="*/ 14646 h 731"/>
              <a:gd name="T12" fmla="*/ 533951 w 983"/>
              <a:gd name="T13" fmla="*/ 16477 h 731"/>
              <a:gd name="T14" fmla="*/ 522992 w 983"/>
              <a:gd name="T15" fmla="*/ 66517 h 731"/>
              <a:gd name="T16" fmla="*/ 505336 w 983"/>
              <a:gd name="T17" fmla="*/ 93978 h 731"/>
              <a:gd name="T18" fmla="*/ 379306 w 983"/>
              <a:gd name="T19" fmla="*/ 209924 h 731"/>
              <a:gd name="T20" fmla="*/ 378697 w 983"/>
              <a:gd name="T21" fmla="*/ 210534 h 731"/>
              <a:gd name="T22" fmla="*/ 579614 w 983"/>
              <a:gd name="T23" fmla="*/ 408863 h 731"/>
              <a:gd name="T24" fmla="*/ 579614 w 983"/>
              <a:gd name="T25" fmla="*/ 446088 h 731"/>
              <a:gd name="T26" fmla="*/ 464544 w 983"/>
              <a:gd name="T27" fmla="*/ 446088 h 731"/>
              <a:gd name="T28" fmla="*/ 339732 w 983"/>
              <a:gd name="T29" fmla="*/ 446088 h 731"/>
              <a:gd name="T30" fmla="*/ 214920 w 983"/>
              <a:gd name="T31" fmla="*/ 446088 h 731"/>
              <a:gd name="T32" fmla="*/ 90108 w 983"/>
              <a:gd name="T33" fmla="*/ 446088 h 731"/>
              <a:gd name="T34" fmla="*/ 0 w 983"/>
              <a:gd name="T35" fmla="*/ 427781 h 731"/>
              <a:gd name="T36" fmla="*/ 18874 w 983"/>
              <a:gd name="T37" fmla="*/ 0 h 731"/>
              <a:gd name="T38" fmla="*/ 37748 w 983"/>
              <a:gd name="T39" fmla="*/ 408863 h 731"/>
              <a:gd name="T40" fmla="*/ 90108 w 983"/>
              <a:gd name="T41" fmla="*/ 323429 h 731"/>
              <a:gd name="T42" fmla="*/ 143686 w 983"/>
              <a:gd name="T43" fmla="*/ 304511 h 731"/>
              <a:gd name="T44" fmla="*/ 162560 w 983"/>
              <a:gd name="T45" fmla="*/ 408863 h 731"/>
              <a:gd name="T46" fmla="*/ 214920 w 983"/>
              <a:gd name="T47" fmla="*/ 192837 h 731"/>
              <a:gd name="T48" fmla="*/ 268498 w 983"/>
              <a:gd name="T49" fmla="*/ 174530 h 731"/>
              <a:gd name="T50" fmla="*/ 287372 w 983"/>
              <a:gd name="T51" fmla="*/ 408863 h 731"/>
              <a:gd name="T52" fmla="*/ 339732 w 983"/>
              <a:gd name="T53" fmla="*/ 256913 h 731"/>
              <a:gd name="T54" fmla="*/ 393310 w 983"/>
              <a:gd name="T55" fmla="*/ 237995 h 731"/>
              <a:gd name="T56" fmla="*/ 412184 w 983"/>
              <a:gd name="T57" fmla="*/ 408863 h 731"/>
              <a:gd name="T58" fmla="*/ 464544 w 983"/>
              <a:gd name="T59" fmla="*/ 149510 h 731"/>
              <a:gd name="T60" fmla="*/ 518121 w 983"/>
              <a:gd name="T61" fmla="*/ 130592 h 731"/>
              <a:gd name="T62" fmla="*/ 536387 w 983"/>
              <a:gd name="T63" fmla="*/ 408863 h 731"/>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983"/>
              <a:gd name="T97" fmla="*/ 0 h 731"/>
              <a:gd name="T98" fmla="*/ 983 w 983"/>
              <a:gd name="T99" fmla="*/ 731 h 731"/>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983" h="731">
                <a:moveTo>
                  <a:pt x="404" y="154"/>
                </a:moveTo>
                <a:lnTo>
                  <a:pt x="201" y="386"/>
                </a:lnTo>
                <a:lnTo>
                  <a:pt x="153" y="345"/>
                </a:lnTo>
                <a:lnTo>
                  <a:pt x="359" y="110"/>
                </a:lnTo>
                <a:lnTo>
                  <a:pt x="398" y="64"/>
                </a:lnTo>
                <a:lnTo>
                  <a:pt x="616" y="255"/>
                </a:lnTo>
                <a:lnTo>
                  <a:pt x="759" y="93"/>
                </a:lnTo>
                <a:lnTo>
                  <a:pt x="734" y="71"/>
                </a:lnTo>
                <a:cubicBezTo>
                  <a:pt x="724" y="63"/>
                  <a:pt x="726" y="53"/>
                  <a:pt x="738" y="49"/>
                </a:cubicBezTo>
                <a:lnTo>
                  <a:pt x="777" y="37"/>
                </a:lnTo>
                <a:cubicBezTo>
                  <a:pt x="789" y="34"/>
                  <a:pt x="809" y="27"/>
                  <a:pt x="821" y="24"/>
                </a:cubicBezTo>
                <a:lnTo>
                  <a:pt x="860" y="12"/>
                </a:lnTo>
                <a:cubicBezTo>
                  <a:pt x="872" y="8"/>
                  <a:pt x="880" y="15"/>
                  <a:pt x="877" y="27"/>
                </a:cubicBezTo>
                <a:lnTo>
                  <a:pt x="869" y="65"/>
                </a:lnTo>
                <a:cubicBezTo>
                  <a:pt x="866" y="77"/>
                  <a:pt x="862" y="97"/>
                  <a:pt x="859" y="109"/>
                </a:cubicBezTo>
                <a:lnTo>
                  <a:pt x="851" y="147"/>
                </a:lnTo>
                <a:cubicBezTo>
                  <a:pt x="849" y="159"/>
                  <a:pt x="839" y="162"/>
                  <a:pt x="830" y="154"/>
                </a:cubicBezTo>
                <a:lnTo>
                  <a:pt x="807" y="134"/>
                </a:lnTo>
                <a:lnTo>
                  <a:pt x="623" y="344"/>
                </a:lnTo>
                <a:lnTo>
                  <a:pt x="622" y="345"/>
                </a:lnTo>
                <a:lnTo>
                  <a:pt x="404" y="154"/>
                </a:lnTo>
                <a:close/>
                <a:moveTo>
                  <a:pt x="952" y="670"/>
                </a:moveTo>
                <a:cubicBezTo>
                  <a:pt x="969" y="670"/>
                  <a:pt x="983" y="684"/>
                  <a:pt x="983" y="701"/>
                </a:cubicBezTo>
                <a:cubicBezTo>
                  <a:pt x="983" y="718"/>
                  <a:pt x="969" y="731"/>
                  <a:pt x="952" y="731"/>
                </a:cubicBezTo>
                <a:lnTo>
                  <a:pt x="881" y="731"/>
                </a:lnTo>
                <a:lnTo>
                  <a:pt x="763" y="731"/>
                </a:lnTo>
                <a:lnTo>
                  <a:pt x="677" y="731"/>
                </a:lnTo>
                <a:lnTo>
                  <a:pt x="558" y="731"/>
                </a:lnTo>
                <a:lnTo>
                  <a:pt x="472" y="731"/>
                </a:lnTo>
                <a:lnTo>
                  <a:pt x="353" y="731"/>
                </a:lnTo>
                <a:lnTo>
                  <a:pt x="267" y="731"/>
                </a:lnTo>
                <a:lnTo>
                  <a:pt x="148" y="731"/>
                </a:lnTo>
                <a:lnTo>
                  <a:pt x="32" y="731"/>
                </a:lnTo>
                <a:cubicBezTo>
                  <a:pt x="14" y="731"/>
                  <a:pt x="0" y="718"/>
                  <a:pt x="0" y="701"/>
                </a:cubicBezTo>
                <a:lnTo>
                  <a:pt x="0" y="31"/>
                </a:lnTo>
                <a:cubicBezTo>
                  <a:pt x="0" y="14"/>
                  <a:pt x="14" y="0"/>
                  <a:pt x="31" y="0"/>
                </a:cubicBezTo>
                <a:cubicBezTo>
                  <a:pt x="48" y="0"/>
                  <a:pt x="62" y="14"/>
                  <a:pt x="62" y="31"/>
                </a:cubicBezTo>
                <a:lnTo>
                  <a:pt x="62" y="670"/>
                </a:lnTo>
                <a:lnTo>
                  <a:pt x="148" y="670"/>
                </a:lnTo>
                <a:lnTo>
                  <a:pt x="148" y="530"/>
                </a:lnTo>
                <a:cubicBezTo>
                  <a:pt x="148" y="513"/>
                  <a:pt x="162" y="499"/>
                  <a:pt x="179" y="499"/>
                </a:cubicBezTo>
                <a:lnTo>
                  <a:pt x="236" y="499"/>
                </a:lnTo>
                <a:cubicBezTo>
                  <a:pt x="253" y="499"/>
                  <a:pt x="267" y="513"/>
                  <a:pt x="267" y="530"/>
                </a:cubicBezTo>
                <a:lnTo>
                  <a:pt x="267" y="670"/>
                </a:lnTo>
                <a:lnTo>
                  <a:pt x="353" y="670"/>
                </a:lnTo>
                <a:lnTo>
                  <a:pt x="353" y="316"/>
                </a:lnTo>
                <a:cubicBezTo>
                  <a:pt x="353" y="299"/>
                  <a:pt x="367" y="286"/>
                  <a:pt x="384" y="286"/>
                </a:cubicBezTo>
                <a:lnTo>
                  <a:pt x="441" y="286"/>
                </a:lnTo>
                <a:cubicBezTo>
                  <a:pt x="458" y="286"/>
                  <a:pt x="472" y="299"/>
                  <a:pt x="472" y="316"/>
                </a:cubicBezTo>
                <a:lnTo>
                  <a:pt x="472" y="670"/>
                </a:lnTo>
                <a:lnTo>
                  <a:pt x="558" y="670"/>
                </a:lnTo>
                <a:lnTo>
                  <a:pt x="558" y="421"/>
                </a:lnTo>
                <a:cubicBezTo>
                  <a:pt x="558" y="404"/>
                  <a:pt x="572" y="390"/>
                  <a:pt x="589" y="390"/>
                </a:cubicBezTo>
                <a:lnTo>
                  <a:pt x="646" y="390"/>
                </a:lnTo>
                <a:cubicBezTo>
                  <a:pt x="663" y="390"/>
                  <a:pt x="677" y="404"/>
                  <a:pt x="677" y="421"/>
                </a:cubicBezTo>
                <a:lnTo>
                  <a:pt x="677" y="670"/>
                </a:lnTo>
                <a:lnTo>
                  <a:pt x="763" y="670"/>
                </a:lnTo>
                <a:lnTo>
                  <a:pt x="763" y="245"/>
                </a:lnTo>
                <a:cubicBezTo>
                  <a:pt x="763" y="228"/>
                  <a:pt x="776" y="214"/>
                  <a:pt x="793" y="214"/>
                </a:cubicBezTo>
                <a:lnTo>
                  <a:pt x="851" y="214"/>
                </a:lnTo>
                <a:cubicBezTo>
                  <a:pt x="868" y="214"/>
                  <a:pt x="881" y="228"/>
                  <a:pt x="881" y="245"/>
                </a:cubicBezTo>
                <a:lnTo>
                  <a:pt x="881" y="670"/>
                </a:lnTo>
                <a:lnTo>
                  <a:pt x="952" y="670"/>
                </a:lnTo>
                <a:close/>
              </a:path>
            </a:pathLst>
          </a:custGeom>
          <a:solidFill>
            <a:schemeClr val="accent2"/>
          </a:solidFill>
          <a:ln w="9525">
            <a:noFill/>
            <a:round/>
          </a:ln>
        </p:spPr>
        <p:txBody>
          <a:bodyPr/>
          <a:lstStyle/>
          <a:p>
            <a:endParaRPr lang="zh-CN" altLang="en-US"/>
          </a:p>
        </p:txBody>
      </p:sp>
      <p:sp>
        <p:nvSpPr>
          <p:cNvPr id="11" name="Freeform 13"/>
          <p:cNvSpPr>
            <a:spLocks noEditPoints="1"/>
          </p:cNvSpPr>
          <p:nvPr/>
        </p:nvSpPr>
        <p:spPr bwMode="auto">
          <a:xfrm>
            <a:off x="7077075" y="3362325"/>
            <a:ext cx="612775" cy="604838"/>
          </a:xfrm>
          <a:custGeom>
            <a:avLst/>
            <a:gdLst>
              <a:gd name="T0" fmla="*/ 553690 w 1006"/>
              <a:gd name="T1" fmla="*/ 521559 h 995"/>
              <a:gd name="T2" fmla="*/ 490342 w 1006"/>
              <a:gd name="T3" fmla="*/ 521559 h 995"/>
              <a:gd name="T4" fmla="*/ 590238 w 1006"/>
              <a:gd name="T5" fmla="*/ 58964 h 995"/>
              <a:gd name="T6" fmla="*/ 508006 w 1006"/>
              <a:gd name="T7" fmla="*/ 0 h 995"/>
              <a:gd name="T8" fmla="*/ 287505 w 1006"/>
              <a:gd name="T9" fmla="*/ 196344 h 995"/>
              <a:gd name="T10" fmla="*/ 256440 w 1006"/>
              <a:gd name="T11" fmla="*/ 241327 h 995"/>
              <a:gd name="T12" fmla="*/ 229029 w 1006"/>
              <a:gd name="T13" fmla="*/ 254701 h 995"/>
              <a:gd name="T14" fmla="*/ 232075 w 1006"/>
              <a:gd name="T15" fmla="*/ 337980 h 995"/>
              <a:gd name="T16" fmla="*/ 54212 w 1006"/>
              <a:gd name="T17" fmla="*/ 492381 h 995"/>
              <a:gd name="T18" fmla="*/ 34720 w 1006"/>
              <a:gd name="T19" fmla="*/ 604838 h 995"/>
              <a:gd name="T20" fmla="*/ 126697 w 1006"/>
              <a:gd name="T21" fmla="*/ 513049 h 995"/>
              <a:gd name="T22" fmla="*/ 271059 w 1006"/>
              <a:gd name="T23" fmla="*/ 377492 h 995"/>
              <a:gd name="T24" fmla="*/ 352072 w 1006"/>
              <a:gd name="T25" fmla="*/ 377492 h 995"/>
              <a:gd name="T26" fmla="*/ 375218 w 1006"/>
              <a:gd name="T27" fmla="*/ 326430 h 995"/>
              <a:gd name="T28" fmla="*/ 410547 w 1006"/>
              <a:gd name="T29" fmla="*/ 319136 h 995"/>
              <a:gd name="T30" fmla="*/ 590238 w 1006"/>
              <a:gd name="T31" fmla="*/ 58964 h 995"/>
              <a:gd name="T32" fmla="*/ 238775 w 1006"/>
              <a:gd name="T33" fmla="*/ 197560 h 995"/>
              <a:gd name="T34" fmla="*/ 246085 w 1006"/>
              <a:gd name="T35" fmla="*/ 189658 h 995"/>
              <a:gd name="T36" fmla="*/ 265576 w 1006"/>
              <a:gd name="T37" fmla="*/ 170814 h 995"/>
              <a:gd name="T38" fmla="*/ 130961 w 1006"/>
              <a:gd name="T39" fmla="*/ 608 h 995"/>
              <a:gd name="T40" fmla="*/ 170554 w 1006"/>
              <a:gd name="T41" fmla="*/ 97260 h 995"/>
              <a:gd name="T42" fmla="*/ 12792 w 1006"/>
              <a:gd name="T43" fmla="*/ 118536 h 995"/>
              <a:gd name="T44" fmla="*/ 141316 w 1006"/>
              <a:gd name="T45" fmla="*/ 271721 h 995"/>
              <a:gd name="T46" fmla="*/ 184563 w 1006"/>
              <a:gd name="T47" fmla="*/ 263211 h 995"/>
              <a:gd name="T48" fmla="*/ 221111 w 1006"/>
              <a:gd name="T49" fmla="*/ 215189 h 995"/>
              <a:gd name="T50" fmla="*/ 409329 w 1006"/>
              <a:gd name="T51" fmla="*/ 368374 h 995"/>
              <a:gd name="T52" fmla="*/ 375827 w 1006"/>
              <a:gd name="T53" fmla="*/ 401199 h 995"/>
              <a:gd name="T54" fmla="*/ 451358 w 1006"/>
              <a:gd name="T55" fmla="*/ 529461 h 995"/>
              <a:gd name="T56" fmla="*/ 529326 w 1006"/>
              <a:gd name="T57" fmla="*/ 604838 h 995"/>
              <a:gd name="T58" fmla="*/ 596938 w 1006"/>
              <a:gd name="T59" fmla="*/ 501499 h 995"/>
              <a:gd name="T60" fmla="*/ 427602 w 1006"/>
              <a:gd name="T61" fmla="*/ 350137 h 995"/>
              <a:gd name="T62" fmla="*/ 400801 w 1006"/>
              <a:gd name="T63" fmla="*/ 351961 h 995"/>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006"/>
              <a:gd name="T97" fmla="*/ 0 h 995"/>
              <a:gd name="T98" fmla="*/ 1006 w 1006"/>
              <a:gd name="T99" fmla="*/ 995 h 995"/>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006" h="995">
                <a:moveTo>
                  <a:pt x="857" y="806"/>
                </a:moveTo>
                <a:cubicBezTo>
                  <a:pt x="886" y="806"/>
                  <a:pt x="909" y="829"/>
                  <a:pt x="909" y="858"/>
                </a:cubicBezTo>
                <a:cubicBezTo>
                  <a:pt x="909" y="887"/>
                  <a:pt x="886" y="910"/>
                  <a:pt x="857" y="910"/>
                </a:cubicBezTo>
                <a:cubicBezTo>
                  <a:pt x="828" y="910"/>
                  <a:pt x="805" y="887"/>
                  <a:pt x="805" y="858"/>
                </a:cubicBezTo>
                <a:cubicBezTo>
                  <a:pt x="805" y="829"/>
                  <a:pt x="828" y="806"/>
                  <a:pt x="857" y="806"/>
                </a:cubicBezTo>
                <a:close/>
                <a:moveTo>
                  <a:pt x="969" y="97"/>
                </a:moveTo>
                <a:lnTo>
                  <a:pt x="900" y="28"/>
                </a:lnTo>
                <a:cubicBezTo>
                  <a:pt x="882" y="9"/>
                  <a:pt x="858" y="0"/>
                  <a:pt x="834" y="0"/>
                </a:cubicBezTo>
                <a:cubicBezTo>
                  <a:pt x="810" y="0"/>
                  <a:pt x="786" y="9"/>
                  <a:pt x="767" y="28"/>
                </a:cubicBezTo>
                <a:lnTo>
                  <a:pt x="472" y="323"/>
                </a:lnTo>
                <a:cubicBezTo>
                  <a:pt x="481" y="340"/>
                  <a:pt x="475" y="367"/>
                  <a:pt x="460" y="381"/>
                </a:cubicBezTo>
                <a:cubicBezTo>
                  <a:pt x="451" y="391"/>
                  <a:pt x="435" y="397"/>
                  <a:pt x="421" y="397"/>
                </a:cubicBezTo>
                <a:cubicBezTo>
                  <a:pt x="414" y="397"/>
                  <a:pt x="408" y="396"/>
                  <a:pt x="402" y="393"/>
                </a:cubicBezTo>
                <a:lnTo>
                  <a:pt x="376" y="419"/>
                </a:lnTo>
                <a:cubicBezTo>
                  <a:pt x="340" y="455"/>
                  <a:pt x="340" y="515"/>
                  <a:pt x="376" y="552"/>
                </a:cubicBezTo>
                <a:lnTo>
                  <a:pt x="381" y="556"/>
                </a:lnTo>
                <a:lnTo>
                  <a:pt x="151" y="787"/>
                </a:lnTo>
                <a:lnTo>
                  <a:pt x="89" y="810"/>
                </a:lnTo>
                <a:lnTo>
                  <a:pt x="0" y="938"/>
                </a:lnTo>
                <a:lnTo>
                  <a:pt x="57" y="995"/>
                </a:lnTo>
                <a:lnTo>
                  <a:pt x="185" y="906"/>
                </a:lnTo>
                <a:lnTo>
                  <a:pt x="208" y="844"/>
                </a:lnTo>
                <a:lnTo>
                  <a:pt x="439" y="614"/>
                </a:lnTo>
                <a:lnTo>
                  <a:pt x="445" y="621"/>
                </a:lnTo>
                <a:cubicBezTo>
                  <a:pt x="464" y="639"/>
                  <a:pt x="488" y="648"/>
                  <a:pt x="512" y="648"/>
                </a:cubicBezTo>
                <a:cubicBezTo>
                  <a:pt x="536" y="648"/>
                  <a:pt x="560" y="639"/>
                  <a:pt x="578" y="621"/>
                </a:cubicBezTo>
                <a:lnTo>
                  <a:pt x="604" y="595"/>
                </a:lnTo>
                <a:cubicBezTo>
                  <a:pt x="596" y="577"/>
                  <a:pt x="602" y="551"/>
                  <a:pt x="616" y="537"/>
                </a:cubicBezTo>
                <a:cubicBezTo>
                  <a:pt x="626" y="527"/>
                  <a:pt x="642" y="521"/>
                  <a:pt x="656" y="521"/>
                </a:cubicBezTo>
                <a:cubicBezTo>
                  <a:pt x="662" y="521"/>
                  <a:pt x="669" y="522"/>
                  <a:pt x="674" y="525"/>
                </a:cubicBezTo>
                <a:lnTo>
                  <a:pt x="969" y="230"/>
                </a:lnTo>
                <a:cubicBezTo>
                  <a:pt x="1006" y="193"/>
                  <a:pt x="1006" y="133"/>
                  <a:pt x="969" y="97"/>
                </a:cubicBezTo>
                <a:close/>
                <a:moveTo>
                  <a:pt x="363" y="354"/>
                </a:moveTo>
                <a:lnTo>
                  <a:pt x="392" y="325"/>
                </a:lnTo>
                <a:lnTo>
                  <a:pt x="418" y="338"/>
                </a:lnTo>
                <a:lnTo>
                  <a:pt x="404" y="312"/>
                </a:lnTo>
                <a:lnTo>
                  <a:pt x="433" y="284"/>
                </a:lnTo>
                <a:lnTo>
                  <a:pt x="436" y="281"/>
                </a:lnTo>
                <a:cubicBezTo>
                  <a:pt x="442" y="264"/>
                  <a:pt x="446" y="248"/>
                  <a:pt x="446" y="233"/>
                </a:cubicBezTo>
                <a:cubicBezTo>
                  <a:pt x="446" y="115"/>
                  <a:pt x="333" y="0"/>
                  <a:pt x="215" y="1"/>
                </a:cubicBezTo>
                <a:cubicBezTo>
                  <a:pt x="214" y="1"/>
                  <a:pt x="201" y="15"/>
                  <a:pt x="193" y="22"/>
                </a:cubicBezTo>
                <a:cubicBezTo>
                  <a:pt x="288" y="117"/>
                  <a:pt x="280" y="102"/>
                  <a:pt x="280" y="160"/>
                </a:cubicBezTo>
                <a:cubicBezTo>
                  <a:pt x="280" y="207"/>
                  <a:pt x="205" y="282"/>
                  <a:pt x="159" y="282"/>
                </a:cubicBezTo>
                <a:cubicBezTo>
                  <a:pt x="99" y="282"/>
                  <a:pt x="118" y="291"/>
                  <a:pt x="21" y="195"/>
                </a:cubicBezTo>
                <a:cubicBezTo>
                  <a:pt x="14" y="202"/>
                  <a:pt x="0" y="215"/>
                  <a:pt x="0" y="216"/>
                </a:cubicBezTo>
                <a:cubicBezTo>
                  <a:pt x="2" y="334"/>
                  <a:pt x="113" y="447"/>
                  <a:pt x="232" y="447"/>
                </a:cubicBezTo>
                <a:cubicBezTo>
                  <a:pt x="253" y="447"/>
                  <a:pt x="276" y="440"/>
                  <a:pt x="299" y="429"/>
                </a:cubicBezTo>
                <a:lnTo>
                  <a:pt x="303" y="433"/>
                </a:lnTo>
                <a:cubicBezTo>
                  <a:pt x="310" y="414"/>
                  <a:pt x="322" y="395"/>
                  <a:pt x="337" y="380"/>
                </a:cubicBezTo>
                <a:lnTo>
                  <a:pt x="363" y="354"/>
                </a:lnTo>
                <a:close/>
                <a:moveTo>
                  <a:pt x="658" y="579"/>
                </a:moveTo>
                <a:lnTo>
                  <a:pt x="672" y="606"/>
                </a:lnTo>
                <a:lnTo>
                  <a:pt x="644" y="634"/>
                </a:lnTo>
                <a:lnTo>
                  <a:pt x="617" y="660"/>
                </a:lnTo>
                <a:cubicBezTo>
                  <a:pt x="602" y="675"/>
                  <a:pt x="584" y="687"/>
                  <a:pt x="564" y="694"/>
                </a:cubicBezTo>
                <a:lnTo>
                  <a:pt x="741" y="871"/>
                </a:lnTo>
                <a:lnTo>
                  <a:pt x="824" y="983"/>
                </a:lnTo>
                <a:lnTo>
                  <a:pt x="869" y="995"/>
                </a:lnTo>
                <a:lnTo>
                  <a:pt x="992" y="871"/>
                </a:lnTo>
                <a:lnTo>
                  <a:pt x="980" y="825"/>
                </a:lnTo>
                <a:lnTo>
                  <a:pt x="869" y="743"/>
                </a:lnTo>
                <a:lnTo>
                  <a:pt x="702" y="576"/>
                </a:lnTo>
                <a:lnTo>
                  <a:pt x="685" y="592"/>
                </a:lnTo>
                <a:lnTo>
                  <a:pt x="658" y="579"/>
                </a:lnTo>
                <a:close/>
              </a:path>
            </a:pathLst>
          </a:custGeom>
          <a:solidFill>
            <a:schemeClr val="accent2"/>
          </a:solidFill>
          <a:ln w="9525">
            <a:noFill/>
            <a:round/>
          </a:ln>
        </p:spPr>
        <p:txBody>
          <a:bodyPr/>
          <a:lstStyle/>
          <a:p>
            <a:endParaRPr lang="zh-CN" altLang="en-US"/>
          </a:p>
        </p:txBody>
      </p:sp>
      <p:sp>
        <p:nvSpPr>
          <p:cNvPr id="12" name="Freeform 14"/>
          <p:cNvSpPr>
            <a:spLocks noEditPoints="1"/>
          </p:cNvSpPr>
          <p:nvPr/>
        </p:nvSpPr>
        <p:spPr bwMode="auto">
          <a:xfrm>
            <a:off x="4995863" y="2058988"/>
            <a:ext cx="439737" cy="600075"/>
          </a:xfrm>
          <a:custGeom>
            <a:avLst/>
            <a:gdLst>
              <a:gd name="T0" fmla="*/ 57780 w 723"/>
              <a:gd name="T1" fmla="*/ 97375 h 986"/>
              <a:gd name="T2" fmla="*/ 48657 w 723"/>
              <a:gd name="T3" fmla="*/ 600075 h 986"/>
              <a:gd name="T4" fmla="*/ 439738 w 723"/>
              <a:gd name="T5" fmla="*/ 147280 h 986"/>
              <a:gd name="T6" fmla="*/ 406286 w 723"/>
              <a:gd name="T7" fmla="*/ 158235 h 986"/>
              <a:gd name="T8" fmla="*/ 50482 w 723"/>
              <a:gd name="T9" fmla="*/ 565385 h 986"/>
              <a:gd name="T10" fmla="*/ 190371 w 723"/>
              <a:gd name="T11" fmla="*/ 63903 h 986"/>
              <a:gd name="T12" fmla="*/ 249367 w 723"/>
              <a:gd name="T13" fmla="*/ 63903 h 986"/>
              <a:gd name="T14" fmla="*/ 218957 w 723"/>
              <a:gd name="T15" fmla="*/ 95549 h 986"/>
              <a:gd name="T16" fmla="*/ 153878 w 723"/>
              <a:gd name="T17" fmla="*/ 65120 h 986"/>
              <a:gd name="T18" fmla="*/ 80892 w 723"/>
              <a:gd name="T19" fmla="*/ 152149 h 986"/>
              <a:gd name="T20" fmla="*/ 358846 w 723"/>
              <a:gd name="T21" fmla="*/ 152149 h 986"/>
              <a:gd name="T22" fmla="*/ 285860 w 723"/>
              <a:gd name="T23" fmla="*/ 65120 h 986"/>
              <a:gd name="T24" fmla="*/ 153878 w 723"/>
              <a:gd name="T25" fmla="*/ 65120 h 986"/>
              <a:gd name="T26" fmla="*/ 155094 w 723"/>
              <a:gd name="T27" fmla="*/ 455838 h 986"/>
              <a:gd name="T28" fmla="*/ 106437 w 723"/>
              <a:gd name="T29" fmla="*/ 469227 h 986"/>
              <a:gd name="T30" fmla="*/ 96098 w 723"/>
              <a:gd name="T31" fmla="*/ 480182 h 986"/>
              <a:gd name="T32" fmla="*/ 155094 w 723"/>
              <a:gd name="T33" fmla="*/ 484442 h 986"/>
              <a:gd name="T34" fmla="*/ 93057 w 723"/>
              <a:gd name="T35" fmla="*/ 514872 h 986"/>
              <a:gd name="T36" fmla="*/ 170300 w 723"/>
              <a:gd name="T37" fmla="*/ 477139 h 986"/>
              <a:gd name="T38" fmla="*/ 170300 w 723"/>
              <a:gd name="T39" fmla="*/ 452795 h 986"/>
              <a:gd name="T40" fmla="*/ 77851 w 723"/>
              <a:gd name="T41" fmla="*/ 457055 h 986"/>
              <a:gd name="T42" fmla="*/ 150837 w 723"/>
              <a:gd name="T43" fmla="*/ 534955 h 986"/>
              <a:gd name="T44" fmla="*/ 150837 w 723"/>
              <a:gd name="T45" fmla="*/ 235526 h 986"/>
              <a:gd name="T46" fmla="*/ 106437 w 723"/>
              <a:gd name="T47" fmla="*/ 248916 h 986"/>
              <a:gd name="T48" fmla="*/ 121643 w 723"/>
              <a:gd name="T49" fmla="*/ 288474 h 986"/>
              <a:gd name="T50" fmla="*/ 93057 w 723"/>
              <a:gd name="T51" fmla="*/ 299429 h 986"/>
              <a:gd name="T52" fmla="*/ 150837 w 723"/>
              <a:gd name="T53" fmla="*/ 220312 h 986"/>
              <a:gd name="T54" fmla="*/ 77851 w 723"/>
              <a:gd name="T55" fmla="*/ 297603 h 986"/>
              <a:gd name="T56" fmla="*/ 169691 w 723"/>
              <a:gd name="T57" fmla="*/ 253176 h 986"/>
              <a:gd name="T58" fmla="*/ 169083 w 723"/>
              <a:gd name="T59" fmla="*/ 232483 h 986"/>
              <a:gd name="T60" fmla="*/ 155094 w 723"/>
              <a:gd name="T61" fmla="*/ 354203 h 986"/>
              <a:gd name="T62" fmla="*/ 96098 w 723"/>
              <a:gd name="T63" fmla="*/ 369417 h 986"/>
              <a:gd name="T64" fmla="*/ 155094 w 723"/>
              <a:gd name="T65" fmla="*/ 408976 h 986"/>
              <a:gd name="T66" fmla="*/ 170300 w 723"/>
              <a:gd name="T67" fmla="*/ 342639 h 986"/>
              <a:gd name="T68" fmla="*/ 77851 w 723"/>
              <a:gd name="T69" fmla="*/ 346291 h 986"/>
              <a:gd name="T70" fmla="*/ 155094 w 723"/>
              <a:gd name="T71" fmla="*/ 423582 h 986"/>
              <a:gd name="T72" fmla="*/ 203143 w 723"/>
              <a:gd name="T73" fmla="*/ 327424 h 986"/>
              <a:gd name="T74" fmla="*/ 229905 w 723"/>
              <a:gd name="T75" fmla="*/ 508786 h 986"/>
              <a:gd name="T76" fmla="*/ 352764 w 723"/>
              <a:gd name="T77" fmla="*/ 471053 h 986"/>
              <a:gd name="T78" fmla="*/ 225039 w 723"/>
              <a:gd name="T79" fmla="*/ 504526 h 986"/>
              <a:gd name="T80" fmla="*/ 352764 w 723"/>
              <a:gd name="T81" fmla="*/ 357246 h 986"/>
              <a:gd name="T82" fmla="*/ 225039 w 723"/>
              <a:gd name="T83" fmla="*/ 288474 h 986"/>
              <a:gd name="T84" fmla="*/ 225039 w 723"/>
              <a:gd name="T85" fmla="*/ 247698 h 98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723"/>
              <a:gd name="T130" fmla="*/ 0 h 986"/>
              <a:gd name="T131" fmla="*/ 723 w 723"/>
              <a:gd name="T132" fmla="*/ 986 h 98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723" h="986">
                <a:moveTo>
                  <a:pt x="55" y="260"/>
                </a:moveTo>
                <a:cubicBezTo>
                  <a:pt x="55" y="232"/>
                  <a:pt x="68" y="218"/>
                  <a:pt x="95" y="217"/>
                </a:cubicBezTo>
                <a:lnTo>
                  <a:pt x="95" y="160"/>
                </a:lnTo>
                <a:cubicBezTo>
                  <a:pt x="45" y="161"/>
                  <a:pt x="0" y="193"/>
                  <a:pt x="0" y="242"/>
                </a:cubicBezTo>
                <a:lnTo>
                  <a:pt x="0" y="906"/>
                </a:lnTo>
                <a:cubicBezTo>
                  <a:pt x="0" y="947"/>
                  <a:pt x="40" y="986"/>
                  <a:pt x="80" y="986"/>
                </a:cubicBezTo>
                <a:lnTo>
                  <a:pt x="643" y="986"/>
                </a:lnTo>
                <a:cubicBezTo>
                  <a:pt x="683" y="986"/>
                  <a:pt x="723" y="947"/>
                  <a:pt x="723" y="906"/>
                </a:cubicBezTo>
                <a:lnTo>
                  <a:pt x="723" y="242"/>
                </a:lnTo>
                <a:cubicBezTo>
                  <a:pt x="723" y="193"/>
                  <a:pt x="678" y="161"/>
                  <a:pt x="628" y="160"/>
                </a:cubicBezTo>
                <a:lnTo>
                  <a:pt x="628" y="217"/>
                </a:lnTo>
                <a:cubicBezTo>
                  <a:pt x="655" y="218"/>
                  <a:pt x="668" y="232"/>
                  <a:pt x="668" y="260"/>
                </a:cubicBezTo>
                <a:lnTo>
                  <a:pt x="668" y="889"/>
                </a:lnTo>
                <a:cubicBezTo>
                  <a:pt x="668" y="908"/>
                  <a:pt x="659" y="929"/>
                  <a:pt x="640" y="929"/>
                </a:cubicBezTo>
                <a:lnTo>
                  <a:pt x="83" y="929"/>
                </a:lnTo>
                <a:cubicBezTo>
                  <a:pt x="61" y="929"/>
                  <a:pt x="55" y="906"/>
                  <a:pt x="55" y="884"/>
                </a:cubicBezTo>
                <a:lnTo>
                  <a:pt x="55" y="260"/>
                </a:lnTo>
                <a:close/>
                <a:moveTo>
                  <a:pt x="313" y="105"/>
                </a:moveTo>
                <a:cubicBezTo>
                  <a:pt x="313" y="82"/>
                  <a:pt x="335" y="60"/>
                  <a:pt x="358" y="60"/>
                </a:cubicBezTo>
                <a:lnTo>
                  <a:pt x="365" y="60"/>
                </a:lnTo>
                <a:cubicBezTo>
                  <a:pt x="388" y="60"/>
                  <a:pt x="410" y="82"/>
                  <a:pt x="410" y="105"/>
                </a:cubicBezTo>
                <a:lnTo>
                  <a:pt x="410" y="110"/>
                </a:lnTo>
                <a:cubicBezTo>
                  <a:pt x="410" y="135"/>
                  <a:pt x="388" y="157"/>
                  <a:pt x="363" y="157"/>
                </a:cubicBezTo>
                <a:lnTo>
                  <a:pt x="360" y="157"/>
                </a:lnTo>
                <a:cubicBezTo>
                  <a:pt x="335" y="157"/>
                  <a:pt x="313" y="135"/>
                  <a:pt x="313" y="110"/>
                </a:cubicBezTo>
                <a:lnTo>
                  <a:pt x="313" y="105"/>
                </a:lnTo>
                <a:close/>
                <a:moveTo>
                  <a:pt x="253" y="107"/>
                </a:moveTo>
                <a:lnTo>
                  <a:pt x="173" y="107"/>
                </a:lnTo>
                <a:cubicBezTo>
                  <a:pt x="145" y="107"/>
                  <a:pt x="133" y="120"/>
                  <a:pt x="133" y="147"/>
                </a:cubicBezTo>
                <a:lnTo>
                  <a:pt x="133" y="250"/>
                </a:lnTo>
                <a:cubicBezTo>
                  <a:pt x="133" y="267"/>
                  <a:pt x="144" y="285"/>
                  <a:pt x="160" y="285"/>
                </a:cubicBezTo>
                <a:lnTo>
                  <a:pt x="563" y="285"/>
                </a:lnTo>
                <a:cubicBezTo>
                  <a:pt x="579" y="285"/>
                  <a:pt x="590" y="267"/>
                  <a:pt x="590" y="250"/>
                </a:cubicBezTo>
                <a:lnTo>
                  <a:pt x="590" y="147"/>
                </a:lnTo>
                <a:cubicBezTo>
                  <a:pt x="590" y="120"/>
                  <a:pt x="578" y="107"/>
                  <a:pt x="550" y="107"/>
                </a:cubicBezTo>
                <a:lnTo>
                  <a:pt x="470" y="107"/>
                </a:lnTo>
                <a:cubicBezTo>
                  <a:pt x="470" y="52"/>
                  <a:pt x="423" y="0"/>
                  <a:pt x="370" y="0"/>
                </a:cubicBezTo>
                <a:lnTo>
                  <a:pt x="353" y="0"/>
                </a:lnTo>
                <a:cubicBezTo>
                  <a:pt x="300" y="0"/>
                  <a:pt x="253" y="52"/>
                  <a:pt x="253" y="107"/>
                </a:cubicBezTo>
                <a:close/>
                <a:moveTo>
                  <a:pt x="153" y="756"/>
                </a:moveTo>
                <a:cubicBezTo>
                  <a:pt x="153" y="751"/>
                  <a:pt x="154" y="749"/>
                  <a:pt x="160" y="749"/>
                </a:cubicBezTo>
                <a:lnTo>
                  <a:pt x="255" y="749"/>
                </a:lnTo>
                <a:lnTo>
                  <a:pt x="255" y="756"/>
                </a:lnTo>
                <a:cubicBezTo>
                  <a:pt x="255" y="764"/>
                  <a:pt x="216" y="787"/>
                  <a:pt x="208" y="791"/>
                </a:cubicBezTo>
                <a:cubicBezTo>
                  <a:pt x="201" y="786"/>
                  <a:pt x="186" y="771"/>
                  <a:pt x="175" y="771"/>
                </a:cubicBezTo>
                <a:lnTo>
                  <a:pt x="173" y="771"/>
                </a:lnTo>
                <a:cubicBezTo>
                  <a:pt x="167" y="771"/>
                  <a:pt x="158" y="780"/>
                  <a:pt x="158" y="786"/>
                </a:cubicBezTo>
                <a:lnTo>
                  <a:pt x="158" y="789"/>
                </a:lnTo>
                <a:cubicBezTo>
                  <a:pt x="158" y="795"/>
                  <a:pt x="193" y="834"/>
                  <a:pt x="200" y="834"/>
                </a:cubicBezTo>
                <a:lnTo>
                  <a:pt x="203" y="834"/>
                </a:lnTo>
                <a:cubicBezTo>
                  <a:pt x="208" y="834"/>
                  <a:pt x="247" y="802"/>
                  <a:pt x="255" y="796"/>
                </a:cubicBezTo>
                <a:cubicBezTo>
                  <a:pt x="255" y="810"/>
                  <a:pt x="261" y="854"/>
                  <a:pt x="248" y="854"/>
                </a:cubicBezTo>
                <a:lnTo>
                  <a:pt x="160" y="854"/>
                </a:lnTo>
                <a:cubicBezTo>
                  <a:pt x="154" y="854"/>
                  <a:pt x="153" y="852"/>
                  <a:pt x="153" y="846"/>
                </a:cubicBezTo>
                <a:lnTo>
                  <a:pt x="153" y="756"/>
                </a:lnTo>
                <a:close/>
                <a:moveTo>
                  <a:pt x="248" y="879"/>
                </a:moveTo>
                <a:cubicBezTo>
                  <a:pt x="295" y="879"/>
                  <a:pt x="277" y="827"/>
                  <a:pt x="280" y="784"/>
                </a:cubicBezTo>
                <a:cubicBezTo>
                  <a:pt x="282" y="762"/>
                  <a:pt x="337" y="742"/>
                  <a:pt x="343" y="721"/>
                </a:cubicBezTo>
                <a:lnTo>
                  <a:pt x="335" y="721"/>
                </a:lnTo>
                <a:cubicBezTo>
                  <a:pt x="318" y="721"/>
                  <a:pt x="293" y="737"/>
                  <a:pt x="280" y="744"/>
                </a:cubicBezTo>
                <a:cubicBezTo>
                  <a:pt x="274" y="735"/>
                  <a:pt x="268" y="724"/>
                  <a:pt x="253" y="724"/>
                </a:cubicBezTo>
                <a:lnTo>
                  <a:pt x="155" y="724"/>
                </a:lnTo>
                <a:cubicBezTo>
                  <a:pt x="141" y="724"/>
                  <a:pt x="128" y="737"/>
                  <a:pt x="128" y="751"/>
                </a:cubicBezTo>
                <a:lnTo>
                  <a:pt x="128" y="851"/>
                </a:lnTo>
                <a:cubicBezTo>
                  <a:pt x="128" y="868"/>
                  <a:pt x="143" y="879"/>
                  <a:pt x="160" y="879"/>
                </a:cubicBezTo>
                <a:lnTo>
                  <a:pt x="248" y="879"/>
                </a:lnTo>
                <a:close/>
                <a:moveTo>
                  <a:pt x="153" y="394"/>
                </a:moveTo>
                <a:cubicBezTo>
                  <a:pt x="153" y="389"/>
                  <a:pt x="154" y="387"/>
                  <a:pt x="160" y="387"/>
                </a:cubicBezTo>
                <a:lnTo>
                  <a:pt x="248" y="387"/>
                </a:lnTo>
                <a:cubicBezTo>
                  <a:pt x="253" y="387"/>
                  <a:pt x="255" y="389"/>
                  <a:pt x="255" y="394"/>
                </a:cubicBezTo>
                <a:cubicBezTo>
                  <a:pt x="255" y="401"/>
                  <a:pt x="213" y="429"/>
                  <a:pt x="208" y="429"/>
                </a:cubicBezTo>
                <a:cubicBezTo>
                  <a:pt x="203" y="429"/>
                  <a:pt x="190" y="409"/>
                  <a:pt x="175" y="409"/>
                </a:cubicBezTo>
                <a:cubicBezTo>
                  <a:pt x="168" y="409"/>
                  <a:pt x="158" y="417"/>
                  <a:pt x="158" y="424"/>
                </a:cubicBezTo>
                <a:lnTo>
                  <a:pt x="158" y="427"/>
                </a:lnTo>
                <a:cubicBezTo>
                  <a:pt x="158" y="437"/>
                  <a:pt x="192" y="470"/>
                  <a:pt x="200" y="474"/>
                </a:cubicBezTo>
                <a:lnTo>
                  <a:pt x="255" y="434"/>
                </a:lnTo>
                <a:lnTo>
                  <a:pt x="255" y="492"/>
                </a:lnTo>
                <a:lnTo>
                  <a:pt x="153" y="492"/>
                </a:lnTo>
                <a:lnTo>
                  <a:pt x="153" y="394"/>
                </a:lnTo>
                <a:close/>
                <a:moveTo>
                  <a:pt x="278" y="382"/>
                </a:moveTo>
                <a:cubicBezTo>
                  <a:pt x="275" y="369"/>
                  <a:pt x="264" y="362"/>
                  <a:pt x="248" y="362"/>
                </a:cubicBezTo>
                <a:lnTo>
                  <a:pt x="160" y="362"/>
                </a:lnTo>
                <a:cubicBezTo>
                  <a:pt x="143" y="362"/>
                  <a:pt x="128" y="373"/>
                  <a:pt x="128" y="390"/>
                </a:cubicBezTo>
                <a:lnTo>
                  <a:pt x="128" y="489"/>
                </a:lnTo>
                <a:cubicBezTo>
                  <a:pt x="128" y="504"/>
                  <a:pt x="141" y="517"/>
                  <a:pt x="155" y="517"/>
                </a:cubicBezTo>
                <a:lnTo>
                  <a:pt x="253" y="517"/>
                </a:lnTo>
                <a:cubicBezTo>
                  <a:pt x="292" y="517"/>
                  <a:pt x="280" y="455"/>
                  <a:pt x="279" y="416"/>
                </a:cubicBezTo>
                <a:lnTo>
                  <a:pt x="343" y="362"/>
                </a:lnTo>
                <a:cubicBezTo>
                  <a:pt x="343" y="362"/>
                  <a:pt x="338" y="360"/>
                  <a:pt x="338" y="360"/>
                </a:cubicBezTo>
                <a:cubicBezTo>
                  <a:pt x="313" y="360"/>
                  <a:pt x="293" y="381"/>
                  <a:pt x="278" y="382"/>
                </a:cubicBezTo>
                <a:close/>
                <a:moveTo>
                  <a:pt x="153" y="569"/>
                </a:moveTo>
                <a:lnTo>
                  <a:pt x="255" y="569"/>
                </a:lnTo>
                <a:lnTo>
                  <a:pt x="255" y="582"/>
                </a:lnTo>
                <a:lnTo>
                  <a:pt x="208" y="612"/>
                </a:lnTo>
                <a:lnTo>
                  <a:pt x="176" y="588"/>
                </a:lnTo>
                <a:cubicBezTo>
                  <a:pt x="168" y="593"/>
                  <a:pt x="158" y="595"/>
                  <a:pt x="158" y="607"/>
                </a:cubicBezTo>
                <a:cubicBezTo>
                  <a:pt x="158" y="614"/>
                  <a:pt x="193" y="654"/>
                  <a:pt x="200" y="654"/>
                </a:cubicBezTo>
                <a:cubicBezTo>
                  <a:pt x="212" y="654"/>
                  <a:pt x="242" y="620"/>
                  <a:pt x="255" y="617"/>
                </a:cubicBezTo>
                <a:lnTo>
                  <a:pt x="255" y="672"/>
                </a:lnTo>
                <a:lnTo>
                  <a:pt x="153" y="672"/>
                </a:lnTo>
                <a:lnTo>
                  <a:pt x="153" y="569"/>
                </a:lnTo>
                <a:close/>
                <a:moveTo>
                  <a:pt x="280" y="563"/>
                </a:moveTo>
                <a:cubicBezTo>
                  <a:pt x="275" y="555"/>
                  <a:pt x="269" y="544"/>
                  <a:pt x="255" y="544"/>
                </a:cubicBezTo>
                <a:lnTo>
                  <a:pt x="153" y="544"/>
                </a:lnTo>
                <a:cubicBezTo>
                  <a:pt x="140" y="544"/>
                  <a:pt x="128" y="557"/>
                  <a:pt x="128" y="569"/>
                </a:cubicBezTo>
                <a:lnTo>
                  <a:pt x="128" y="672"/>
                </a:lnTo>
                <a:cubicBezTo>
                  <a:pt x="128" y="684"/>
                  <a:pt x="140" y="696"/>
                  <a:pt x="153" y="696"/>
                </a:cubicBezTo>
                <a:lnTo>
                  <a:pt x="255" y="696"/>
                </a:lnTo>
                <a:cubicBezTo>
                  <a:pt x="291" y="696"/>
                  <a:pt x="280" y="632"/>
                  <a:pt x="279" y="596"/>
                </a:cubicBezTo>
                <a:lnTo>
                  <a:pt x="343" y="542"/>
                </a:lnTo>
                <a:lnTo>
                  <a:pt x="334" y="538"/>
                </a:lnTo>
                <a:lnTo>
                  <a:pt x="280" y="563"/>
                </a:lnTo>
                <a:close/>
                <a:moveTo>
                  <a:pt x="370" y="829"/>
                </a:moveTo>
                <a:cubicBezTo>
                  <a:pt x="370" y="834"/>
                  <a:pt x="372" y="836"/>
                  <a:pt x="378" y="836"/>
                </a:cubicBezTo>
                <a:lnTo>
                  <a:pt x="573" y="836"/>
                </a:lnTo>
                <a:cubicBezTo>
                  <a:pt x="579" y="836"/>
                  <a:pt x="580" y="834"/>
                  <a:pt x="580" y="829"/>
                </a:cubicBezTo>
                <a:lnTo>
                  <a:pt x="580" y="774"/>
                </a:lnTo>
                <a:cubicBezTo>
                  <a:pt x="580" y="768"/>
                  <a:pt x="579" y="766"/>
                  <a:pt x="573" y="766"/>
                </a:cubicBezTo>
                <a:lnTo>
                  <a:pt x="370" y="766"/>
                </a:lnTo>
                <a:lnTo>
                  <a:pt x="370" y="829"/>
                </a:lnTo>
                <a:close/>
                <a:moveTo>
                  <a:pt x="370" y="654"/>
                </a:moveTo>
                <a:lnTo>
                  <a:pt x="580" y="654"/>
                </a:lnTo>
                <a:lnTo>
                  <a:pt x="580" y="587"/>
                </a:lnTo>
                <a:lnTo>
                  <a:pt x="370" y="587"/>
                </a:lnTo>
                <a:lnTo>
                  <a:pt x="370" y="654"/>
                </a:lnTo>
                <a:close/>
                <a:moveTo>
                  <a:pt x="370" y="474"/>
                </a:moveTo>
                <a:lnTo>
                  <a:pt x="523" y="474"/>
                </a:lnTo>
                <a:lnTo>
                  <a:pt x="523" y="407"/>
                </a:lnTo>
                <a:lnTo>
                  <a:pt x="370" y="407"/>
                </a:lnTo>
                <a:lnTo>
                  <a:pt x="370" y="474"/>
                </a:lnTo>
                <a:close/>
              </a:path>
            </a:pathLst>
          </a:custGeom>
          <a:solidFill>
            <a:schemeClr val="accent2"/>
          </a:solidFill>
          <a:ln w="9525">
            <a:noFill/>
            <a:round/>
          </a:ln>
        </p:spPr>
        <p:txBody>
          <a:bodyPr/>
          <a:lstStyle/>
          <a:p>
            <a:endParaRPr lang="zh-CN" altLang="en-US"/>
          </a:p>
        </p:txBody>
      </p:sp>
      <p:sp>
        <p:nvSpPr>
          <p:cNvPr id="13" name="Freeform 15"/>
          <p:cNvSpPr>
            <a:spLocks noEditPoints="1"/>
          </p:cNvSpPr>
          <p:nvPr/>
        </p:nvSpPr>
        <p:spPr bwMode="auto">
          <a:xfrm>
            <a:off x="6276975" y="2125663"/>
            <a:ext cx="698500" cy="598487"/>
          </a:xfrm>
          <a:custGeom>
            <a:avLst/>
            <a:gdLst>
              <a:gd name="T0" fmla="*/ 448037 w 1149"/>
              <a:gd name="T1" fmla="*/ 259974 h 983"/>
              <a:gd name="T2" fmla="*/ 389069 w 1149"/>
              <a:gd name="T3" fmla="*/ 259974 h 983"/>
              <a:gd name="T4" fmla="*/ 374479 w 1149"/>
              <a:gd name="T5" fmla="*/ 305637 h 983"/>
              <a:gd name="T6" fmla="*/ 389069 w 1149"/>
              <a:gd name="T7" fmla="*/ 493159 h 983"/>
              <a:gd name="T8" fmla="*/ 349554 w 1149"/>
              <a:gd name="T9" fmla="*/ 560740 h 983"/>
              <a:gd name="T10" fmla="*/ 312471 w 1149"/>
              <a:gd name="T11" fmla="*/ 493159 h 983"/>
              <a:gd name="T12" fmla="*/ 333748 w 1149"/>
              <a:gd name="T13" fmla="*/ 306246 h 983"/>
              <a:gd name="T14" fmla="*/ 318550 w 1149"/>
              <a:gd name="T15" fmla="*/ 259974 h 983"/>
              <a:gd name="T16" fmla="*/ 253503 w 1149"/>
              <a:gd name="T17" fmla="*/ 259974 h 983"/>
              <a:gd name="T18" fmla="*/ 253503 w 1149"/>
              <a:gd name="T19" fmla="*/ 259974 h 983"/>
              <a:gd name="T20" fmla="*/ 146509 w 1149"/>
              <a:gd name="T21" fmla="*/ 372609 h 983"/>
              <a:gd name="T22" fmla="*/ 161707 w 1149"/>
              <a:gd name="T23" fmla="*/ 487679 h 983"/>
              <a:gd name="T24" fmla="*/ 269308 w 1149"/>
              <a:gd name="T25" fmla="*/ 598488 h 983"/>
              <a:gd name="T26" fmla="*/ 432231 w 1149"/>
              <a:gd name="T27" fmla="*/ 598488 h 983"/>
              <a:gd name="T28" fmla="*/ 539833 w 1149"/>
              <a:gd name="T29" fmla="*/ 486462 h 983"/>
              <a:gd name="T30" fmla="*/ 555031 w 1149"/>
              <a:gd name="T31" fmla="*/ 370783 h 983"/>
              <a:gd name="T32" fmla="*/ 448037 w 1149"/>
              <a:gd name="T33" fmla="*/ 259974 h 983"/>
              <a:gd name="T34" fmla="*/ 132527 w 1149"/>
              <a:gd name="T35" fmla="*/ 187522 h 983"/>
              <a:gd name="T36" fmla="*/ 200614 w 1149"/>
              <a:gd name="T37" fmla="*/ 119332 h 983"/>
              <a:gd name="T38" fmla="*/ 132527 w 1149"/>
              <a:gd name="T39" fmla="*/ 50534 h 983"/>
              <a:gd name="T40" fmla="*/ 63832 w 1149"/>
              <a:gd name="T41" fmla="*/ 119332 h 983"/>
              <a:gd name="T42" fmla="*/ 132527 w 1149"/>
              <a:gd name="T43" fmla="*/ 187522 h 983"/>
              <a:gd name="T44" fmla="*/ 193319 w 1149"/>
              <a:gd name="T45" fmla="*/ 209440 h 983"/>
              <a:gd name="T46" fmla="*/ 71735 w 1149"/>
              <a:gd name="T47" fmla="*/ 209440 h 983"/>
              <a:gd name="T48" fmla="*/ 71735 w 1149"/>
              <a:gd name="T49" fmla="*/ 208832 h 983"/>
              <a:gd name="T50" fmla="*/ 4255 w 1149"/>
              <a:gd name="T51" fmla="*/ 278848 h 983"/>
              <a:gd name="T52" fmla="*/ 13982 w 1149"/>
              <a:gd name="T53" fmla="*/ 351300 h 983"/>
              <a:gd name="T54" fmla="*/ 81461 w 1149"/>
              <a:gd name="T55" fmla="*/ 419490 h 983"/>
              <a:gd name="T56" fmla="*/ 116113 w 1149"/>
              <a:gd name="T57" fmla="*/ 419490 h 983"/>
              <a:gd name="T58" fmla="*/ 109426 w 1149"/>
              <a:gd name="T59" fmla="*/ 368956 h 983"/>
              <a:gd name="T60" fmla="*/ 109426 w 1149"/>
              <a:gd name="T61" fmla="*/ 368956 h 983"/>
              <a:gd name="T62" fmla="*/ 109426 w 1149"/>
              <a:gd name="T63" fmla="*/ 368956 h 983"/>
              <a:gd name="T64" fmla="*/ 140429 w 1149"/>
              <a:gd name="T65" fmla="*/ 273368 h 983"/>
              <a:gd name="T66" fmla="*/ 187239 w 1149"/>
              <a:gd name="T67" fmla="*/ 239273 h 983"/>
              <a:gd name="T68" fmla="*/ 235265 w 1149"/>
              <a:gd name="T69" fmla="*/ 223444 h 983"/>
              <a:gd name="T70" fmla="*/ 193319 w 1149"/>
              <a:gd name="T71" fmla="*/ 209440 h 983"/>
              <a:gd name="T72" fmla="*/ 565973 w 1149"/>
              <a:gd name="T73" fmla="*/ 187522 h 983"/>
              <a:gd name="T74" fmla="*/ 634061 w 1149"/>
              <a:gd name="T75" fmla="*/ 119332 h 983"/>
              <a:gd name="T76" fmla="*/ 565973 w 1149"/>
              <a:gd name="T77" fmla="*/ 50534 h 983"/>
              <a:gd name="T78" fmla="*/ 497886 w 1149"/>
              <a:gd name="T79" fmla="*/ 119332 h 983"/>
              <a:gd name="T80" fmla="*/ 565973 w 1149"/>
              <a:gd name="T81" fmla="*/ 187522 h 983"/>
              <a:gd name="T82" fmla="*/ 626765 w 1149"/>
              <a:gd name="T83" fmla="*/ 209440 h 983"/>
              <a:gd name="T84" fmla="*/ 505181 w 1149"/>
              <a:gd name="T85" fmla="*/ 209440 h 983"/>
              <a:gd name="T86" fmla="*/ 505181 w 1149"/>
              <a:gd name="T87" fmla="*/ 208832 h 983"/>
              <a:gd name="T88" fmla="*/ 463843 w 1149"/>
              <a:gd name="T89" fmla="*/ 222835 h 983"/>
              <a:gd name="T90" fmla="*/ 514908 w 1149"/>
              <a:gd name="T91" fmla="*/ 239273 h 983"/>
              <a:gd name="T92" fmla="*/ 562326 w 1149"/>
              <a:gd name="T93" fmla="*/ 273977 h 983"/>
              <a:gd name="T94" fmla="*/ 592114 w 1149"/>
              <a:gd name="T95" fmla="*/ 367130 h 983"/>
              <a:gd name="T96" fmla="*/ 592114 w 1149"/>
              <a:gd name="T97" fmla="*/ 367130 h 983"/>
              <a:gd name="T98" fmla="*/ 592114 w 1149"/>
              <a:gd name="T99" fmla="*/ 367130 h 983"/>
              <a:gd name="T100" fmla="*/ 584819 w 1149"/>
              <a:gd name="T101" fmla="*/ 419490 h 983"/>
              <a:gd name="T102" fmla="*/ 617039 w 1149"/>
              <a:gd name="T103" fmla="*/ 419490 h 983"/>
              <a:gd name="T104" fmla="*/ 684518 w 1149"/>
              <a:gd name="T105" fmla="*/ 350082 h 983"/>
              <a:gd name="T106" fmla="*/ 694245 w 1149"/>
              <a:gd name="T107" fmla="*/ 277630 h 983"/>
              <a:gd name="T108" fmla="*/ 626765 w 1149"/>
              <a:gd name="T109" fmla="*/ 209440 h 983"/>
              <a:gd name="T110" fmla="*/ 459587 w 1149"/>
              <a:gd name="T111" fmla="*/ 112026 h 983"/>
              <a:gd name="T112" fmla="*/ 350770 w 1149"/>
              <a:gd name="T113" fmla="*/ 224661 h 983"/>
              <a:gd name="T114" fmla="*/ 241952 w 1149"/>
              <a:gd name="T115" fmla="*/ 112026 h 983"/>
              <a:gd name="T116" fmla="*/ 350770 w 1149"/>
              <a:gd name="T117" fmla="*/ 0 h 983"/>
              <a:gd name="T118" fmla="*/ 459587 w 1149"/>
              <a:gd name="T119" fmla="*/ 112026 h 98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149"/>
              <a:gd name="T181" fmla="*/ 0 h 983"/>
              <a:gd name="T182" fmla="*/ 1149 w 1149"/>
              <a:gd name="T183" fmla="*/ 983 h 98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149" h="983">
                <a:moveTo>
                  <a:pt x="737" y="427"/>
                </a:moveTo>
                <a:lnTo>
                  <a:pt x="640" y="427"/>
                </a:lnTo>
                <a:cubicBezTo>
                  <a:pt x="641" y="437"/>
                  <a:pt x="642" y="483"/>
                  <a:pt x="616" y="502"/>
                </a:cubicBezTo>
                <a:cubicBezTo>
                  <a:pt x="616" y="502"/>
                  <a:pt x="658" y="735"/>
                  <a:pt x="640" y="810"/>
                </a:cubicBezTo>
                <a:cubicBezTo>
                  <a:pt x="633" y="842"/>
                  <a:pt x="606" y="921"/>
                  <a:pt x="575" y="921"/>
                </a:cubicBezTo>
                <a:cubicBezTo>
                  <a:pt x="544" y="920"/>
                  <a:pt x="520" y="841"/>
                  <a:pt x="514" y="810"/>
                </a:cubicBezTo>
                <a:cubicBezTo>
                  <a:pt x="499" y="735"/>
                  <a:pt x="549" y="503"/>
                  <a:pt x="549" y="503"/>
                </a:cubicBezTo>
                <a:cubicBezTo>
                  <a:pt x="541" y="500"/>
                  <a:pt x="527" y="486"/>
                  <a:pt x="524" y="427"/>
                </a:cubicBezTo>
                <a:lnTo>
                  <a:pt x="417" y="427"/>
                </a:lnTo>
                <a:cubicBezTo>
                  <a:pt x="320" y="427"/>
                  <a:pt x="229" y="510"/>
                  <a:pt x="241" y="612"/>
                </a:cubicBezTo>
                <a:lnTo>
                  <a:pt x="266" y="801"/>
                </a:lnTo>
                <a:cubicBezTo>
                  <a:pt x="286" y="902"/>
                  <a:pt x="345" y="983"/>
                  <a:pt x="443" y="983"/>
                </a:cubicBezTo>
                <a:lnTo>
                  <a:pt x="711" y="983"/>
                </a:lnTo>
                <a:cubicBezTo>
                  <a:pt x="809" y="983"/>
                  <a:pt x="868" y="899"/>
                  <a:pt x="888" y="799"/>
                </a:cubicBezTo>
                <a:lnTo>
                  <a:pt x="913" y="609"/>
                </a:lnTo>
                <a:cubicBezTo>
                  <a:pt x="925" y="510"/>
                  <a:pt x="834" y="427"/>
                  <a:pt x="737" y="427"/>
                </a:cubicBezTo>
                <a:close/>
                <a:moveTo>
                  <a:pt x="218" y="308"/>
                </a:moveTo>
                <a:cubicBezTo>
                  <a:pt x="280" y="308"/>
                  <a:pt x="330" y="258"/>
                  <a:pt x="330" y="196"/>
                </a:cubicBezTo>
                <a:cubicBezTo>
                  <a:pt x="330" y="134"/>
                  <a:pt x="280" y="83"/>
                  <a:pt x="218" y="83"/>
                </a:cubicBezTo>
                <a:cubicBezTo>
                  <a:pt x="156" y="83"/>
                  <a:pt x="105" y="134"/>
                  <a:pt x="105" y="196"/>
                </a:cubicBezTo>
                <a:cubicBezTo>
                  <a:pt x="105" y="258"/>
                  <a:pt x="156" y="308"/>
                  <a:pt x="218" y="308"/>
                </a:cubicBezTo>
                <a:close/>
                <a:moveTo>
                  <a:pt x="318" y="344"/>
                </a:moveTo>
                <a:lnTo>
                  <a:pt x="118" y="344"/>
                </a:lnTo>
                <a:lnTo>
                  <a:pt x="118" y="343"/>
                </a:lnTo>
                <a:cubicBezTo>
                  <a:pt x="57" y="343"/>
                  <a:pt x="0" y="395"/>
                  <a:pt x="7" y="458"/>
                </a:cubicBezTo>
                <a:lnTo>
                  <a:pt x="23" y="577"/>
                </a:lnTo>
                <a:cubicBezTo>
                  <a:pt x="35" y="639"/>
                  <a:pt x="73" y="689"/>
                  <a:pt x="134" y="689"/>
                </a:cubicBezTo>
                <a:lnTo>
                  <a:pt x="191" y="689"/>
                </a:lnTo>
                <a:lnTo>
                  <a:pt x="180" y="606"/>
                </a:lnTo>
                <a:cubicBezTo>
                  <a:pt x="173" y="549"/>
                  <a:pt x="191" y="493"/>
                  <a:pt x="231" y="449"/>
                </a:cubicBezTo>
                <a:cubicBezTo>
                  <a:pt x="252" y="425"/>
                  <a:pt x="279" y="406"/>
                  <a:pt x="308" y="393"/>
                </a:cubicBezTo>
                <a:cubicBezTo>
                  <a:pt x="333" y="379"/>
                  <a:pt x="359" y="371"/>
                  <a:pt x="387" y="367"/>
                </a:cubicBezTo>
                <a:cubicBezTo>
                  <a:pt x="367" y="352"/>
                  <a:pt x="343" y="344"/>
                  <a:pt x="318" y="344"/>
                </a:cubicBezTo>
                <a:close/>
                <a:moveTo>
                  <a:pt x="931" y="308"/>
                </a:moveTo>
                <a:cubicBezTo>
                  <a:pt x="993" y="308"/>
                  <a:pt x="1043" y="258"/>
                  <a:pt x="1043" y="196"/>
                </a:cubicBezTo>
                <a:cubicBezTo>
                  <a:pt x="1043" y="134"/>
                  <a:pt x="993" y="83"/>
                  <a:pt x="931" y="83"/>
                </a:cubicBezTo>
                <a:cubicBezTo>
                  <a:pt x="869" y="83"/>
                  <a:pt x="819" y="134"/>
                  <a:pt x="819" y="196"/>
                </a:cubicBezTo>
                <a:cubicBezTo>
                  <a:pt x="819" y="258"/>
                  <a:pt x="869" y="308"/>
                  <a:pt x="931" y="308"/>
                </a:cubicBezTo>
                <a:close/>
                <a:moveTo>
                  <a:pt x="1031" y="344"/>
                </a:moveTo>
                <a:lnTo>
                  <a:pt x="831" y="344"/>
                </a:lnTo>
                <a:lnTo>
                  <a:pt x="831" y="343"/>
                </a:lnTo>
                <a:cubicBezTo>
                  <a:pt x="806" y="343"/>
                  <a:pt x="782" y="352"/>
                  <a:pt x="763" y="366"/>
                </a:cubicBezTo>
                <a:cubicBezTo>
                  <a:pt x="792" y="370"/>
                  <a:pt x="821" y="379"/>
                  <a:pt x="847" y="393"/>
                </a:cubicBezTo>
                <a:cubicBezTo>
                  <a:pt x="877" y="406"/>
                  <a:pt x="903" y="426"/>
                  <a:pt x="925" y="450"/>
                </a:cubicBezTo>
                <a:cubicBezTo>
                  <a:pt x="963" y="494"/>
                  <a:pt x="981" y="548"/>
                  <a:pt x="974" y="603"/>
                </a:cubicBezTo>
                <a:lnTo>
                  <a:pt x="962" y="689"/>
                </a:lnTo>
                <a:lnTo>
                  <a:pt x="1015" y="689"/>
                </a:lnTo>
                <a:cubicBezTo>
                  <a:pt x="1076" y="689"/>
                  <a:pt x="1114" y="637"/>
                  <a:pt x="1126" y="575"/>
                </a:cubicBezTo>
                <a:lnTo>
                  <a:pt x="1142" y="456"/>
                </a:lnTo>
                <a:cubicBezTo>
                  <a:pt x="1149" y="395"/>
                  <a:pt x="1092" y="344"/>
                  <a:pt x="1031" y="344"/>
                </a:cubicBezTo>
                <a:close/>
                <a:moveTo>
                  <a:pt x="756" y="184"/>
                </a:moveTo>
                <a:cubicBezTo>
                  <a:pt x="756" y="286"/>
                  <a:pt x="676" y="369"/>
                  <a:pt x="577" y="369"/>
                </a:cubicBezTo>
                <a:cubicBezTo>
                  <a:pt x="478" y="369"/>
                  <a:pt x="398" y="286"/>
                  <a:pt x="398" y="184"/>
                </a:cubicBezTo>
                <a:cubicBezTo>
                  <a:pt x="398" y="82"/>
                  <a:pt x="478" y="0"/>
                  <a:pt x="577" y="0"/>
                </a:cubicBezTo>
                <a:cubicBezTo>
                  <a:pt x="676" y="0"/>
                  <a:pt x="756" y="82"/>
                  <a:pt x="756" y="184"/>
                </a:cubicBezTo>
                <a:close/>
              </a:path>
            </a:pathLst>
          </a:custGeom>
          <a:solidFill>
            <a:schemeClr val="accent2"/>
          </a:solidFill>
          <a:ln w="9525">
            <a:noFill/>
            <a:round/>
          </a:ln>
        </p:spPr>
        <p:txBody>
          <a:bodyPr/>
          <a:lstStyle/>
          <a:p>
            <a:endParaRPr lang="zh-CN" altLang="en-US"/>
          </a:p>
        </p:txBody>
      </p:sp>
      <p:sp>
        <p:nvSpPr>
          <p:cNvPr id="14" name="Freeform 16"/>
          <p:cNvSpPr>
            <a:spLocks noEditPoints="1"/>
          </p:cNvSpPr>
          <p:nvPr/>
        </p:nvSpPr>
        <p:spPr bwMode="auto">
          <a:xfrm>
            <a:off x="6292850" y="4614863"/>
            <a:ext cx="752475" cy="600075"/>
          </a:xfrm>
          <a:custGeom>
            <a:avLst/>
            <a:gdLst>
              <a:gd name="T0" fmla="*/ 752475 w 1238"/>
              <a:gd name="T1" fmla="*/ 352377 h 986"/>
              <a:gd name="T2" fmla="*/ 257714 w 1238"/>
              <a:gd name="T3" fmla="*/ 352377 h 986"/>
              <a:gd name="T4" fmla="*/ 269262 w 1238"/>
              <a:gd name="T5" fmla="*/ 127196 h 986"/>
              <a:gd name="T6" fmla="*/ 216990 w 1238"/>
              <a:gd name="T7" fmla="*/ 135717 h 986"/>
              <a:gd name="T8" fmla="*/ 199971 w 1238"/>
              <a:gd name="T9" fmla="*/ 154583 h 986"/>
              <a:gd name="T10" fmla="*/ 268046 w 1238"/>
              <a:gd name="T11" fmla="*/ 192316 h 986"/>
              <a:gd name="T12" fmla="*/ 189030 w 1238"/>
              <a:gd name="T13" fmla="*/ 0 h 986"/>
              <a:gd name="T14" fmla="*/ 189030 w 1238"/>
              <a:gd name="T15" fmla="*/ 377329 h 986"/>
              <a:gd name="T16" fmla="*/ 223068 w 1238"/>
              <a:gd name="T17" fmla="*/ 334727 h 986"/>
              <a:gd name="T18" fmla="*/ 199971 w 1238"/>
              <a:gd name="T19" fmla="*/ 287866 h 986"/>
              <a:gd name="T20" fmla="*/ 179305 w 1238"/>
              <a:gd name="T21" fmla="*/ 314035 h 986"/>
              <a:gd name="T22" fmla="*/ 102113 w 1238"/>
              <a:gd name="T23" fmla="*/ 225180 h 986"/>
              <a:gd name="T24" fmla="*/ 179305 w 1238"/>
              <a:gd name="T25" fmla="*/ 249524 h 986"/>
              <a:gd name="T26" fmla="*/ 139190 w 1238"/>
              <a:gd name="T27" fmla="*/ 186839 h 986"/>
              <a:gd name="T28" fmla="*/ 179305 w 1238"/>
              <a:gd name="T29" fmla="*/ 77292 h 986"/>
              <a:gd name="T30" fmla="*/ 199971 w 1238"/>
              <a:gd name="T31" fmla="*/ 63294 h 986"/>
              <a:gd name="T32" fmla="*/ 269262 w 1238"/>
              <a:gd name="T33" fmla="*/ 127196 h 986"/>
              <a:gd name="T34" fmla="*/ 179305 w 1238"/>
              <a:gd name="T35" fmla="*/ 113199 h 986"/>
              <a:gd name="T36" fmla="*/ 179305 w 1238"/>
              <a:gd name="T37" fmla="*/ 149106 h 986"/>
              <a:gd name="T38" fmla="*/ 199971 w 1238"/>
              <a:gd name="T39" fmla="*/ 251350 h 986"/>
              <a:gd name="T40" fmla="*/ 216990 w 1238"/>
              <a:gd name="T41" fmla="*/ 242221 h 986"/>
              <a:gd name="T42" fmla="*/ 218206 w 1238"/>
              <a:gd name="T43" fmla="*/ 216660 h 986"/>
              <a:gd name="T44" fmla="*/ 199971 w 1238"/>
              <a:gd name="T45" fmla="*/ 251350 h 986"/>
              <a:gd name="T46" fmla="*/ 519074 w 1238"/>
              <a:gd name="T47" fmla="*/ 433929 h 986"/>
              <a:gd name="T48" fmla="*/ 549465 w 1238"/>
              <a:gd name="T49" fmla="*/ 404716 h 986"/>
              <a:gd name="T50" fmla="*/ 519074 w 1238"/>
              <a:gd name="T51" fmla="*/ 375503 h 986"/>
              <a:gd name="T52" fmla="*/ 492330 w 1238"/>
              <a:gd name="T53" fmla="*/ 253176 h 986"/>
              <a:gd name="T54" fmla="*/ 476527 w 1238"/>
              <a:gd name="T55" fmla="*/ 290300 h 986"/>
              <a:gd name="T56" fmla="*/ 492330 w 1238"/>
              <a:gd name="T57" fmla="*/ 253176 h 986"/>
              <a:gd name="T58" fmla="*/ 610246 w 1238"/>
              <a:gd name="T59" fmla="*/ 272042 h 986"/>
              <a:gd name="T60" fmla="*/ 519074 w 1238"/>
              <a:gd name="T61" fmla="*/ 254393 h 986"/>
              <a:gd name="T62" fmla="*/ 593835 w 1238"/>
              <a:gd name="T63" fmla="*/ 338988 h 986"/>
              <a:gd name="T64" fmla="*/ 519074 w 1238"/>
              <a:gd name="T65" fmla="*/ 482008 h 986"/>
              <a:gd name="T66" fmla="*/ 492330 w 1238"/>
              <a:gd name="T67" fmla="*/ 516697 h 986"/>
              <a:gd name="T68" fmla="*/ 390825 w 1238"/>
              <a:gd name="T69" fmla="*/ 400456 h 986"/>
              <a:gd name="T70" fmla="*/ 492330 w 1238"/>
              <a:gd name="T71" fmla="*/ 432103 h 986"/>
              <a:gd name="T72" fmla="*/ 440058 w 1238"/>
              <a:gd name="T73" fmla="*/ 349942 h 986"/>
              <a:gd name="T74" fmla="*/ 492330 w 1238"/>
              <a:gd name="T75" fmla="*/ 206314 h 986"/>
              <a:gd name="T76" fmla="*/ 519074 w 1238"/>
              <a:gd name="T77" fmla="*/ 188056 h 986"/>
              <a:gd name="T78" fmla="*/ 610246 w 1238"/>
              <a:gd name="T79" fmla="*/ 272042 h 98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238"/>
              <a:gd name="T121" fmla="*/ 0 h 986"/>
              <a:gd name="T122" fmla="*/ 1238 w 1238"/>
              <a:gd name="T123" fmla="*/ 986 h 98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238" h="986">
                <a:moveTo>
                  <a:pt x="831" y="172"/>
                </a:moveTo>
                <a:cubicBezTo>
                  <a:pt x="1055" y="172"/>
                  <a:pt x="1238" y="354"/>
                  <a:pt x="1238" y="579"/>
                </a:cubicBezTo>
                <a:cubicBezTo>
                  <a:pt x="1238" y="804"/>
                  <a:pt x="1055" y="986"/>
                  <a:pt x="831" y="986"/>
                </a:cubicBezTo>
                <a:cubicBezTo>
                  <a:pt x="606" y="986"/>
                  <a:pt x="424" y="804"/>
                  <a:pt x="424" y="579"/>
                </a:cubicBezTo>
                <a:cubicBezTo>
                  <a:pt x="424" y="354"/>
                  <a:pt x="606" y="172"/>
                  <a:pt x="831" y="172"/>
                </a:cubicBezTo>
                <a:close/>
                <a:moveTo>
                  <a:pt x="443" y="209"/>
                </a:moveTo>
                <a:lnTo>
                  <a:pt x="443" y="209"/>
                </a:lnTo>
                <a:lnTo>
                  <a:pt x="357" y="223"/>
                </a:lnTo>
                <a:cubicBezTo>
                  <a:pt x="350" y="204"/>
                  <a:pt x="346" y="197"/>
                  <a:pt x="329" y="187"/>
                </a:cubicBezTo>
                <a:lnTo>
                  <a:pt x="329" y="254"/>
                </a:lnTo>
                <a:cubicBezTo>
                  <a:pt x="375" y="266"/>
                  <a:pt x="406" y="279"/>
                  <a:pt x="422" y="293"/>
                </a:cubicBezTo>
                <a:cubicBezTo>
                  <a:pt x="430" y="300"/>
                  <a:pt x="436" y="308"/>
                  <a:pt x="441" y="316"/>
                </a:cubicBezTo>
                <a:cubicBezTo>
                  <a:pt x="480" y="260"/>
                  <a:pt x="533" y="215"/>
                  <a:pt x="594" y="185"/>
                </a:cubicBezTo>
                <a:cubicBezTo>
                  <a:pt x="546" y="76"/>
                  <a:pt x="437" y="0"/>
                  <a:pt x="311" y="0"/>
                </a:cubicBezTo>
                <a:cubicBezTo>
                  <a:pt x="139" y="0"/>
                  <a:pt x="0" y="139"/>
                  <a:pt x="0" y="310"/>
                </a:cubicBezTo>
                <a:cubicBezTo>
                  <a:pt x="0" y="481"/>
                  <a:pt x="139" y="620"/>
                  <a:pt x="311" y="620"/>
                </a:cubicBezTo>
                <a:cubicBezTo>
                  <a:pt x="331" y="620"/>
                  <a:pt x="352" y="618"/>
                  <a:pt x="372" y="614"/>
                </a:cubicBezTo>
                <a:cubicBezTo>
                  <a:pt x="368" y="593"/>
                  <a:pt x="367" y="572"/>
                  <a:pt x="367" y="550"/>
                </a:cubicBezTo>
                <a:cubicBezTo>
                  <a:pt x="367" y="521"/>
                  <a:pt x="370" y="493"/>
                  <a:pt x="376" y="465"/>
                </a:cubicBezTo>
                <a:cubicBezTo>
                  <a:pt x="361" y="470"/>
                  <a:pt x="345" y="472"/>
                  <a:pt x="329" y="473"/>
                </a:cubicBezTo>
                <a:lnTo>
                  <a:pt x="329" y="516"/>
                </a:lnTo>
                <a:lnTo>
                  <a:pt x="295" y="516"/>
                </a:lnTo>
                <a:lnTo>
                  <a:pt x="295" y="473"/>
                </a:lnTo>
                <a:cubicBezTo>
                  <a:pt x="226" y="467"/>
                  <a:pt x="180" y="440"/>
                  <a:pt x="168" y="370"/>
                </a:cubicBezTo>
                <a:lnTo>
                  <a:pt x="261" y="359"/>
                </a:lnTo>
                <a:cubicBezTo>
                  <a:pt x="265" y="385"/>
                  <a:pt x="271" y="398"/>
                  <a:pt x="295" y="410"/>
                </a:cubicBezTo>
                <a:lnTo>
                  <a:pt x="295" y="329"/>
                </a:lnTo>
                <a:cubicBezTo>
                  <a:pt x="264" y="320"/>
                  <a:pt x="242" y="313"/>
                  <a:pt x="229" y="307"/>
                </a:cubicBezTo>
                <a:cubicBezTo>
                  <a:pt x="173" y="279"/>
                  <a:pt x="166" y="200"/>
                  <a:pt x="210" y="157"/>
                </a:cubicBezTo>
                <a:cubicBezTo>
                  <a:pt x="229" y="139"/>
                  <a:pt x="257" y="129"/>
                  <a:pt x="295" y="127"/>
                </a:cubicBezTo>
                <a:lnTo>
                  <a:pt x="295" y="104"/>
                </a:lnTo>
                <a:lnTo>
                  <a:pt x="329" y="104"/>
                </a:lnTo>
                <a:lnTo>
                  <a:pt x="329" y="127"/>
                </a:lnTo>
                <a:cubicBezTo>
                  <a:pt x="384" y="130"/>
                  <a:pt x="430" y="151"/>
                  <a:pt x="443" y="209"/>
                </a:cubicBezTo>
                <a:close/>
                <a:moveTo>
                  <a:pt x="295" y="186"/>
                </a:moveTo>
                <a:lnTo>
                  <a:pt x="295" y="186"/>
                </a:lnTo>
                <a:cubicBezTo>
                  <a:pt x="274" y="193"/>
                  <a:pt x="259" y="212"/>
                  <a:pt x="275" y="233"/>
                </a:cubicBezTo>
                <a:cubicBezTo>
                  <a:pt x="279" y="238"/>
                  <a:pt x="285" y="242"/>
                  <a:pt x="295" y="245"/>
                </a:cubicBezTo>
                <a:lnTo>
                  <a:pt x="295" y="186"/>
                </a:lnTo>
                <a:close/>
                <a:moveTo>
                  <a:pt x="329" y="413"/>
                </a:moveTo>
                <a:lnTo>
                  <a:pt x="329" y="413"/>
                </a:lnTo>
                <a:cubicBezTo>
                  <a:pt x="342" y="410"/>
                  <a:pt x="351" y="405"/>
                  <a:pt x="357" y="398"/>
                </a:cubicBezTo>
                <a:cubicBezTo>
                  <a:pt x="363" y="392"/>
                  <a:pt x="366" y="384"/>
                  <a:pt x="366" y="376"/>
                </a:cubicBezTo>
                <a:cubicBezTo>
                  <a:pt x="366" y="368"/>
                  <a:pt x="364" y="362"/>
                  <a:pt x="359" y="356"/>
                </a:cubicBezTo>
                <a:cubicBezTo>
                  <a:pt x="354" y="350"/>
                  <a:pt x="344" y="344"/>
                  <a:pt x="329" y="339"/>
                </a:cubicBezTo>
                <a:lnTo>
                  <a:pt x="329" y="413"/>
                </a:lnTo>
                <a:close/>
                <a:moveTo>
                  <a:pt x="854" y="713"/>
                </a:moveTo>
                <a:lnTo>
                  <a:pt x="854" y="713"/>
                </a:lnTo>
                <a:cubicBezTo>
                  <a:pt x="871" y="710"/>
                  <a:pt x="884" y="703"/>
                  <a:pt x="892" y="695"/>
                </a:cubicBezTo>
                <a:cubicBezTo>
                  <a:pt x="900" y="686"/>
                  <a:pt x="904" y="676"/>
                  <a:pt x="904" y="665"/>
                </a:cubicBezTo>
                <a:cubicBezTo>
                  <a:pt x="904" y="656"/>
                  <a:pt x="901" y="647"/>
                  <a:pt x="894" y="639"/>
                </a:cubicBezTo>
                <a:cubicBezTo>
                  <a:pt x="887" y="631"/>
                  <a:pt x="874" y="624"/>
                  <a:pt x="854" y="617"/>
                </a:cubicBezTo>
                <a:lnTo>
                  <a:pt x="854" y="713"/>
                </a:lnTo>
                <a:close/>
                <a:moveTo>
                  <a:pt x="810" y="416"/>
                </a:moveTo>
                <a:lnTo>
                  <a:pt x="810" y="416"/>
                </a:lnTo>
                <a:cubicBezTo>
                  <a:pt x="783" y="426"/>
                  <a:pt x="763" y="451"/>
                  <a:pt x="784" y="477"/>
                </a:cubicBezTo>
                <a:cubicBezTo>
                  <a:pt x="789" y="484"/>
                  <a:pt x="798" y="489"/>
                  <a:pt x="810" y="494"/>
                </a:cubicBezTo>
                <a:lnTo>
                  <a:pt x="810" y="416"/>
                </a:lnTo>
                <a:close/>
                <a:moveTo>
                  <a:pt x="1004" y="447"/>
                </a:moveTo>
                <a:lnTo>
                  <a:pt x="1004" y="447"/>
                </a:lnTo>
                <a:lnTo>
                  <a:pt x="892" y="464"/>
                </a:lnTo>
                <a:cubicBezTo>
                  <a:pt x="883" y="440"/>
                  <a:pt x="877" y="430"/>
                  <a:pt x="854" y="418"/>
                </a:cubicBezTo>
                <a:lnTo>
                  <a:pt x="854" y="505"/>
                </a:lnTo>
                <a:cubicBezTo>
                  <a:pt x="916" y="521"/>
                  <a:pt x="956" y="539"/>
                  <a:pt x="977" y="557"/>
                </a:cubicBezTo>
                <a:cubicBezTo>
                  <a:pt x="1043" y="616"/>
                  <a:pt x="1024" y="719"/>
                  <a:pt x="953" y="765"/>
                </a:cubicBezTo>
                <a:cubicBezTo>
                  <a:pt x="925" y="783"/>
                  <a:pt x="892" y="791"/>
                  <a:pt x="854" y="792"/>
                </a:cubicBezTo>
                <a:lnTo>
                  <a:pt x="854" y="849"/>
                </a:lnTo>
                <a:lnTo>
                  <a:pt x="810" y="849"/>
                </a:lnTo>
                <a:lnTo>
                  <a:pt x="810" y="792"/>
                </a:lnTo>
                <a:cubicBezTo>
                  <a:pt x="720" y="784"/>
                  <a:pt x="660" y="750"/>
                  <a:pt x="643" y="658"/>
                </a:cubicBezTo>
                <a:lnTo>
                  <a:pt x="765" y="644"/>
                </a:lnTo>
                <a:cubicBezTo>
                  <a:pt x="772" y="677"/>
                  <a:pt x="779" y="695"/>
                  <a:pt x="810" y="710"/>
                </a:cubicBezTo>
                <a:lnTo>
                  <a:pt x="810" y="604"/>
                </a:lnTo>
                <a:cubicBezTo>
                  <a:pt x="770" y="593"/>
                  <a:pt x="741" y="583"/>
                  <a:pt x="724" y="575"/>
                </a:cubicBezTo>
                <a:cubicBezTo>
                  <a:pt x="650" y="539"/>
                  <a:pt x="641" y="434"/>
                  <a:pt x="699" y="379"/>
                </a:cubicBezTo>
                <a:cubicBezTo>
                  <a:pt x="724" y="355"/>
                  <a:pt x="761" y="341"/>
                  <a:pt x="810" y="339"/>
                </a:cubicBezTo>
                <a:lnTo>
                  <a:pt x="810" y="309"/>
                </a:lnTo>
                <a:lnTo>
                  <a:pt x="854" y="309"/>
                </a:lnTo>
                <a:lnTo>
                  <a:pt x="854" y="339"/>
                </a:lnTo>
                <a:cubicBezTo>
                  <a:pt x="927" y="343"/>
                  <a:pt x="987" y="370"/>
                  <a:pt x="1004" y="447"/>
                </a:cubicBezTo>
                <a:close/>
              </a:path>
            </a:pathLst>
          </a:custGeom>
          <a:solidFill>
            <a:schemeClr val="accent2"/>
          </a:solidFill>
          <a:ln w="9525">
            <a:noFill/>
            <a:round/>
          </a:ln>
        </p:spPr>
        <p:txBody>
          <a:bodyPr/>
          <a:lstStyle/>
          <a:p>
            <a:endParaRPr lang="zh-CN" altLang="en-US"/>
          </a:p>
        </p:txBody>
      </p:sp>
      <p:sp>
        <p:nvSpPr>
          <p:cNvPr id="15" name="Freeform 17"/>
          <p:cNvSpPr>
            <a:spLocks noEditPoints="1"/>
          </p:cNvSpPr>
          <p:nvPr/>
        </p:nvSpPr>
        <p:spPr bwMode="auto">
          <a:xfrm>
            <a:off x="4184650" y="3359150"/>
            <a:ext cx="612775" cy="614363"/>
          </a:xfrm>
          <a:custGeom>
            <a:avLst/>
            <a:gdLst>
              <a:gd name="T0" fmla="*/ 306388 w 1008"/>
              <a:gd name="T1" fmla="*/ 614363 h 1009"/>
              <a:gd name="T2" fmla="*/ 0 w 1008"/>
              <a:gd name="T3" fmla="*/ 306877 h 1009"/>
              <a:gd name="T4" fmla="*/ 306388 w 1008"/>
              <a:gd name="T5" fmla="*/ 0 h 1009"/>
              <a:gd name="T6" fmla="*/ 612775 w 1008"/>
              <a:gd name="T7" fmla="*/ 306877 h 1009"/>
              <a:gd name="T8" fmla="*/ 306388 w 1008"/>
              <a:gd name="T9" fmla="*/ 614363 h 1009"/>
              <a:gd name="T10" fmla="*/ 440736 w 1008"/>
              <a:gd name="T11" fmla="*/ 468231 h 1009"/>
              <a:gd name="T12" fmla="*/ 440736 w 1008"/>
              <a:gd name="T13" fmla="*/ 468231 h 1009"/>
              <a:gd name="T14" fmla="*/ 327057 w 1008"/>
              <a:gd name="T15" fmla="*/ 356806 h 1009"/>
              <a:gd name="T16" fmla="*/ 306388 w 1008"/>
              <a:gd name="T17" fmla="*/ 360459 h 1009"/>
              <a:gd name="T18" fmla="*/ 252891 w 1008"/>
              <a:gd name="T19" fmla="*/ 306877 h 1009"/>
              <a:gd name="T20" fmla="*/ 277208 w 1008"/>
              <a:gd name="T21" fmla="*/ 262429 h 1009"/>
              <a:gd name="T22" fmla="*/ 277208 w 1008"/>
              <a:gd name="T23" fmla="*/ 108990 h 1009"/>
              <a:gd name="T24" fmla="*/ 336175 w 1008"/>
              <a:gd name="T25" fmla="*/ 108990 h 1009"/>
              <a:gd name="T26" fmla="*/ 336175 w 1008"/>
              <a:gd name="T27" fmla="*/ 262429 h 1009"/>
              <a:gd name="T28" fmla="*/ 359884 w 1008"/>
              <a:gd name="T29" fmla="*/ 306877 h 1009"/>
              <a:gd name="T30" fmla="*/ 356236 w 1008"/>
              <a:gd name="T31" fmla="*/ 326361 h 1009"/>
              <a:gd name="T32" fmla="*/ 470524 w 1008"/>
              <a:gd name="T33" fmla="*/ 437787 h 1009"/>
              <a:gd name="T34" fmla="*/ 440736 w 1008"/>
              <a:gd name="T35" fmla="*/ 468231 h 1009"/>
              <a:gd name="T36" fmla="*/ 102129 w 1008"/>
              <a:gd name="T37" fmla="*/ 286784 h 1009"/>
              <a:gd name="T38" fmla="*/ 102129 w 1008"/>
              <a:gd name="T39" fmla="*/ 286784 h 1009"/>
              <a:gd name="T40" fmla="*/ 142251 w 1008"/>
              <a:gd name="T41" fmla="*/ 286784 h 1009"/>
              <a:gd name="T42" fmla="*/ 142251 w 1008"/>
              <a:gd name="T43" fmla="*/ 327579 h 1009"/>
              <a:gd name="T44" fmla="*/ 102129 w 1008"/>
              <a:gd name="T45" fmla="*/ 327579 h 1009"/>
              <a:gd name="T46" fmla="*/ 102129 w 1008"/>
              <a:gd name="T47" fmla="*/ 286784 h 1009"/>
              <a:gd name="T48" fmla="*/ 470524 w 1008"/>
              <a:gd name="T49" fmla="*/ 286784 h 1009"/>
              <a:gd name="T50" fmla="*/ 470524 w 1008"/>
              <a:gd name="T51" fmla="*/ 286784 h 1009"/>
              <a:gd name="T52" fmla="*/ 510646 w 1008"/>
              <a:gd name="T53" fmla="*/ 286784 h 1009"/>
              <a:gd name="T54" fmla="*/ 510646 w 1008"/>
              <a:gd name="T55" fmla="*/ 327579 h 1009"/>
              <a:gd name="T56" fmla="*/ 470524 w 1008"/>
              <a:gd name="T57" fmla="*/ 327579 h 1009"/>
              <a:gd name="T58" fmla="*/ 470524 w 1008"/>
              <a:gd name="T59" fmla="*/ 286784 h 1009"/>
              <a:gd name="T60" fmla="*/ 285719 w 1008"/>
              <a:gd name="T61" fmla="*/ 511462 h 1009"/>
              <a:gd name="T62" fmla="*/ 285719 w 1008"/>
              <a:gd name="T63" fmla="*/ 511462 h 1009"/>
              <a:gd name="T64" fmla="*/ 285719 w 1008"/>
              <a:gd name="T65" fmla="*/ 471884 h 1009"/>
              <a:gd name="T66" fmla="*/ 327057 w 1008"/>
              <a:gd name="T67" fmla="*/ 471884 h 1009"/>
              <a:gd name="T68" fmla="*/ 327057 w 1008"/>
              <a:gd name="T69" fmla="*/ 511462 h 1009"/>
              <a:gd name="T70" fmla="*/ 285719 w 1008"/>
              <a:gd name="T71" fmla="*/ 511462 h 1009"/>
              <a:gd name="T72" fmla="*/ 306388 w 1008"/>
              <a:gd name="T73" fmla="*/ 555301 h 1009"/>
              <a:gd name="T74" fmla="*/ 306388 w 1008"/>
              <a:gd name="T75" fmla="*/ 555301 h 1009"/>
              <a:gd name="T76" fmla="*/ 554415 w 1008"/>
              <a:gd name="T77" fmla="*/ 306877 h 1009"/>
              <a:gd name="T78" fmla="*/ 306388 w 1008"/>
              <a:gd name="T79" fmla="*/ 59062 h 1009"/>
              <a:gd name="T80" fmla="*/ 58360 w 1008"/>
              <a:gd name="T81" fmla="*/ 306877 h 1009"/>
              <a:gd name="T82" fmla="*/ 306388 w 1008"/>
              <a:gd name="T83" fmla="*/ 555301 h 1009"/>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008"/>
              <a:gd name="T127" fmla="*/ 0 h 1009"/>
              <a:gd name="T128" fmla="*/ 1008 w 1008"/>
              <a:gd name="T129" fmla="*/ 1009 h 1009"/>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008" h="1009">
                <a:moveTo>
                  <a:pt x="504" y="1009"/>
                </a:moveTo>
                <a:cubicBezTo>
                  <a:pt x="226" y="1009"/>
                  <a:pt x="0" y="783"/>
                  <a:pt x="0" y="504"/>
                </a:cubicBezTo>
                <a:cubicBezTo>
                  <a:pt x="0" y="226"/>
                  <a:pt x="226" y="0"/>
                  <a:pt x="504" y="0"/>
                </a:cubicBezTo>
                <a:cubicBezTo>
                  <a:pt x="782" y="0"/>
                  <a:pt x="1008" y="226"/>
                  <a:pt x="1008" y="504"/>
                </a:cubicBezTo>
                <a:cubicBezTo>
                  <a:pt x="1008" y="783"/>
                  <a:pt x="782" y="1009"/>
                  <a:pt x="504" y="1009"/>
                </a:cubicBezTo>
                <a:close/>
                <a:moveTo>
                  <a:pt x="725" y="769"/>
                </a:moveTo>
                <a:lnTo>
                  <a:pt x="725" y="769"/>
                </a:lnTo>
                <a:lnTo>
                  <a:pt x="538" y="586"/>
                </a:lnTo>
                <a:cubicBezTo>
                  <a:pt x="528" y="590"/>
                  <a:pt x="516" y="592"/>
                  <a:pt x="504" y="592"/>
                </a:cubicBezTo>
                <a:cubicBezTo>
                  <a:pt x="455" y="592"/>
                  <a:pt x="416" y="553"/>
                  <a:pt x="416" y="504"/>
                </a:cubicBezTo>
                <a:cubicBezTo>
                  <a:pt x="416" y="474"/>
                  <a:pt x="432" y="447"/>
                  <a:pt x="456" y="431"/>
                </a:cubicBezTo>
                <a:lnTo>
                  <a:pt x="456" y="179"/>
                </a:lnTo>
                <a:cubicBezTo>
                  <a:pt x="456" y="115"/>
                  <a:pt x="553" y="115"/>
                  <a:pt x="553" y="179"/>
                </a:cubicBezTo>
                <a:lnTo>
                  <a:pt x="553" y="431"/>
                </a:lnTo>
                <a:cubicBezTo>
                  <a:pt x="576" y="447"/>
                  <a:pt x="592" y="474"/>
                  <a:pt x="592" y="504"/>
                </a:cubicBezTo>
                <a:cubicBezTo>
                  <a:pt x="592" y="516"/>
                  <a:pt x="590" y="526"/>
                  <a:pt x="586" y="536"/>
                </a:cubicBezTo>
                <a:lnTo>
                  <a:pt x="774" y="719"/>
                </a:lnTo>
                <a:cubicBezTo>
                  <a:pt x="806" y="751"/>
                  <a:pt x="758" y="801"/>
                  <a:pt x="725" y="769"/>
                </a:cubicBezTo>
                <a:close/>
                <a:moveTo>
                  <a:pt x="168" y="471"/>
                </a:moveTo>
                <a:lnTo>
                  <a:pt x="168" y="471"/>
                </a:lnTo>
                <a:lnTo>
                  <a:pt x="234" y="471"/>
                </a:lnTo>
                <a:cubicBezTo>
                  <a:pt x="278" y="471"/>
                  <a:pt x="278" y="538"/>
                  <a:pt x="234" y="538"/>
                </a:cubicBezTo>
                <a:lnTo>
                  <a:pt x="168" y="538"/>
                </a:lnTo>
                <a:cubicBezTo>
                  <a:pt x="123" y="538"/>
                  <a:pt x="123" y="471"/>
                  <a:pt x="168" y="471"/>
                </a:cubicBezTo>
                <a:close/>
                <a:moveTo>
                  <a:pt x="774" y="471"/>
                </a:moveTo>
                <a:lnTo>
                  <a:pt x="774" y="471"/>
                </a:lnTo>
                <a:lnTo>
                  <a:pt x="840" y="471"/>
                </a:lnTo>
                <a:cubicBezTo>
                  <a:pt x="885" y="471"/>
                  <a:pt x="885" y="538"/>
                  <a:pt x="840" y="538"/>
                </a:cubicBezTo>
                <a:lnTo>
                  <a:pt x="774" y="538"/>
                </a:lnTo>
                <a:cubicBezTo>
                  <a:pt x="730" y="538"/>
                  <a:pt x="730" y="471"/>
                  <a:pt x="774" y="471"/>
                </a:cubicBezTo>
                <a:close/>
                <a:moveTo>
                  <a:pt x="470" y="840"/>
                </a:moveTo>
                <a:lnTo>
                  <a:pt x="470" y="840"/>
                </a:lnTo>
                <a:lnTo>
                  <a:pt x="470" y="775"/>
                </a:lnTo>
                <a:cubicBezTo>
                  <a:pt x="470" y="730"/>
                  <a:pt x="538" y="730"/>
                  <a:pt x="538" y="775"/>
                </a:cubicBezTo>
                <a:lnTo>
                  <a:pt x="538" y="840"/>
                </a:lnTo>
                <a:cubicBezTo>
                  <a:pt x="538" y="885"/>
                  <a:pt x="470" y="885"/>
                  <a:pt x="470" y="840"/>
                </a:cubicBezTo>
                <a:close/>
                <a:moveTo>
                  <a:pt x="504" y="912"/>
                </a:moveTo>
                <a:lnTo>
                  <a:pt x="504" y="912"/>
                </a:lnTo>
                <a:cubicBezTo>
                  <a:pt x="729" y="912"/>
                  <a:pt x="912" y="730"/>
                  <a:pt x="912" y="504"/>
                </a:cubicBezTo>
                <a:cubicBezTo>
                  <a:pt x="912" y="279"/>
                  <a:pt x="729" y="97"/>
                  <a:pt x="504" y="97"/>
                </a:cubicBezTo>
                <a:cubicBezTo>
                  <a:pt x="279" y="97"/>
                  <a:pt x="96" y="279"/>
                  <a:pt x="96" y="504"/>
                </a:cubicBezTo>
                <a:cubicBezTo>
                  <a:pt x="96" y="730"/>
                  <a:pt x="279" y="912"/>
                  <a:pt x="504" y="912"/>
                </a:cubicBezTo>
                <a:close/>
              </a:path>
            </a:pathLst>
          </a:custGeom>
          <a:solidFill>
            <a:schemeClr val="accent2"/>
          </a:solidFill>
          <a:ln w="9525">
            <a:noFill/>
            <a:round/>
          </a:ln>
        </p:spPr>
        <p:txBody>
          <a:bodyPr/>
          <a:lstStyle/>
          <a:p>
            <a:endParaRPr lang="zh-CN" altLang="en-US"/>
          </a:p>
        </p:txBody>
      </p:sp>
      <p:sp>
        <p:nvSpPr>
          <p:cNvPr id="16" name="TextBox 15"/>
          <p:cNvSpPr txBox="1">
            <a:spLocks noChangeArrowheads="1"/>
          </p:cNvSpPr>
          <p:nvPr/>
        </p:nvSpPr>
        <p:spPr bwMode="auto">
          <a:xfrm>
            <a:off x="839788" y="1985963"/>
            <a:ext cx="3497262" cy="641350"/>
          </a:xfrm>
          <a:prstGeom prst="rect">
            <a:avLst/>
          </a:prstGeom>
          <a:noFill/>
          <a:ln w="9525">
            <a:noFill/>
            <a:miter lim="800000"/>
          </a:ln>
        </p:spPr>
        <p:txBody>
          <a:bodyPr>
            <a:spAutoFit/>
          </a:bodyPr>
          <a:lstStyle/>
          <a:p>
            <a:pPr algn="r">
              <a:buFont typeface="Arial" panose="020B0604020202020204" pitchFamily="34" charset="0"/>
              <a:buNone/>
            </a:pPr>
            <a:r>
              <a:rPr lang="en-US" altLang="zh-CN" dirty="0">
                <a:latin typeface="+mn-ea"/>
                <a:ea typeface="+mn-ea"/>
              </a:rPr>
              <a:t>1. </a:t>
            </a:r>
            <a:r>
              <a:rPr lang="zh-CN" altLang="en-US" dirty="0">
                <a:latin typeface="+mn-ea"/>
                <a:ea typeface="+mn-ea"/>
              </a:rPr>
              <a:t>组织措施</a:t>
            </a:r>
            <a:r>
              <a:rPr lang="zh-CN" altLang="en-US" b="1" dirty="0">
                <a:latin typeface="+mn-ea"/>
                <a:ea typeface="+mn-ea"/>
              </a:rPr>
              <a:t> </a:t>
            </a:r>
            <a:br>
              <a:rPr lang="zh-CN" altLang="en-US" b="1" dirty="0">
                <a:latin typeface="+mn-ea"/>
                <a:ea typeface="+mn-ea"/>
              </a:rPr>
            </a:br>
            <a:endParaRPr lang="zh-CN" altLang="en-US" b="1" dirty="0">
              <a:latin typeface="+mn-ea"/>
              <a:ea typeface="+mn-ea"/>
            </a:endParaRPr>
          </a:p>
        </p:txBody>
      </p:sp>
      <p:sp>
        <p:nvSpPr>
          <p:cNvPr id="18" name="TextBox 17"/>
          <p:cNvSpPr txBox="1">
            <a:spLocks noChangeArrowheads="1"/>
          </p:cNvSpPr>
          <p:nvPr/>
        </p:nvSpPr>
        <p:spPr bwMode="auto">
          <a:xfrm>
            <a:off x="7518400" y="2028825"/>
            <a:ext cx="4000500" cy="641350"/>
          </a:xfrm>
          <a:prstGeom prst="rect">
            <a:avLst/>
          </a:prstGeom>
          <a:noFill/>
          <a:ln w="9525">
            <a:noFill/>
            <a:miter lim="800000"/>
          </a:ln>
        </p:spPr>
        <p:txBody>
          <a:bodyPr>
            <a:spAutoFit/>
          </a:bodyPr>
          <a:lstStyle/>
          <a:p>
            <a:pPr>
              <a:buFont typeface="Arial" panose="020B0604020202020204" pitchFamily="34" charset="0"/>
              <a:buNone/>
            </a:pPr>
            <a:r>
              <a:rPr lang="en-US" altLang="zh-CN" dirty="0">
                <a:latin typeface="+mn-ea"/>
                <a:ea typeface="+mn-ea"/>
              </a:rPr>
              <a:t>3. </a:t>
            </a:r>
            <a:r>
              <a:rPr lang="zh-CN" altLang="en-US" dirty="0">
                <a:latin typeface="+mn-ea"/>
                <a:ea typeface="+mn-ea"/>
              </a:rPr>
              <a:t>现场准备</a:t>
            </a:r>
            <a:r>
              <a:rPr lang="zh-CN" altLang="en-US" b="1" dirty="0">
                <a:latin typeface="+mn-ea"/>
                <a:ea typeface="+mn-ea"/>
              </a:rPr>
              <a:t> </a:t>
            </a:r>
            <a:br>
              <a:rPr lang="zh-CN" altLang="en-US" b="1" dirty="0">
                <a:latin typeface="+mn-ea"/>
                <a:ea typeface="+mn-ea"/>
              </a:rPr>
            </a:br>
            <a:endParaRPr lang="zh-CN" altLang="en-US" b="1" dirty="0">
              <a:latin typeface="+mn-ea"/>
              <a:ea typeface="+mn-ea"/>
            </a:endParaRPr>
          </a:p>
        </p:txBody>
      </p:sp>
      <p:sp>
        <p:nvSpPr>
          <p:cNvPr id="22" name="TextBox 21"/>
          <p:cNvSpPr txBox="1"/>
          <p:nvPr/>
        </p:nvSpPr>
        <p:spPr>
          <a:xfrm>
            <a:off x="7826375" y="4838700"/>
            <a:ext cx="3382963" cy="641350"/>
          </a:xfrm>
          <a:prstGeom prst="rect">
            <a:avLst/>
          </a:prstGeom>
          <a:noFill/>
        </p:spPr>
        <p:txBody>
          <a:bodyPr>
            <a:spAutoFit/>
          </a:bodyPr>
          <a:lstStyle/>
          <a:p>
            <a:pPr>
              <a:buFont typeface="Arial" panose="020B0604020202020204" pitchFamily="34" charset="0"/>
              <a:buNone/>
            </a:pPr>
            <a:r>
              <a:rPr lang="en-US" altLang="zh-CN" dirty="0">
                <a:latin typeface="+mn-ea"/>
                <a:ea typeface="+mn-ea"/>
              </a:rPr>
              <a:t>4. </a:t>
            </a:r>
            <a:r>
              <a:rPr lang="zh-CN" altLang="en-US" dirty="0">
                <a:latin typeface="+mn-ea"/>
                <a:ea typeface="+mn-ea"/>
              </a:rPr>
              <a:t>安全与防火</a:t>
            </a:r>
            <a:r>
              <a:rPr lang="zh-CN" altLang="en-US" b="1" dirty="0">
                <a:latin typeface="+mn-ea"/>
                <a:ea typeface="+mn-ea"/>
              </a:rPr>
              <a:t> </a:t>
            </a:r>
            <a:br>
              <a:rPr lang="zh-CN" altLang="en-US" b="1" dirty="0">
                <a:latin typeface="+mn-ea"/>
                <a:ea typeface="+mn-ea"/>
              </a:rPr>
            </a:br>
            <a:endParaRPr lang="zh-CN" altLang="en-US" b="1" dirty="0">
              <a:latin typeface="+mn-ea"/>
              <a:ea typeface="+mn-ea"/>
            </a:endParaRPr>
          </a:p>
        </p:txBody>
      </p:sp>
      <p:sp>
        <p:nvSpPr>
          <p:cNvPr id="24" name="TextBox 23"/>
          <p:cNvSpPr txBox="1">
            <a:spLocks noChangeArrowheads="1"/>
          </p:cNvSpPr>
          <p:nvPr/>
        </p:nvSpPr>
        <p:spPr bwMode="auto">
          <a:xfrm>
            <a:off x="363538" y="4654550"/>
            <a:ext cx="3973512" cy="641350"/>
          </a:xfrm>
          <a:prstGeom prst="rect">
            <a:avLst/>
          </a:prstGeom>
          <a:noFill/>
          <a:ln w="9525">
            <a:noFill/>
            <a:miter lim="800000"/>
          </a:ln>
        </p:spPr>
        <p:txBody>
          <a:bodyPr>
            <a:spAutoFit/>
          </a:bodyPr>
          <a:lstStyle/>
          <a:p>
            <a:pPr algn="r">
              <a:buFont typeface="Arial" panose="020B0604020202020204" pitchFamily="34" charset="0"/>
              <a:buNone/>
            </a:pPr>
            <a:r>
              <a:rPr lang="en-US" altLang="zh-CN" dirty="0">
                <a:latin typeface="+mn-ea"/>
                <a:ea typeface="+mn-ea"/>
              </a:rPr>
              <a:t>2. </a:t>
            </a:r>
            <a:r>
              <a:rPr lang="zh-CN" altLang="en-US" dirty="0">
                <a:latin typeface="+mn-ea"/>
                <a:ea typeface="+mn-ea"/>
              </a:rPr>
              <a:t>图纸准备</a:t>
            </a:r>
            <a:r>
              <a:rPr lang="zh-CN" altLang="en-US" b="1" dirty="0">
                <a:latin typeface="+mn-ea"/>
                <a:ea typeface="+mn-ea"/>
              </a:rPr>
              <a:t> </a:t>
            </a:r>
            <a:br>
              <a:rPr lang="zh-CN" altLang="en-US" b="1" dirty="0">
                <a:latin typeface="+mn-ea"/>
                <a:ea typeface="+mn-ea"/>
              </a:rPr>
            </a:br>
            <a:endParaRPr lang="zh-CN" altLang="en-US" b="1" dirty="0">
              <a:latin typeface="+mn-ea"/>
              <a:ea typeface="+mn-ea"/>
            </a:endParaRPr>
          </a:p>
        </p:txBody>
      </p:sp>
      <p:sp>
        <p:nvSpPr>
          <p:cNvPr id="20" name="TextBox 54"/>
          <p:cNvSpPr txBox="1">
            <a:spLocks noChangeArrowheads="1"/>
          </p:cNvSpPr>
          <p:nvPr/>
        </p:nvSpPr>
        <p:spPr bwMode="auto">
          <a:xfrm>
            <a:off x="1347465" y="106363"/>
            <a:ext cx="5041900" cy="646331"/>
          </a:xfrm>
          <a:prstGeom prst="rect">
            <a:avLst/>
          </a:prstGeom>
          <a:noFill/>
          <a:ln w="9525">
            <a:noFill/>
            <a:miter lim="800000"/>
          </a:ln>
        </p:spPr>
        <p:txBody>
          <a:bodyPr>
            <a:spAutoFit/>
          </a:bodyPr>
          <a:lstStyle/>
          <a:p>
            <a:pPr marL="0" lvl="1"/>
            <a:r>
              <a:rPr lang="zh-CN" altLang="en-US" dirty="0">
                <a:solidFill>
                  <a:schemeClr val="accent2"/>
                </a:solidFill>
                <a:latin typeface="微软雅黑" panose="020B0503020204020204" pitchFamily="34" charset="-122"/>
                <a:ea typeface="微软雅黑" panose="020B0503020204020204" pitchFamily="34" charset="-122"/>
                <a:cs typeface="华文细黑" panose="02010600040101010101" pitchFamily="2" charset="-122"/>
              </a:rPr>
              <a:t>冬（雨）季施工准备</a:t>
            </a:r>
            <a:endParaRPr lang="zh-CN" altLang="en-US" dirty="0">
              <a:solidFill>
                <a:schemeClr val="accent2"/>
              </a:solidFill>
              <a:latin typeface="微软雅黑" panose="020B0503020204020204" pitchFamily="34" charset="-122"/>
              <a:ea typeface="微软雅黑" panose="020B0503020204020204" pitchFamily="34" charset="-122"/>
              <a:cs typeface="华文细黑" panose="02010600040101010101" pitchFamily="2" charset="-122"/>
            </a:endParaRPr>
          </a:p>
          <a:p>
            <a:pPr>
              <a:buFont typeface="Arial" panose="020B0604020202020204" pitchFamily="34" charset="0"/>
              <a:buNone/>
            </a:pPr>
            <a:endParaRPr lang="zh-CN" altLang="en-US" dirty="0">
              <a:solidFill>
                <a:schemeClr val="accent2"/>
              </a:solidFill>
              <a:latin typeface="微软雅黑" panose="020B0503020204020204" pitchFamily="34" charset="-122"/>
              <a:ea typeface="微软雅黑" panose="020B0503020204020204" pitchFamily="34" charset="-122"/>
            </a:endParaRPr>
          </a:p>
        </p:txBody>
      </p:sp>
      <p:sp>
        <p:nvSpPr>
          <p:cNvPr id="21" name="TextBox 55"/>
          <p:cNvSpPr txBox="1">
            <a:spLocks noChangeArrowheads="1"/>
          </p:cNvSpPr>
          <p:nvPr/>
        </p:nvSpPr>
        <p:spPr bwMode="auto">
          <a:xfrm>
            <a:off x="-241623" y="106363"/>
            <a:ext cx="1497013" cy="369332"/>
          </a:xfrm>
          <a:prstGeom prst="rect">
            <a:avLst/>
          </a:prstGeom>
          <a:noFill/>
          <a:ln w="9525">
            <a:noFill/>
            <a:miter lim="800000"/>
          </a:ln>
        </p:spPr>
        <p:txBody>
          <a:bodyPr>
            <a:spAutoFit/>
          </a:bodyPr>
          <a:lstStyle/>
          <a:p>
            <a:pPr algn="r">
              <a:buFont typeface="Arial" panose="020B0604020202020204" pitchFamily="34" charset="0"/>
              <a:buNone/>
            </a:pPr>
            <a:r>
              <a:rPr lang="zh-CN" altLang="en-US" dirty="0">
                <a:solidFill>
                  <a:schemeClr val="accent2"/>
                </a:solidFill>
                <a:latin typeface="华文细黑" panose="02010600040101010101" pitchFamily="2" charset="-122"/>
                <a:ea typeface="华文细黑" panose="02010600040101010101" pitchFamily="2" charset="-122"/>
                <a:cs typeface="华文细黑" panose="02010600040101010101" pitchFamily="2" charset="-122"/>
              </a:rPr>
              <a:t>学习任务</a:t>
            </a:r>
            <a:r>
              <a:rPr lang="en-US" altLang="zh-CN" dirty="0">
                <a:solidFill>
                  <a:schemeClr val="accent2"/>
                </a:solidFill>
                <a:latin typeface="华文细黑" panose="02010600040101010101" pitchFamily="2" charset="-122"/>
                <a:ea typeface="华文细黑" panose="02010600040101010101" pitchFamily="2" charset="-122"/>
                <a:cs typeface="华文细黑" panose="02010600040101010101" pitchFamily="2" charset="-122"/>
              </a:rPr>
              <a:t>5</a:t>
            </a:r>
            <a:endParaRPr lang="zh-CN" altLang="en-US" dirty="0">
              <a:solidFill>
                <a:schemeClr val="accent2"/>
              </a:solidFill>
              <a:latin typeface="华文细黑" panose="02010600040101010101" pitchFamily="2" charset="-122"/>
              <a:ea typeface="华文细黑" panose="02010600040101010101" pitchFamily="2" charset="-122"/>
              <a:cs typeface="华文细黑" panose="0201060004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0-#ppt_h/2"/>
                                          </p:val>
                                        </p:tav>
                                        <p:tav tm="100000">
                                          <p:val>
                                            <p:strVal val="#ppt_y"/>
                                          </p:val>
                                        </p:tav>
                                      </p:tavLst>
                                    </p:anim>
                                  </p:childTnLst>
                                </p:cTn>
                              </p:par>
                              <p:par>
                                <p:cTn id="9" presetID="2" presetClass="entr" presetSubtype="3"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1+#ppt_w/2"/>
                                          </p:val>
                                        </p:tav>
                                        <p:tav tm="100000">
                                          <p:val>
                                            <p:strVal val="#ppt_x"/>
                                          </p:val>
                                        </p:tav>
                                      </p:tavLst>
                                    </p:anim>
                                    <p:anim calcmode="lin" valueType="num">
                                      <p:cBhvr additive="base">
                                        <p:cTn id="12" dur="500" fill="hold"/>
                                        <p:tgtEl>
                                          <p:spTgt spid="7"/>
                                        </p:tgtEl>
                                        <p:attrNameLst>
                                          <p:attrName>ppt_y</p:attrName>
                                        </p:attrNameLst>
                                      </p:cBhvr>
                                      <p:tavLst>
                                        <p:tav tm="0">
                                          <p:val>
                                            <p:strVal val="0-#ppt_h/2"/>
                                          </p:val>
                                        </p:tav>
                                        <p:tav tm="100000">
                                          <p:val>
                                            <p:strVal val="#ppt_y"/>
                                          </p:val>
                                        </p:tav>
                                      </p:tavLst>
                                    </p:anim>
                                  </p:childTnLst>
                                </p:cTn>
                              </p:par>
                              <p:par>
                                <p:cTn id="13" presetID="2" presetClass="entr" presetSubtype="2"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fill="hold"/>
                                        <p:tgtEl>
                                          <p:spTgt spid="4"/>
                                        </p:tgtEl>
                                        <p:attrNameLst>
                                          <p:attrName>ppt_x</p:attrName>
                                        </p:attrNameLst>
                                      </p:cBhvr>
                                      <p:tavLst>
                                        <p:tav tm="0">
                                          <p:val>
                                            <p:strVal val="1+#ppt_w/2"/>
                                          </p:val>
                                        </p:tav>
                                        <p:tav tm="100000">
                                          <p:val>
                                            <p:strVal val="#ppt_x"/>
                                          </p:val>
                                        </p:tav>
                                      </p:tavLst>
                                    </p:anim>
                                    <p:anim calcmode="lin" valueType="num">
                                      <p:cBhvr additive="base">
                                        <p:cTn id="16" dur="500" fill="hold"/>
                                        <p:tgtEl>
                                          <p:spTgt spid="4"/>
                                        </p:tgtEl>
                                        <p:attrNameLst>
                                          <p:attrName>ppt_y</p:attrName>
                                        </p:attrNameLst>
                                      </p:cBhvr>
                                      <p:tavLst>
                                        <p:tav tm="0">
                                          <p:val>
                                            <p:strVal val="#ppt_y"/>
                                          </p:val>
                                        </p:tav>
                                        <p:tav tm="100000">
                                          <p:val>
                                            <p:strVal val="#ppt_y"/>
                                          </p:val>
                                        </p:tav>
                                      </p:tavLst>
                                    </p:anim>
                                  </p:childTnLst>
                                </p:cTn>
                              </p:par>
                              <p:par>
                                <p:cTn id="17" presetID="2" presetClass="entr" presetSubtype="6"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1+#ppt_w/2"/>
                                          </p:val>
                                        </p:tav>
                                        <p:tav tm="100000">
                                          <p:val>
                                            <p:strVal val="#ppt_x"/>
                                          </p:val>
                                        </p:tav>
                                      </p:tavLst>
                                    </p:anim>
                                    <p:anim calcmode="lin" valueType="num">
                                      <p:cBhvr additive="base">
                                        <p:cTn id="20" dur="500" fill="hold"/>
                                        <p:tgtEl>
                                          <p:spTgt spid="9"/>
                                        </p:tgtEl>
                                        <p:attrNameLst>
                                          <p:attrName>ppt_y</p:attrName>
                                        </p:attrNameLst>
                                      </p:cBhvr>
                                      <p:tavLst>
                                        <p:tav tm="0">
                                          <p:val>
                                            <p:strVal val="1+#ppt_h/2"/>
                                          </p:val>
                                        </p:tav>
                                        <p:tav tm="100000">
                                          <p:val>
                                            <p:strVal val="#ppt_y"/>
                                          </p:val>
                                        </p:tav>
                                      </p:tavLst>
                                    </p:anim>
                                  </p:childTnLst>
                                </p:cTn>
                              </p:par>
                              <p:par>
                                <p:cTn id="21" presetID="2" presetClass="entr" presetSubtype="12" fill="hold" grpId="0" nodeType="with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500" fill="hold"/>
                                        <p:tgtEl>
                                          <p:spTgt spid="8"/>
                                        </p:tgtEl>
                                        <p:attrNameLst>
                                          <p:attrName>ppt_x</p:attrName>
                                        </p:attrNameLst>
                                      </p:cBhvr>
                                      <p:tavLst>
                                        <p:tav tm="0">
                                          <p:val>
                                            <p:strVal val="0-#ppt_w/2"/>
                                          </p:val>
                                        </p:tav>
                                        <p:tav tm="100000">
                                          <p:val>
                                            <p:strVal val="#ppt_x"/>
                                          </p:val>
                                        </p:tav>
                                      </p:tavLst>
                                    </p:anim>
                                    <p:anim calcmode="lin" valueType="num">
                                      <p:cBhvr additive="base">
                                        <p:cTn id="24" dur="500" fill="hold"/>
                                        <p:tgtEl>
                                          <p:spTgt spid="8"/>
                                        </p:tgtEl>
                                        <p:attrNameLst>
                                          <p:attrName>ppt_y</p:attrName>
                                        </p:attrNameLst>
                                      </p:cBhvr>
                                      <p:tavLst>
                                        <p:tav tm="0">
                                          <p:val>
                                            <p:strVal val="1+#ppt_h/2"/>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additive="base">
                                        <p:cTn id="27" dur="500" fill="hold"/>
                                        <p:tgtEl>
                                          <p:spTgt spid="5"/>
                                        </p:tgtEl>
                                        <p:attrNameLst>
                                          <p:attrName>ppt_x</p:attrName>
                                        </p:attrNameLst>
                                      </p:cBhvr>
                                      <p:tavLst>
                                        <p:tav tm="0">
                                          <p:val>
                                            <p:strVal val="0-#ppt_w/2"/>
                                          </p:val>
                                        </p:tav>
                                        <p:tav tm="100000">
                                          <p:val>
                                            <p:strVal val="#ppt_x"/>
                                          </p:val>
                                        </p:tav>
                                      </p:tavLst>
                                    </p:anim>
                                    <p:anim calcmode="lin" valueType="num">
                                      <p:cBhvr additive="base">
                                        <p:cTn id="28" dur="500" fill="hold"/>
                                        <p:tgtEl>
                                          <p:spTgt spid="5"/>
                                        </p:tgtEl>
                                        <p:attrNameLst>
                                          <p:attrName>ppt_y</p:attrName>
                                        </p:attrNameLst>
                                      </p:cBhvr>
                                      <p:tavLst>
                                        <p:tav tm="0">
                                          <p:val>
                                            <p:strVal val="#ppt_y"/>
                                          </p:val>
                                        </p:tav>
                                        <p:tav tm="100000">
                                          <p:val>
                                            <p:strVal val="#ppt_y"/>
                                          </p:val>
                                        </p:tav>
                                      </p:tavLst>
                                    </p:anim>
                                  </p:childTnLst>
                                </p:cTn>
                              </p:par>
                            </p:childTnLst>
                          </p:cTn>
                        </p:par>
                        <p:par>
                          <p:cTn id="29" fill="hold">
                            <p:stCondLst>
                              <p:cond delay="500"/>
                            </p:stCondLst>
                            <p:childTnLst>
                              <p:par>
                                <p:cTn id="30" presetID="31" presetClass="entr" presetSubtype="0" fill="hold" grpId="0" nodeType="afterEffect">
                                  <p:stCondLst>
                                    <p:cond delay="0"/>
                                  </p:stCondLst>
                                  <p:childTnLst>
                                    <p:set>
                                      <p:cBhvr>
                                        <p:cTn id="31" dur="1" fill="hold">
                                          <p:stCondLst>
                                            <p:cond delay="0"/>
                                          </p:stCondLst>
                                        </p:cTn>
                                        <p:tgtEl>
                                          <p:spTgt spid="12"/>
                                        </p:tgtEl>
                                        <p:attrNameLst>
                                          <p:attrName>style.visibility</p:attrName>
                                        </p:attrNameLst>
                                      </p:cBhvr>
                                      <p:to>
                                        <p:strVal val="visible"/>
                                      </p:to>
                                    </p:set>
                                    <p:anim calcmode="lin" valueType="num">
                                      <p:cBhvr>
                                        <p:cTn id="32" dur="400" fill="hold"/>
                                        <p:tgtEl>
                                          <p:spTgt spid="12"/>
                                        </p:tgtEl>
                                        <p:attrNameLst>
                                          <p:attrName>ppt_w</p:attrName>
                                        </p:attrNameLst>
                                      </p:cBhvr>
                                      <p:tavLst>
                                        <p:tav tm="0">
                                          <p:val>
                                            <p:fltVal val="0"/>
                                          </p:val>
                                        </p:tav>
                                        <p:tav tm="100000">
                                          <p:val>
                                            <p:strVal val="#ppt_w"/>
                                          </p:val>
                                        </p:tav>
                                      </p:tavLst>
                                    </p:anim>
                                    <p:anim calcmode="lin" valueType="num">
                                      <p:cBhvr>
                                        <p:cTn id="33" dur="400" fill="hold"/>
                                        <p:tgtEl>
                                          <p:spTgt spid="12"/>
                                        </p:tgtEl>
                                        <p:attrNameLst>
                                          <p:attrName>ppt_h</p:attrName>
                                        </p:attrNameLst>
                                      </p:cBhvr>
                                      <p:tavLst>
                                        <p:tav tm="0">
                                          <p:val>
                                            <p:fltVal val="0"/>
                                          </p:val>
                                        </p:tav>
                                        <p:tav tm="100000">
                                          <p:val>
                                            <p:strVal val="#ppt_h"/>
                                          </p:val>
                                        </p:tav>
                                      </p:tavLst>
                                    </p:anim>
                                    <p:anim calcmode="lin" valueType="num">
                                      <p:cBhvr>
                                        <p:cTn id="34" dur="400" fill="hold"/>
                                        <p:tgtEl>
                                          <p:spTgt spid="12"/>
                                        </p:tgtEl>
                                        <p:attrNameLst>
                                          <p:attrName>style.rotation</p:attrName>
                                        </p:attrNameLst>
                                      </p:cBhvr>
                                      <p:tavLst>
                                        <p:tav tm="0">
                                          <p:val>
                                            <p:fltVal val="90"/>
                                          </p:val>
                                        </p:tav>
                                        <p:tav tm="100000">
                                          <p:val>
                                            <p:fltVal val="0"/>
                                          </p:val>
                                        </p:tav>
                                      </p:tavLst>
                                    </p:anim>
                                    <p:animEffect transition="in" filter="fade">
                                      <p:cBhvr>
                                        <p:cTn id="35" dur="400"/>
                                        <p:tgtEl>
                                          <p:spTgt spid="12"/>
                                        </p:tgtEl>
                                      </p:cBhvr>
                                    </p:animEffect>
                                  </p:childTnLst>
                                </p:cTn>
                              </p:par>
                            </p:childTnLst>
                          </p:cTn>
                        </p:par>
                        <p:par>
                          <p:cTn id="36" fill="hold">
                            <p:stCondLst>
                              <p:cond delay="1000"/>
                            </p:stCondLst>
                            <p:childTnLst>
                              <p:par>
                                <p:cTn id="37" presetID="22" presetClass="entr" presetSubtype="2" fill="hold" grpId="0" nodeType="afterEffect">
                                  <p:stCondLst>
                                    <p:cond delay="0"/>
                                  </p:stCondLst>
                                  <p:childTnLst>
                                    <p:set>
                                      <p:cBhvr>
                                        <p:cTn id="38" dur="1" fill="hold">
                                          <p:stCondLst>
                                            <p:cond delay="0"/>
                                          </p:stCondLst>
                                        </p:cTn>
                                        <p:tgtEl>
                                          <p:spTgt spid="16"/>
                                        </p:tgtEl>
                                        <p:attrNameLst>
                                          <p:attrName>style.visibility</p:attrName>
                                        </p:attrNameLst>
                                      </p:cBhvr>
                                      <p:to>
                                        <p:strVal val="visible"/>
                                      </p:to>
                                    </p:set>
                                    <p:animEffect transition="in" filter="wipe(right)">
                                      <p:cBhvr>
                                        <p:cTn id="39" dur="500"/>
                                        <p:tgtEl>
                                          <p:spTgt spid="16"/>
                                        </p:tgtEl>
                                      </p:cBhvr>
                                    </p:animEffect>
                                  </p:childTnLst>
                                </p:cTn>
                              </p:par>
                            </p:childTnLst>
                          </p:cTn>
                        </p:par>
                        <p:par>
                          <p:cTn id="40" fill="hold">
                            <p:stCondLst>
                              <p:cond delay="1500"/>
                            </p:stCondLst>
                            <p:childTnLst>
                              <p:par>
                                <p:cTn id="41" presetID="31" presetClass="entr" presetSubtype="0" fill="hold" grpId="0" nodeType="afterEffect">
                                  <p:stCondLst>
                                    <p:cond delay="0"/>
                                  </p:stCondLst>
                                  <p:childTnLst>
                                    <p:set>
                                      <p:cBhvr>
                                        <p:cTn id="42" dur="1" fill="hold">
                                          <p:stCondLst>
                                            <p:cond delay="0"/>
                                          </p:stCondLst>
                                        </p:cTn>
                                        <p:tgtEl>
                                          <p:spTgt spid="13"/>
                                        </p:tgtEl>
                                        <p:attrNameLst>
                                          <p:attrName>style.visibility</p:attrName>
                                        </p:attrNameLst>
                                      </p:cBhvr>
                                      <p:to>
                                        <p:strVal val="visible"/>
                                      </p:to>
                                    </p:set>
                                    <p:anim calcmode="lin" valueType="num">
                                      <p:cBhvr>
                                        <p:cTn id="43" dur="400" fill="hold"/>
                                        <p:tgtEl>
                                          <p:spTgt spid="13"/>
                                        </p:tgtEl>
                                        <p:attrNameLst>
                                          <p:attrName>ppt_w</p:attrName>
                                        </p:attrNameLst>
                                      </p:cBhvr>
                                      <p:tavLst>
                                        <p:tav tm="0">
                                          <p:val>
                                            <p:fltVal val="0"/>
                                          </p:val>
                                        </p:tav>
                                        <p:tav tm="100000">
                                          <p:val>
                                            <p:strVal val="#ppt_w"/>
                                          </p:val>
                                        </p:tav>
                                      </p:tavLst>
                                    </p:anim>
                                    <p:anim calcmode="lin" valueType="num">
                                      <p:cBhvr>
                                        <p:cTn id="44" dur="400" fill="hold"/>
                                        <p:tgtEl>
                                          <p:spTgt spid="13"/>
                                        </p:tgtEl>
                                        <p:attrNameLst>
                                          <p:attrName>ppt_h</p:attrName>
                                        </p:attrNameLst>
                                      </p:cBhvr>
                                      <p:tavLst>
                                        <p:tav tm="0">
                                          <p:val>
                                            <p:fltVal val="0"/>
                                          </p:val>
                                        </p:tav>
                                        <p:tav tm="100000">
                                          <p:val>
                                            <p:strVal val="#ppt_h"/>
                                          </p:val>
                                        </p:tav>
                                      </p:tavLst>
                                    </p:anim>
                                    <p:anim calcmode="lin" valueType="num">
                                      <p:cBhvr>
                                        <p:cTn id="45" dur="400" fill="hold"/>
                                        <p:tgtEl>
                                          <p:spTgt spid="13"/>
                                        </p:tgtEl>
                                        <p:attrNameLst>
                                          <p:attrName>style.rotation</p:attrName>
                                        </p:attrNameLst>
                                      </p:cBhvr>
                                      <p:tavLst>
                                        <p:tav tm="0">
                                          <p:val>
                                            <p:fltVal val="90"/>
                                          </p:val>
                                        </p:tav>
                                        <p:tav tm="100000">
                                          <p:val>
                                            <p:fltVal val="0"/>
                                          </p:val>
                                        </p:tav>
                                      </p:tavLst>
                                    </p:anim>
                                    <p:animEffect transition="in" filter="fade">
                                      <p:cBhvr>
                                        <p:cTn id="46" dur="400"/>
                                        <p:tgtEl>
                                          <p:spTgt spid="13"/>
                                        </p:tgtEl>
                                      </p:cBhvr>
                                    </p:animEffect>
                                  </p:childTnLst>
                                </p:cTn>
                              </p:par>
                            </p:childTnLst>
                          </p:cTn>
                        </p:par>
                        <p:par>
                          <p:cTn id="47" fill="hold">
                            <p:stCondLst>
                              <p:cond delay="2000"/>
                            </p:stCondLst>
                            <p:childTnLst>
                              <p:par>
                                <p:cTn id="48" presetID="22" presetClass="entr" presetSubtype="2" fill="hold" grpId="0" nodeType="afterEffect">
                                  <p:stCondLst>
                                    <p:cond delay="0"/>
                                  </p:stCondLst>
                                  <p:childTnLst>
                                    <p:set>
                                      <p:cBhvr>
                                        <p:cTn id="49" dur="1" fill="hold">
                                          <p:stCondLst>
                                            <p:cond delay="0"/>
                                          </p:stCondLst>
                                        </p:cTn>
                                        <p:tgtEl>
                                          <p:spTgt spid="18"/>
                                        </p:tgtEl>
                                        <p:attrNameLst>
                                          <p:attrName>style.visibility</p:attrName>
                                        </p:attrNameLst>
                                      </p:cBhvr>
                                      <p:to>
                                        <p:strVal val="visible"/>
                                      </p:to>
                                    </p:set>
                                    <p:animEffect transition="in" filter="wipe(right)">
                                      <p:cBhvr>
                                        <p:cTn id="50" dur="500"/>
                                        <p:tgtEl>
                                          <p:spTgt spid="18"/>
                                        </p:tgtEl>
                                      </p:cBhvr>
                                    </p:animEffect>
                                  </p:childTnLst>
                                </p:cTn>
                              </p:par>
                            </p:childTnLst>
                          </p:cTn>
                        </p:par>
                        <p:par>
                          <p:cTn id="51" fill="hold">
                            <p:stCondLst>
                              <p:cond delay="2500"/>
                            </p:stCondLst>
                            <p:childTnLst>
                              <p:par>
                                <p:cTn id="52" presetID="31" presetClass="entr" presetSubtype="0" fill="hold" grpId="0" nodeType="afterEffect">
                                  <p:stCondLst>
                                    <p:cond delay="0"/>
                                  </p:stCondLst>
                                  <p:childTnLst>
                                    <p:set>
                                      <p:cBhvr>
                                        <p:cTn id="53" dur="1" fill="hold">
                                          <p:stCondLst>
                                            <p:cond delay="0"/>
                                          </p:stCondLst>
                                        </p:cTn>
                                        <p:tgtEl>
                                          <p:spTgt spid="11"/>
                                        </p:tgtEl>
                                        <p:attrNameLst>
                                          <p:attrName>style.visibility</p:attrName>
                                        </p:attrNameLst>
                                      </p:cBhvr>
                                      <p:to>
                                        <p:strVal val="visible"/>
                                      </p:to>
                                    </p:set>
                                    <p:anim calcmode="lin" valueType="num">
                                      <p:cBhvr>
                                        <p:cTn id="54" dur="400" fill="hold"/>
                                        <p:tgtEl>
                                          <p:spTgt spid="11"/>
                                        </p:tgtEl>
                                        <p:attrNameLst>
                                          <p:attrName>ppt_w</p:attrName>
                                        </p:attrNameLst>
                                      </p:cBhvr>
                                      <p:tavLst>
                                        <p:tav tm="0">
                                          <p:val>
                                            <p:fltVal val="0"/>
                                          </p:val>
                                        </p:tav>
                                        <p:tav tm="100000">
                                          <p:val>
                                            <p:strVal val="#ppt_w"/>
                                          </p:val>
                                        </p:tav>
                                      </p:tavLst>
                                    </p:anim>
                                    <p:anim calcmode="lin" valueType="num">
                                      <p:cBhvr>
                                        <p:cTn id="55" dur="400" fill="hold"/>
                                        <p:tgtEl>
                                          <p:spTgt spid="11"/>
                                        </p:tgtEl>
                                        <p:attrNameLst>
                                          <p:attrName>ppt_h</p:attrName>
                                        </p:attrNameLst>
                                      </p:cBhvr>
                                      <p:tavLst>
                                        <p:tav tm="0">
                                          <p:val>
                                            <p:fltVal val="0"/>
                                          </p:val>
                                        </p:tav>
                                        <p:tav tm="100000">
                                          <p:val>
                                            <p:strVal val="#ppt_h"/>
                                          </p:val>
                                        </p:tav>
                                      </p:tavLst>
                                    </p:anim>
                                    <p:anim calcmode="lin" valueType="num">
                                      <p:cBhvr>
                                        <p:cTn id="56" dur="400" fill="hold"/>
                                        <p:tgtEl>
                                          <p:spTgt spid="11"/>
                                        </p:tgtEl>
                                        <p:attrNameLst>
                                          <p:attrName>style.rotation</p:attrName>
                                        </p:attrNameLst>
                                      </p:cBhvr>
                                      <p:tavLst>
                                        <p:tav tm="0">
                                          <p:val>
                                            <p:fltVal val="90"/>
                                          </p:val>
                                        </p:tav>
                                        <p:tav tm="100000">
                                          <p:val>
                                            <p:fltVal val="0"/>
                                          </p:val>
                                        </p:tav>
                                      </p:tavLst>
                                    </p:anim>
                                    <p:animEffect transition="in" filter="fade">
                                      <p:cBhvr>
                                        <p:cTn id="57" dur="400"/>
                                        <p:tgtEl>
                                          <p:spTgt spid="11"/>
                                        </p:tgtEl>
                                      </p:cBhvr>
                                    </p:animEffect>
                                  </p:childTnLst>
                                </p:cTn>
                              </p:par>
                            </p:childTnLst>
                          </p:cTn>
                        </p:par>
                        <p:par>
                          <p:cTn id="58" fill="hold">
                            <p:stCondLst>
                              <p:cond delay="3000"/>
                            </p:stCondLst>
                            <p:childTnLst>
                              <p:par>
                                <p:cTn id="59" presetID="31" presetClass="entr" presetSubtype="0" fill="hold" grpId="0" nodeType="afterEffect">
                                  <p:stCondLst>
                                    <p:cond delay="0"/>
                                  </p:stCondLst>
                                  <p:childTnLst>
                                    <p:set>
                                      <p:cBhvr>
                                        <p:cTn id="60" dur="1" fill="hold">
                                          <p:stCondLst>
                                            <p:cond delay="0"/>
                                          </p:stCondLst>
                                        </p:cTn>
                                        <p:tgtEl>
                                          <p:spTgt spid="14"/>
                                        </p:tgtEl>
                                        <p:attrNameLst>
                                          <p:attrName>style.visibility</p:attrName>
                                        </p:attrNameLst>
                                      </p:cBhvr>
                                      <p:to>
                                        <p:strVal val="visible"/>
                                      </p:to>
                                    </p:set>
                                    <p:anim calcmode="lin" valueType="num">
                                      <p:cBhvr>
                                        <p:cTn id="61" dur="400" fill="hold"/>
                                        <p:tgtEl>
                                          <p:spTgt spid="14"/>
                                        </p:tgtEl>
                                        <p:attrNameLst>
                                          <p:attrName>ppt_w</p:attrName>
                                        </p:attrNameLst>
                                      </p:cBhvr>
                                      <p:tavLst>
                                        <p:tav tm="0">
                                          <p:val>
                                            <p:fltVal val="0"/>
                                          </p:val>
                                        </p:tav>
                                        <p:tav tm="100000">
                                          <p:val>
                                            <p:strVal val="#ppt_w"/>
                                          </p:val>
                                        </p:tav>
                                      </p:tavLst>
                                    </p:anim>
                                    <p:anim calcmode="lin" valueType="num">
                                      <p:cBhvr>
                                        <p:cTn id="62" dur="400" fill="hold"/>
                                        <p:tgtEl>
                                          <p:spTgt spid="14"/>
                                        </p:tgtEl>
                                        <p:attrNameLst>
                                          <p:attrName>ppt_h</p:attrName>
                                        </p:attrNameLst>
                                      </p:cBhvr>
                                      <p:tavLst>
                                        <p:tav tm="0">
                                          <p:val>
                                            <p:fltVal val="0"/>
                                          </p:val>
                                        </p:tav>
                                        <p:tav tm="100000">
                                          <p:val>
                                            <p:strVal val="#ppt_h"/>
                                          </p:val>
                                        </p:tav>
                                      </p:tavLst>
                                    </p:anim>
                                    <p:anim calcmode="lin" valueType="num">
                                      <p:cBhvr>
                                        <p:cTn id="63" dur="400" fill="hold"/>
                                        <p:tgtEl>
                                          <p:spTgt spid="14"/>
                                        </p:tgtEl>
                                        <p:attrNameLst>
                                          <p:attrName>style.rotation</p:attrName>
                                        </p:attrNameLst>
                                      </p:cBhvr>
                                      <p:tavLst>
                                        <p:tav tm="0">
                                          <p:val>
                                            <p:fltVal val="90"/>
                                          </p:val>
                                        </p:tav>
                                        <p:tav tm="100000">
                                          <p:val>
                                            <p:fltVal val="0"/>
                                          </p:val>
                                        </p:tav>
                                      </p:tavLst>
                                    </p:anim>
                                    <p:animEffect transition="in" filter="fade">
                                      <p:cBhvr>
                                        <p:cTn id="64" dur="400"/>
                                        <p:tgtEl>
                                          <p:spTgt spid="14"/>
                                        </p:tgtEl>
                                      </p:cBhvr>
                                    </p:animEffect>
                                  </p:childTnLst>
                                </p:cTn>
                              </p:par>
                            </p:childTnLst>
                          </p:cTn>
                        </p:par>
                        <p:par>
                          <p:cTn id="65" fill="hold">
                            <p:stCondLst>
                              <p:cond delay="3500"/>
                            </p:stCondLst>
                            <p:childTnLst>
                              <p:par>
                                <p:cTn id="66" presetID="22" presetClass="entr" presetSubtype="2" fill="hold" grpId="0" nodeType="afterEffect">
                                  <p:stCondLst>
                                    <p:cond delay="0"/>
                                  </p:stCondLst>
                                  <p:childTnLst>
                                    <p:set>
                                      <p:cBhvr>
                                        <p:cTn id="67" dur="1" fill="hold">
                                          <p:stCondLst>
                                            <p:cond delay="0"/>
                                          </p:stCondLst>
                                        </p:cTn>
                                        <p:tgtEl>
                                          <p:spTgt spid="22"/>
                                        </p:tgtEl>
                                        <p:attrNameLst>
                                          <p:attrName>style.visibility</p:attrName>
                                        </p:attrNameLst>
                                      </p:cBhvr>
                                      <p:to>
                                        <p:strVal val="visible"/>
                                      </p:to>
                                    </p:set>
                                    <p:animEffect transition="in" filter="wipe(right)">
                                      <p:cBhvr>
                                        <p:cTn id="68" dur="500"/>
                                        <p:tgtEl>
                                          <p:spTgt spid="22"/>
                                        </p:tgtEl>
                                      </p:cBhvr>
                                    </p:animEffect>
                                  </p:childTnLst>
                                </p:cTn>
                              </p:par>
                            </p:childTnLst>
                          </p:cTn>
                        </p:par>
                        <p:par>
                          <p:cTn id="69" fill="hold">
                            <p:stCondLst>
                              <p:cond delay="4000"/>
                            </p:stCondLst>
                            <p:childTnLst>
                              <p:par>
                                <p:cTn id="70" presetID="31" presetClass="entr" presetSubtype="0" fill="hold" grpId="0" nodeType="afterEffect">
                                  <p:stCondLst>
                                    <p:cond delay="0"/>
                                  </p:stCondLst>
                                  <p:childTnLst>
                                    <p:set>
                                      <p:cBhvr>
                                        <p:cTn id="71" dur="1" fill="hold">
                                          <p:stCondLst>
                                            <p:cond delay="0"/>
                                          </p:stCondLst>
                                        </p:cTn>
                                        <p:tgtEl>
                                          <p:spTgt spid="10"/>
                                        </p:tgtEl>
                                        <p:attrNameLst>
                                          <p:attrName>style.visibility</p:attrName>
                                        </p:attrNameLst>
                                      </p:cBhvr>
                                      <p:to>
                                        <p:strVal val="visible"/>
                                      </p:to>
                                    </p:set>
                                    <p:anim calcmode="lin" valueType="num">
                                      <p:cBhvr>
                                        <p:cTn id="72" dur="400" fill="hold"/>
                                        <p:tgtEl>
                                          <p:spTgt spid="10"/>
                                        </p:tgtEl>
                                        <p:attrNameLst>
                                          <p:attrName>ppt_w</p:attrName>
                                        </p:attrNameLst>
                                      </p:cBhvr>
                                      <p:tavLst>
                                        <p:tav tm="0">
                                          <p:val>
                                            <p:fltVal val="0"/>
                                          </p:val>
                                        </p:tav>
                                        <p:tav tm="100000">
                                          <p:val>
                                            <p:strVal val="#ppt_w"/>
                                          </p:val>
                                        </p:tav>
                                      </p:tavLst>
                                    </p:anim>
                                    <p:anim calcmode="lin" valueType="num">
                                      <p:cBhvr>
                                        <p:cTn id="73" dur="400" fill="hold"/>
                                        <p:tgtEl>
                                          <p:spTgt spid="10"/>
                                        </p:tgtEl>
                                        <p:attrNameLst>
                                          <p:attrName>ppt_h</p:attrName>
                                        </p:attrNameLst>
                                      </p:cBhvr>
                                      <p:tavLst>
                                        <p:tav tm="0">
                                          <p:val>
                                            <p:fltVal val="0"/>
                                          </p:val>
                                        </p:tav>
                                        <p:tav tm="100000">
                                          <p:val>
                                            <p:strVal val="#ppt_h"/>
                                          </p:val>
                                        </p:tav>
                                      </p:tavLst>
                                    </p:anim>
                                    <p:anim calcmode="lin" valueType="num">
                                      <p:cBhvr>
                                        <p:cTn id="74" dur="400" fill="hold"/>
                                        <p:tgtEl>
                                          <p:spTgt spid="10"/>
                                        </p:tgtEl>
                                        <p:attrNameLst>
                                          <p:attrName>style.rotation</p:attrName>
                                        </p:attrNameLst>
                                      </p:cBhvr>
                                      <p:tavLst>
                                        <p:tav tm="0">
                                          <p:val>
                                            <p:fltVal val="90"/>
                                          </p:val>
                                        </p:tav>
                                        <p:tav tm="100000">
                                          <p:val>
                                            <p:fltVal val="0"/>
                                          </p:val>
                                        </p:tav>
                                      </p:tavLst>
                                    </p:anim>
                                    <p:animEffect transition="in" filter="fade">
                                      <p:cBhvr>
                                        <p:cTn id="75" dur="400"/>
                                        <p:tgtEl>
                                          <p:spTgt spid="10"/>
                                        </p:tgtEl>
                                      </p:cBhvr>
                                    </p:animEffect>
                                  </p:childTnLst>
                                </p:cTn>
                              </p:par>
                            </p:childTnLst>
                          </p:cTn>
                        </p:par>
                        <p:par>
                          <p:cTn id="76" fill="hold">
                            <p:stCondLst>
                              <p:cond delay="4500"/>
                            </p:stCondLst>
                            <p:childTnLst>
                              <p:par>
                                <p:cTn id="77" presetID="22" presetClass="entr" presetSubtype="2" fill="hold" grpId="0" nodeType="afterEffect">
                                  <p:stCondLst>
                                    <p:cond delay="0"/>
                                  </p:stCondLst>
                                  <p:childTnLst>
                                    <p:set>
                                      <p:cBhvr>
                                        <p:cTn id="78" dur="1" fill="hold">
                                          <p:stCondLst>
                                            <p:cond delay="0"/>
                                          </p:stCondLst>
                                        </p:cTn>
                                        <p:tgtEl>
                                          <p:spTgt spid="24"/>
                                        </p:tgtEl>
                                        <p:attrNameLst>
                                          <p:attrName>style.visibility</p:attrName>
                                        </p:attrNameLst>
                                      </p:cBhvr>
                                      <p:to>
                                        <p:strVal val="visible"/>
                                      </p:to>
                                    </p:set>
                                    <p:animEffect transition="in" filter="wipe(right)">
                                      <p:cBhvr>
                                        <p:cTn id="79" dur="500"/>
                                        <p:tgtEl>
                                          <p:spTgt spid="24"/>
                                        </p:tgtEl>
                                      </p:cBhvr>
                                    </p:animEffect>
                                  </p:childTnLst>
                                </p:cTn>
                              </p:par>
                            </p:childTnLst>
                          </p:cTn>
                        </p:par>
                        <p:par>
                          <p:cTn id="80" fill="hold">
                            <p:stCondLst>
                              <p:cond delay="5000"/>
                            </p:stCondLst>
                            <p:childTnLst>
                              <p:par>
                                <p:cTn id="81" presetID="31" presetClass="entr" presetSubtype="0" fill="hold" grpId="0" nodeType="afterEffect">
                                  <p:stCondLst>
                                    <p:cond delay="0"/>
                                  </p:stCondLst>
                                  <p:childTnLst>
                                    <p:set>
                                      <p:cBhvr>
                                        <p:cTn id="82" dur="1" fill="hold">
                                          <p:stCondLst>
                                            <p:cond delay="0"/>
                                          </p:stCondLst>
                                        </p:cTn>
                                        <p:tgtEl>
                                          <p:spTgt spid="15"/>
                                        </p:tgtEl>
                                        <p:attrNameLst>
                                          <p:attrName>style.visibility</p:attrName>
                                        </p:attrNameLst>
                                      </p:cBhvr>
                                      <p:to>
                                        <p:strVal val="visible"/>
                                      </p:to>
                                    </p:set>
                                    <p:anim calcmode="lin" valueType="num">
                                      <p:cBhvr>
                                        <p:cTn id="83" dur="400" fill="hold"/>
                                        <p:tgtEl>
                                          <p:spTgt spid="15"/>
                                        </p:tgtEl>
                                        <p:attrNameLst>
                                          <p:attrName>ppt_w</p:attrName>
                                        </p:attrNameLst>
                                      </p:cBhvr>
                                      <p:tavLst>
                                        <p:tav tm="0">
                                          <p:val>
                                            <p:fltVal val="0"/>
                                          </p:val>
                                        </p:tav>
                                        <p:tav tm="100000">
                                          <p:val>
                                            <p:strVal val="#ppt_w"/>
                                          </p:val>
                                        </p:tav>
                                      </p:tavLst>
                                    </p:anim>
                                    <p:anim calcmode="lin" valueType="num">
                                      <p:cBhvr>
                                        <p:cTn id="84" dur="400" fill="hold"/>
                                        <p:tgtEl>
                                          <p:spTgt spid="15"/>
                                        </p:tgtEl>
                                        <p:attrNameLst>
                                          <p:attrName>ppt_h</p:attrName>
                                        </p:attrNameLst>
                                      </p:cBhvr>
                                      <p:tavLst>
                                        <p:tav tm="0">
                                          <p:val>
                                            <p:fltVal val="0"/>
                                          </p:val>
                                        </p:tav>
                                        <p:tav tm="100000">
                                          <p:val>
                                            <p:strVal val="#ppt_h"/>
                                          </p:val>
                                        </p:tav>
                                      </p:tavLst>
                                    </p:anim>
                                    <p:anim calcmode="lin" valueType="num">
                                      <p:cBhvr>
                                        <p:cTn id="85" dur="400" fill="hold"/>
                                        <p:tgtEl>
                                          <p:spTgt spid="15"/>
                                        </p:tgtEl>
                                        <p:attrNameLst>
                                          <p:attrName>style.rotation</p:attrName>
                                        </p:attrNameLst>
                                      </p:cBhvr>
                                      <p:tavLst>
                                        <p:tav tm="0">
                                          <p:val>
                                            <p:fltVal val="90"/>
                                          </p:val>
                                        </p:tav>
                                        <p:tav tm="100000">
                                          <p:val>
                                            <p:fltVal val="0"/>
                                          </p:val>
                                        </p:tav>
                                      </p:tavLst>
                                    </p:anim>
                                    <p:animEffect transition="in" filter="fade">
                                      <p:cBhvr>
                                        <p:cTn id="86" dur="400"/>
                                        <p:tgtEl>
                                          <p:spTgt spid="15"/>
                                        </p:tgtEl>
                                      </p:cBhvr>
                                    </p:animEffect>
                                  </p:childTnLst>
                                </p:cTn>
                              </p:par>
                            </p:childTnLst>
                          </p:cTn>
                        </p:par>
                        <p:par>
                          <p:cTn id="87" fill="hold">
                            <p:stCondLst>
                              <p:cond delay="5500"/>
                            </p:stCondLst>
                            <p:childTnLst>
                              <p:par>
                                <p:cTn id="88" presetID="41" presetClass="entr" presetSubtype="0" fill="hold" grpId="0" nodeType="afterEffect">
                                  <p:stCondLst>
                                    <p:cond delay="0"/>
                                  </p:stCondLst>
                                  <p:iterate type="lt">
                                    <p:tmPct val="10000"/>
                                  </p:iterate>
                                  <p:childTnLst>
                                    <p:set>
                                      <p:cBhvr>
                                        <p:cTn id="89" dur="1" fill="hold">
                                          <p:stCondLst>
                                            <p:cond delay="0"/>
                                          </p:stCondLst>
                                        </p:cTn>
                                        <p:tgtEl>
                                          <p:spTgt spid="20"/>
                                        </p:tgtEl>
                                        <p:attrNameLst>
                                          <p:attrName>style.visibility</p:attrName>
                                        </p:attrNameLst>
                                      </p:cBhvr>
                                      <p:to>
                                        <p:strVal val="visible"/>
                                      </p:to>
                                    </p:set>
                                    <p:anim calcmode="lin" valueType="num">
                                      <p:cBhvr>
                                        <p:cTn id="90" dur="400" fill="hold"/>
                                        <p:tgtEl>
                                          <p:spTgt spid="20"/>
                                        </p:tgtEl>
                                        <p:attrNameLst>
                                          <p:attrName>ppt_x</p:attrName>
                                        </p:attrNameLst>
                                      </p:cBhvr>
                                      <p:tavLst>
                                        <p:tav tm="0">
                                          <p:val>
                                            <p:strVal val="#ppt_x"/>
                                          </p:val>
                                        </p:tav>
                                        <p:tav tm="50000">
                                          <p:val>
                                            <p:strVal val="#ppt_x+.1"/>
                                          </p:val>
                                        </p:tav>
                                        <p:tav tm="100000">
                                          <p:val>
                                            <p:strVal val="#ppt_x"/>
                                          </p:val>
                                        </p:tav>
                                      </p:tavLst>
                                    </p:anim>
                                    <p:anim calcmode="lin" valueType="num">
                                      <p:cBhvr>
                                        <p:cTn id="91" dur="400" fill="hold"/>
                                        <p:tgtEl>
                                          <p:spTgt spid="20"/>
                                        </p:tgtEl>
                                        <p:attrNameLst>
                                          <p:attrName>ppt_y</p:attrName>
                                        </p:attrNameLst>
                                      </p:cBhvr>
                                      <p:tavLst>
                                        <p:tav tm="0">
                                          <p:val>
                                            <p:strVal val="#ppt_y"/>
                                          </p:val>
                                        </p:tav>
                                        <p:tav tm="100000">
                                          <p:val>
                                            <p:strVal val="#ppt_y"/>
                                          </p:val>
                                        </p:tav>
                                      </p:tavLst>
                                    </p:anim>
                                    <p:anim calcmode="lin" valueType="num">
                                      <p:cBhvr>
                                        <p:cTn id="92" dur="400" fill="hold"/>
                                        <p:tgtEl>
                                          <p:spTgt spid="20"/>
                                        </p:tgtEl>
                                        <p:attrNameLst>
                                          <p:attrName>ppt_h</p:attrName>
                                        </p:attrNameLst>
                                      </p:cBhvr>
                                      <p:tavLst>
                                        <p:tav tm="0">
                                          <p:val>
                                            <p:strVal val="#ppt_h/10"/>
                                          </p:val>
                                        </p:tav>
                                        <p:tav tm="50000">
                                          <p:val>
                                            <p:strVal val="#ppt_h+.01"/>
                                          </p:val>
                                        </p:tav>
                                        <p:tav tm="100000">
                                          <p:val>
                                            <p:strVal val="#ppt_h"/>
                                          </p:val>
                                        </p:tav>
                                      </p:tavLst>
                                    </p:anim>
                                    <p:anim calcmode="lin" valueType="num">
                                      <p:cBhvr>
                                        <p:cTn id="93" dur="400" fill="hold"/>
                                        <p:tgtEl>
                                          <p:spTgt spid="20"/>
                                        </p:tgtEl>
                                        <p:attrNameLst>
                                          <p:attrName>ppt_w</p:attrName>
                                        </p:attrNameLst>
                                      </p:cBhvr>
                                      <p:tavLst>
                                        <p:tav tm="0">
                                          <p:val>
                                            <p:strVal val="#ppt_w/10"/>
                                          </p:val>
                                        </p:tav>
                                        <p:tav tm="50000">
                                          <p:val>
                                            <p:strVal val="#ppt_w+.01"/>
                                          </p:val>
                                        </p:tav>
                                        <p:tav tm="100000">
                                          <p:val>
                                            <p:strVal val="#ppt_w"/>
                                          </p:val>
                                        </p:tav>
                                      </p:tavLst>
                                    </p:anim>
                                    <p:animEffect transition="in" filter="fade">
                                      <p:cBhvr>
                                        <p:cTn id="94" dur="400" tmFilter="0,0; .5, 1; 1, 1"/>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p:bldP spid="18" grpId="0"/>
      <p:bldP spid="22" grpId="0"/>
      <p:bldP spid="24" grpId="0"/>
      <p:bldP spid="20"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3474" name="TextBox 5"/>
          <p:cNvSpPr txBox="1">
            <a:spLocks noChangeArrowheads="1"/>
          </p:cNvSpPr>
          <p:nvPr/>
        </p:nvSpPr>
        <p:spPr bwMode="auto">
          <a:xfrm>
            <a:off x="1058863" y="1619250"/>
            <a:ext cx="5543550" cy="5045075"/>
          </a:xfrm>
          <a:prstGeom prst="rect">
            <a:avLst/>
          </a:prstGeom>
          <a:noFill/>
          <a:ln w="9525">
            <a:noFill/>
            <a:miter lim="800000"/>
          </a:ln>
        </p:spPr>
        <p:txBody>
          <a:bodyPr>
            <a:spAutoFit/>
          </a:bodyPr>
          <a:lstStyle/>
          <a:p>
            <a:pPr>
              <a:lnSpc>
                <a:spcPct val="150000"/>
              </a:lnSpc>
              <a:buFont typeface="Arial" panose="020B0604020202020204" pitchFamily="34" charset="0"/>
              <a:buNone/>
            </a:pPr>
            <a:r>
              <a:rPr lang="en-US" altLang="zh-CN" dirty="0">
                <a:latin typeface="+mn-ea"/>
                <a:ea typeface="+mn-ea"/>
              </a:rPr>
              <a:t>1. </a:t>
            </a:r>
            <a:r>
              <a:rPr lang="zh-CN" altLang="en-US" dirty="0">
                <a:latin typeface="+mn-ea"/>
                <a:ea typeface="+mn-ea"/>
              </a:rPr>
              <a:t>组织措施 </a:t>
            </a:r>
            <a:br>
              <a:rPr lang="zh-CN" altLang="en-US" dirty="0">
                <a:latin typeface="+mn-ea"/>
                <a:ea typeface="+mn-ea"/>
              </a:rPr>
            </a:br>
            <a:r>
              <a:rPr lang="zh-CN" altLang="en-US" dirty="0">
                <a:latin typeface="+mn-ea"/>
                <a:ea typeface="+mn-ea"/>
              </a:rPr>
              <a:t>（ </a:t>
            </a:r>
            <a:r>
              <a:rPr lang="en-US" altLang="zh-CN" dirty="0">
                <a:latin typeface="+mn-ea"/>
                <a:ea typeface="+mn-ea"/>
              </a:rPr>
              <a:t>1</a:t>
            </a:r>
            <a:r>
              <a:rPr lang="zh-CN" altLang="en-US" dirty="0">
                <a:latin typeface="+mn-ea"/>
                <a:ea typeface="+mn-ea"/>
              </a:rPr>
              <a:t>）合理安排施工进度计划。</a:t>
            </a:r>
            <a:endParaRPr lang="zh-CN" altLang="en-US" dirty="0">
              <a:latin typeface="+mn-ea"/>
              <a:ea typeface="+mn-ea"/>
            </a:endParaRPr>
          </a:p>
          <a:p>
            <a:pPr>
              <a:lnSpc>
                <a:spcPct val="150000"/>
              </a:lnSpc>
              <a:buFont typeface="Arial" panose="020B0604020202020204" pitchFamily="34" charset="0"/>
              <a:buNone/>
            </a:pPr>
            <a:r>
              <a:rPr lang="zh-CN" altLang="en-US" dirty="0">
                <a:latin typeface="+mn-ea"/>
                <a:ea typeface="+mn-ea"/>
              </a:rPr>
              <a:t>（ </a:t>
            </a:r>
            <a:r>
              <a:rPr lang="en-US" altLang="zh-CN" dirty="0">
                <a:latin typeface="+mn-ea"/>
                <a:ea typeface="+mn-ea"/>
              </a:rPr>
              <a:t>2</a:t>
            </a:r>
            <a:r>
              <a:rPr lang="zh-CN" altLang="en-US" dirty="0">
                <a:latin typeface="+mn-ea"/>
                <a:ea typeface="+mn-ea"/>
              </a:rPr>
              <a:t>）进行冬期施工的工程项目，在入冬前应组织编制冬期施工方案，结合工程实际及施工经验等进行。</a:t>
            </a:r>
            <a:endParaRPr lang="zh-CN" altLang="en-US" dirty="0">
              <a:latin typeface="+mn-ea"/>
              <a:ea typeface="+mn-ea"/>
            </a:endParaRPr>
          </a:p>
          <a:p>
            <a:pPr>
              <a:lnSpc>
                <a:spcPct val="150000"/>
              </a:lnSpc>
              <a:buFont typeface="Arial" panose="020B0604020202020204" pitchFamily="34" charset="0"/>
              <a:buNone/>
            </a:pPr>
            <a:r>
              <a:rPr lang="zh-CN" altLang="en-US" dirty="0">
                <a:latin typeface="+mn-ea"/>
                <a:ea typeface="+mn-ea"/>
              </a:rPr>
              <a:t>（ </a:t>
            </a:r>
            <a:r>
              <a:rPr lang="en-US" altLang="zh-CN" dirty="0">
                <a:latin typeface="+mn-ea"/>
                <a:ea typeface="+mn-ea"/>
              </a:rPr>
              <a:t>3</a:t>
            </a:r>
            <a:r>
              <a:rPr lang="zh-CN" altLang="en-US" dirty="0">
                <a:latin typeface="+mn-ea"/>
                <a:ea typeface="+mn-ea"/>
              </a:rPr>
              <a:t>）组织人员培训。 </a:t>
            </a:r>
            <a:br>
              <a:rPr lang="zh-CN" altLang="en-US" dirty="0">
                <a:latin typeface="+mn-ea"/>
                <a:ea typeface="+mn-ea"/>
              </a:rPr>
            </a:br>
            <a:r>
              <a:rPr lang="zh-CN" altLang="en-US" dirty="0">
                <a:latin typeface="+mn-ea"/>
                <a:ea typeface="+mn-ea"/>
              </a:rPr>
              <a:t>（ </a:t>
            </a:r>
            <a:r>
              <a:rPr lang="en-US" altLang="zh-CN" dirty="0">
                <a:latin typeface="+mn-ea"/>
                <a:ea typeface="+mn-ea"/>
              </a:rPr>
              <a:t>4</a:t>
            </a:r>
            <a:r>
              <a:rPr lang="zh-CN" altLang="en-US" dirty="0">
                <a:latin typeface="+mn-ea"/>
                <a:ea typeface="+mn-ea"/>
              </a:rPr>
              <a:t>）与当地气象台站保持联系，及时接收天气预报，防止寒流突然袭击。</a:t>
            </a:r>
            <a:br>
              <a:rPr lang="zh-CN" altLang="en-US" dirty="0">
                <a:latin typeface="+mn-ea"/>
                <a:ea typeface="+mn-ea"/>
              </a:rPr>
            </a:br>
            <a:r>
              <a:rPr lang="zh-CN" altLang="en-US" dirty="0">
                <a:latin typeface="+mn-ea"/>
                <a:ea typeface="+mn-ea"/>
              </a:rPr>
              <a:t>（ </a:t>
            </a:r>
            <a:r>
              <a:rPr lang="en-US" altLang="zh-CN" dirty="0">
                <a:latin typeface="+mn-ea"/>
                <a:ea typeface="+mn-ea"/>
              </a:rPr>
              <a:t>5</a:t>
            </a:r>
            <a:r>
              <a:rPr lang="zh-CN" altLang="en-US" dirty="0">
                <a:latin typeface="+mn-ea"/>
                <a:ea typeface="+mn-ea"/>
              </a:rPr>
              <a:t>）安排专人测量施工期间的室外气温、暖棚内气温、砂浆温度、混凝土的温度，并做好记录。 </a:t>
            </a:r>
            <a:br>
              <a:rPr lang="zh-CN" altLang="en-US" dirty="0">
                <a:latin typeface="+mn-ea"/>
                <a:ea typeface="+mn-ea"/>
              </a:rPr>
            </a:br>
            <a:r>
              <a:rPr lang="zh-CN" altLang="en-US" dirty="0">
                <a:latin typeface="+mn-ea"/>
                <a:ea typeface="+mn-ea"/>
              </a:rPr>
              <a:t> </a:t>
            </a:r>
            <a:br>
              <a:rPr lang="zh-CN" altLang="en-US" dirty="0">
                <a:latin typeface="+mn-ea"/>
                <a:ea typeface="+mn-ea"/>
              </a:rPr>
            </a:br>
            <a:r>
              <a:rPr lang="zh-CN" altLang="en-US" dirty="0">
                <a:latin typeface="+mn-ea"/>
                <a:ea typeface="+mn-ea"/>
              </a:rPr>
              <a:t> </a:t>
            </a:r>
            <a:br>
              <a:rPr lang="zh-CN" altLang="en-US" dirty="0">
                <a:latin typeface="+mn-ea"/>
                <a:ea typeface="+mn-ea"/>
              </a:rPr>
            </a:br>
            <a:endParaRPr lang="en-US" altLang="zh-CN" dirty="0">
              <a:latin typeface="+mn-ea"/>
              <a:ea typeface="+mn-ea"/>
            </a:endParaRPr>
          </a:p>
        </p:txBody>
      </p:sp>
      <p:pic>
        <p:nvPicPr>
          <p:cNvPr id="19458" name="Picture 2"/>
          <p:cNvPicPr>
            <a:picLocks noChangeAspect="1" noChangeArrowheads="1"/>
          </p:cNvPicPr>
          <p:nvPr/>
        </p:nvPicPr>
        <p:blipFill>
          <a:blip r:embed="rId1" cstate="print">
            <a:clrChange>
              <a:clrFrom>
                <a:srgbClr val="F6F6F6"/>
              </a:clrFrom>
              <a:clrTo>
                <a:srgbClr val="F6F6F6">
                  <a:alpha val="0"/>
                </a:srgbClr>
              </a:clrTo>
            </a:clrChange>
          </a:blip>
          <a:srcRect/>
          <a:stretch>
            <a:fillRect/>
          </a:stretch>
        </p:blipFill>
        <p:spPr bwMode="auto">
          <a:xfrm>
            <a:off x="6890469" y="1484784"/>
            <a:ext cx="4778375" cy="4259263"/>
          </a:xfrm>
          <a:prstGeom prst="rect">
            <a:avLst/>
          </a:prstGeom>
          <a:noFill/>
          <a:ln w="9525">
            <a:noFill/>
            <a:miter lim="800000"/>
            <a:headEnd/>
            <a:tailEnd/>
          </a:ln>
        </p:spPr>
      </p:pic>
      <p:sp>
        <p:nvSpPr>
          <p:cNvPr id="7" name="TextBox 54"/>
          <p:cNvSpPr txBox="1">
            <a:spLocks noChangeArrowheads="1"/>
          </p:cNvSpPr>
          <p:nvPr/>
        </p:nvSpPr>
        <p:spPr bwMode="auto">
          <a:xfrm>
            <a:off x="1347465" y="106363"/>
            <a:ext cx="5041900" cy="646331"/>
          </a:xfrm>
          <a:prstGeom prst="rect">
            <a:avLst/>
          </a:prstGeom>
          <a:noFill/>
          <a:ln w="9525">
            <a:noFill/>
            <a:miter lim="800000"/>
          </a:ln>
        </p:spPr>
        <p:txBody>
          <a:bodyPr>
            <a:spAutoFit/>
          </a:bodyPr>
          <a:lstStyle/>
          <a:p>
            <a:pPr marL="0" lvl="1"/>
            <a:r>
              <a:rPr lang="zh-CN" altLang="en-US" dirty="0">
                <a:solidFill>
                  <a:schemeClr val="accent2"/>
                </a:solidFill>
                <a:latin typeface="微软雅黑" panose="020B0503020204020204" pitchFamily="34" charset="-122"/>
                <a:ea typeface="微软雅黑" panose="020B0503020204020204" pitchFamily="34" charset="-122"/>
                <a:cs typeface="华文细黑" panose="02010600040101010101" pitchFamily="2" charset="-122"/>
              </a:rPr>
              <a:t>冬（雨）季施工准备</a:t>
            </a:r>
            <a:endParaRPr lang="zh-CN" altLang="en-US" dirty="0">
              <a:solidFill>
                <a:schemeClr val="accent2"/>
              </a:solidFill>
              <a:latin typeface="微软雅黑" panose="020B0503020204020204" pitchFamily="34" charset="-122"/>
              <a:ea typeface="微软雅黑" panose="020B0503020204020204" pitchFamily="34" charset="-122"/>
              <a:cs typeface="华文细黑" panose="02010600040101010101" pitchFamily="2" charset="-122"/>
            </a:endParaRPr>
          </a:p>
          <a:p>
            <a:pPr>
              <a:buFont typeface="Arial" panose="020B0604020202020204" pitchFamily="34" charset="0"/>
              <a:buNone/>
            </a:pPr>
            <a:endParaRPr lang="zh-CN" altLang="en-US" dirty="0">
              <a:solidFill>
                <a:schemeClr val="accent2"/>
              </a:solidFill>
              <a:latin typeface="微软雅黑" panose="020B0503020204020204" pitchFamily="34" charset="-122"/>
              <a:ea typeface="微软雅黑" panose="020B0503020204020204" pitchFamily="34" charset="-122"/>
            </a:endParaRPr>
          </a:p>
        </p:txBody>
      </p:sp>
      <p:sp>
        <p:nvSpPr>
          <p:cNvPr id="8" name="TextBox 55"/>
          <p:cNvSpPr txBox="1">
            <a:spLocks noChangeArrowheads="1"/>
          </p:cNvSpPr>
          <p:nvPr/>
        </p:nvSpPr>
        <p:spPr bwMode="auto">
          <a:xfrm>
            <a:off x="-241623" y="106363"/>
            <a:ext cx="1497013" cy="369332"/>
          </a:xfrm>
          <a:prstGeom prst="rect">
            <a:avLst/>
          </a:prstGeom>
          <a:noFill/>
          <a:ln w="9525">
            <a:noFill/>
            <a:miter lim="800000"/>
          </a:ln>
        </p:spPr>
        <p:txBody>
          <a:bodyPr>
            <a:spAutoFit/>
          </a:bodyPr>
          <a:lstStyle/>
          <a:p>
            <a:pPr algn="r">
              <a:buFont typeface="Arial" panose="020B0604020202020204" pitchFamily="34" charset="0"/>
              <a:buNone/>
            </a:pPr>
            <a:r>
              <a:rPr lang="zh-CN" altLang="en-US" dirty="0">
                <a:solidFill>
                  <a:schemeClr val="accent2"/>
                </a:solidFill>
                <a:latin typeface="华文细黑" panose="02010600040101010101" pitchFamily="2" charset="-122"/>
                <a:ea typeface="华文细黑" panose="02010600040101010101" pitchFamily="2" charset="-122"/>
                <a:cs typeface="华文细黑" panose="02010600040101010101" pitchFamily="2" charset="-122"/>
              </a:rPr>
              <a:t>学习任务</a:t>
            </a:r>
            <a:r>
              <a:rPr lang="en-US" altLang="zh-CN" dirty="0">
                <a:solidFill>
                  <a:schemeClr val="accent2"/>
                </a:solidFill>
                <a:latin typeface="华文细黑" panose="02010600040101010101" pitchFamily="2" charset="-122"/>
                <a:ea typeface="华文细黑" panose="02010600040101010101" pitchFamily="2" charset="-122"/>
                <a:cs typeface="华文细黑" panose="02010600040101010101" pitchFamily="2" charset="-122"/>
              </a:rPr>
              <a:t>5</a:t>
            </a:r>
            <a:endParaRPr lang="zh-CN" altLang="en-US" dirty="0">
              <a:solidFill>
                <a:schemeClr val="accent2"/>
              </a:solidFill>
              <a:latin typeface="华文细黑" panose="02010600040101010101" pitchFamily="2" charset="-122"/>
              <a:ea typeface="华文细黑" panose="02010600040101010101" pitchFamily="2" charset="-122"/>
              <a:cs typeface="华文细黑" panose="02010600040101010101" pitchFamily="2" charset="-122"/>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7"/>
                                        </p:tgtEl>
                                        <p:attrNameLst>
                                          <p:attrName>style.visibility</p:attrName>
                                        </p:attrNameLst>
                                      </p:cBhvr>
                                      <p:to>
                                        <p:strVal val="visible"/>
                                      </p:to>
                                    </p:set>
                                    <p:anim calcmode="lin" valueType="num">
                                      <p:cBhvr>
                                        <p:cTn id="7" dur="4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7"/>
                                        </p:tgtEl>
                                        <p:attrNameLst>
                                          <p:attrName>ppt_y</p:attrName>
                                        </p:attrNameLst>
                                      </p:cBhvr>
                                      <p:tavLst>
                                        <p:tav tm="0">
                                          <p:val>
                                            <p:strVal val="#ppt_y"/>
                                          </p:val>
                                        </p:tav>
                                        <p:tav tm="100000">
                                          <p:val>
                                            <p:strVal val="#ppt_y"/>
                                          </p:val>
                                        </p:tav>
                                      </p:tavLst>
                                    </p:anim>
                                    <p:anim calcmode="lin" valueType="num">
                                      <p:cBhvr>
                                        <p:cTn id="9" dur="4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7570" name="TextBox 5"/>
          <p:cNvSpPr txBox="1">
            <a:spLocks noChangeArrowheads="1"/>
          </p:cNvSpPr>
          <p:nvPr/>
        </p:nvSpPr>
        <p:spPr bwMode="auto">
          <a:xfrm>
            <a:off x="1058863" y="2031851"/>
            <a:ext cx="5543550" cy="2981325"/>
          </a:xfrm>
          <a:prstGeom prst="rect">
            <a:avLst/>
          </a:prstGeom>
          <a:noFill/>
          <a:ln w="9525">
            <a:noFill/>
            <a:miter lim="800000"/>
          </a:ln>
        </p:spPr>
        <p:txBody>
          <a:bodyPr>
            <a:spAutoFit/>
          </a:bodyPr>
          <a:lstStyle/>
          <a:p>
            <a:pPr>
              <a:lnSpc>
                <a:spcPct val="150000"/>
              </a:lnSpc>
              <a:buFont typeface="Arial" panose="020B0604020202020204" pitchFamily="34" charset="0"/>
              <a:buNone/>
            </a:pPr>
            <a:r>
              <a:rPr lang="en-US" altLang="zh-CN" dirty="0">
                <a:latin typeface="+mn-ea"/>
                <a:ea typeface="+mn-ea"/>
              </a:rPr>
              <a:t>2. </a:t>
            </a:r>
            <a:r>
              <a:rPr lang="zh-CN" altLang="en-US" dirty="0">
                <a:latin typeface="+mn-ea"/>
                <a:ea typeface="+mn-ea"/>
              </a:rPr>
              <a:t>图纸准备</a:t>
            </a:r>
            <a:br>
              <a:rPr lang="zh-CN" altLang="en-US" dirty="0">
                <a:latin typeface="+mn-ea"/>
                <a:ea typeface="+mn-ea"/>
              </a:rPr>
            </a:br>
            <a:r>
              <a:rPr lang="zh-CN" altLang="en-US" dirty="0">
                <a:latin typeface="+mn-ea"/>
                <a:ea typeface="+mn-ea"/>
              </a:rPr>
              <a:t>凡进行冬期施工的工程项目，必须符合施工图纸，查对其是否能适应冬期施工要求。如墙体的高厚比、横墙间距等有关的结构稳定性，现浇改为预制，以及工程结构能否在寒冷状态下安全过冬等问题，应通过图纸会审解决。 </a:t>
            </a:r>
            <a:br>
              <a:rPr lang="zh-CN" altLang="en-US" dirty="0">
                <a:latin typeface="+mn-ea"/>
                <a:ea typeface="+mn-ea"/>
              </a:rPr>
            </a:br>
            <a:endParaRPr lang="en-US" altLang="zh-CN" dirty="0">
              <a:latin typeface="+mn-ea"/>
              <a:ea typeface="+mn-ea"/>
            </a:endParaRPr>
          </a:p>
        </p:txBody>
      </p:sp>
      <p:pic>
        <p:nvPicPr>
          <p:cNvPr id="20483" name="Picture 3"/>
          <p:cNvPicPr>
            <a:picLocks noChangeAspect="1" noChangeArrowheads="1"/>
          </p:cNvPicPr>
          <p:nvPr/>
        </p:nvPicPr>
        <p:blipFill>
          <a:blip r:embed="rId1" cstate="print"/>
          <a:srcRect/>
          <a:stretch>
            <a:fillRect/>
          </a:stretch>
        </p:blipFill>
        <p:spPr bwMode="auto">
          <a:xfrm>
            <a:off x="7034485" y="2060848"/>
            <a:ext cx="4541837" cy="2819400"/>
          </a:xfrm>
          <a:prstGeom prst="rect">
            <a:avLst/>
          </a:prstGeom>
          <a:noFill/>
          <a:ln w="9525">
            <a:noFill/>
            <a:miter lim="800000"/>
            <a:headEnd/>
            <a:tailEnd/>
          </a:ln>
        </p:spPr>
      </p:pic>
      <p:sp>
        <p:nvSpPr>
          <p:cNvPr id="7" name="TextBox 54"/>
          <p:cNvSpPr txBox="1">
            <a:spLocks noChangeArrowheads="1"/>
          </p:cNvSpPr>
          <p:nvPr/>
        </p:nvSpPr>
        <p:spPr bwMode="auto">
          <a:xfrm>
            <a:off x="1347465" y="106363"/>
            <a:ext cx="5041900" cy="646331"/>
          </a:xfrm>
          <a:prstGeom prst="rect">
            <a:avLst/>
          </a:prstGeom>
          <a:noFill/>
          <a:ln w="9525">
            <a:noFill/>
            <a:miter lim="800000"/>
          </a:ln>
        </p:spPr>
        <p:txBody>
          <a:bodyPr>
            <a:spAutoFit/>
          </a:bodyPr>
          <a:lstStyle/>
          <a:p>
            <a:pPr marL="0" lvl="1"/>
            <a:r>
              <a:rPr lang="zh-CN" altLang="en-US" dirty="0">
                <a:solidFill>
                  <a:schemeClr val="accent2"/>
                </a:solidFill>
                <a:latin typeface="微软雅黑" panose="020B0503020204020204" pitchFamily="34" charset="-122"/>
                <a:ea typeface="微软雅黑" panose="020B0503020204020204" pitchFamily="34" charset="-122"/>
                <a:cs typeface="华文细黑" panose="02010600040101010101" pitchFamily="2" charset="-122"/>
              </a:rPr>
              <a:t>冬（雨）季施工准备</a:t>
            </a:r>
            <a:endParaRPr lang="zh-CN" altLang="en-US" dirty="0">
              <a:solidFill>
                <a:schemeClr val="accent2"/>
              </a:solidFill>
              <a:latin typeface="微软雅黑" panose="020B0503020204020204" pitchFamily="34" charset="-122"/>
              <a:ea typeface="微软雅黑" panose="020B0503020204020204" pitchFamily="34" charset="-122"/>
              <a:cs typeface="华文细黑" panose="02010600040101010101" pitchFamily="2" charset="-122"/>
            </a:endParaRPr>
          </a:p>
          <a:p>
            <a:pPr>
              <a:buFont typeface="Arial" panose="020B0604020202020204" pitchFamily="34" charset="0"/>
              <a:buNone/>
            </a:pPr>
            <a:endParaRPr lang="zh-CN" altLang="en-US" dirty="0">
              <a:solidFill>
                <a:schemeClr val="accent2"/>
              </a:solidFill>
              <a:latin typeface="微软雅黑" panose="020B0503020204020204" pitchFamily="34" charset="-122"/>
              <a:ea typeface="微软雅黑" panose="020B0503020204020204" pitchFamily="34" charset="-122"/>
            </a:endParaRPr>
          </a:p>
        </p:txBody>
      </p:sp>
      <p:sp>
        <p:nvSpPr>
          <p:cNvPr id="8" name="TextBox 55"/>
          <p:cNvSpPr txBox="1">
            <a:spLocks noChangeArrowheads="1"/>
          </p:cNvSpPr>
          <p:nvPr/>
        </p:nvSpPr>
        <p:spPr bwMode="auto">
          <a:xfrm>
            <a:off x="-241623" y="106363"/>
            <a:ext cx="1497013" cy="369332"/>
          </a:xfrm>
          <a:prstGeom prst="rect">
            <a:avLst/>
          </a:prstGeom>
          <a:noFill/>
          <a:ln w="9525">
            <a:noFill/>
            <a:miter lim="800000"/>
          </a:ln>
        </p:spPr>
        <p:txBody>
          <a:bodyPr>
            <a:spAutoFit/>
          </a:bodyPr>
          <a:lstStyle/>
          <a:p>
            <a:pPr algn="r">
              <a:buFont typeface="Arial" panose="020B0604020202020204" pitchFamily="34" charset="0"/>
              <a:buNone/>
            </a:pPr>
            <a:r>
              <a:rPr lang="zh-CN" altLang="en-US" dirty="0">
                <a:solidFill>
                  <a:schemeClr val="accent2"/>
                </a:solidFill>
                <a:latin typeface="华文细黑" panose="02010600040101010101" pitchFamily="2" charset="-122"/>
                <a:ea typeface="华文细黑" panose="02010600040101010101" pitchFamily="2" charset="-122"/>
                <a:cs typeface="华文细黑" panose="02010600040101010101" pitchFamily="2" charset="-122"/>
              </a:rPr>
              <a:t>学习任务</a:t>
            </a:r>
            <a:r>
              <a:rPr lang="en-US" altLang="zh-CN" dirty="0">
                <a:solidFill>
                  <a:schemeClr val="accent2"/>
                </a:solidFill>
                <a:latin typeface="华文细黑" panose="02010600040101010101" pitchFamily="2" charset="-122"/>
                <a:ea typeface="华文细黑" panose="02010600040101010101" pitchFamily="2" charset="-122"/>
                <a:cs typeface="华文细黑" panose="02010600040101010101" pitchFamily="2" charset="-122"/>
              </a:rPr>
              <a:t>5</a:t>
            </a:r>
            <a:endParaRPr lang="zh-CN" altLang="en-US" dirty="0">
              <a:solidFill>
                <a:schemeClr val="accent2"/>
              </a:solidFill>
              <a:latin typeface="华文细黑" panose="02010600040101010101" pitchFamily="2" charset="-122"/>
              <a:ea typeface="华文细黑" panose="02010600040101010101" pitchFamily="2" charset="-122"/>
              <a:cs typeface="华文细黑" panose="02010600040101010101" pitchFamily="2" charset="-122"/>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7"/>
                                        </p:tgtEl>
                                        <p:attrNameLst>
                                          <p:attrName>style.visibility</p:attrName>
                                        </p:attrNameLst>
                                      </p:cBhvr>
                                      <p:to>
                                        <p:strVal val="visible"/>
                                      </p:to>
                                    </p:set>
                                    <p:anim calcmode="lin" valueType="num">
                                      <p:cBhvr>
                                        <p:cTn id="7" dur="4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7"/>
                                        </p:tgtEl>
                                        <p:attrNameLst>
                                          <p:attrName>ppt_y</p:attrName>
                                        </p:attrNameLst>
                                      </p:cBhvr>
                                      <p:tavLst>
                                        <p:tav tm="0">
                                          <p:val>
                                            <p:strVal val="#ppt_y"/>
                                          </p:val>
                                        </p:tav>
                                        <p:tav tm="100000">
                                          <p:val>
                                            <p:strVal val="#ppt_y"/>
                                          </p:val>
                                        </p:tav>
                                      </p:tavLst>
                                    </p:anim>
                                    <p:anim calcmode="lin" valueType="num">
                                      <p:cBhvr>
                                        <p:cTn id="9" dur="4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8" name="TextBox 5"/>
          <p:cNvSpPr txBox="1">
            <a:spLocks noChangeArrowheads="1"/>
          </p:cNvSpPr>
          <p:nvPr/>
        </p:nvSpPr>
        <p:spPr bwMode="auto">
          <a:xfrm>
            <a:off x="1058863" y="1317625"/>
            <a:ext cx="9791700" cy="4632325"/>
          </a:xfrm>
          <a:prstGeom prst="rect">
            <a:avLst/>
          </a:prstGeom>
          <a:noFill/>
          <a:ln w="9525">
            <a:noFill/>
            <a:miter lim="800000"/>
          </a:ln>
        </p:spPr>
        <p:txBody>
          <a:bodyPr>
            <a:spAutoFit/>
          </a:bodyPr>
          <a:lstStyle/>
          <a:p>
            <a:pPr>
              <a:lnSpc>
                <a:spcPct val="150000"/>
              </a:lnSpc>
              <a:buFont typeface="Arial" panose="020B0604020202020204" pitchFamily="34" charset="0"/>
              <a:buNone/>
            </a:pPr>
            <a:r>
              <a:rPr lang="en-US" altLang="zh-CN" dirty="0">
                <a:latin typeface="+mn-ea"/>
                <a:ea typeface="+mn-ea"/>
              </a:rPr>
              <a:t>3. </a:t>
            </a:r>
            <a:r>
              <a:rPr lang="zh-CN" altLang="en-US" dirty="0">
                <a:latin typeface="+mn-ea"/>
                <a:ea typeface="+mn-ea"/>
              </a:rPr>
              <a:t>现场准备</a:t>
            </a:r>
            <a:br>
              <a:rPr lang="zh-CN" altLang="en-US" dirty="0">
                <a:latin typeface="+mn-ea"/>
                <a:ea typeface="+mn-ea"/>
              </a:rPr>
            </a:br>
            <a:r>
              <a:rPr lang="zh-CN" altLang="en-US" dirty="0">
                <a:latin typeface="+mn-ea"/>
                <a:ea typeface="+mn-ea"/>
              </a:rPr>
              <a:t>（ </a:t>
            </a:r>
            <a:r>
              <a:rPr lang="en-US" altLang="zh-CN" dirty="0">
                <a:latin typeface="+mn-ea"/>
                <a:ea typeface="+mn-ea"/>
              </a:rPr>
              <a:t>1</a:t>
            </a:r>
            <a:r>
              <a:rPr lang="zh-CN" altLang="en-US" dirty="0">
                <a:latin typeface="+mn-ea"/>
                <a:ea typeface="+mn-ea"/>
              </a:rPr>
              <a:t>）根据实物工程量提前组织有关机具、外加剂和保温材料、测温材料进场。</a:t>
            </a:r>
            <a:br>
              <a:rPr lang="zh-CN" altLang="en-US" dirty="0">
                <a:latin typeface="+mn-ea"/>
                <a:ea typeface="+mn-ea"/>
              </a:rPr>
            </a:br>
            <a:r>
              <a:rPr lang="zh-CN" altLang="en-US" dirty="0">
                <a:latin typeface="+mn-ea"/>
                <a:ea typeface="+mn-ea"/>
              </a:rPr>
              <a:t>（ </a:t>
            </a:r>
            <a:r>
              <a:rPr lang="en-US" altLang="zh-CN" dirty="0">
                <a:latin typeface="+mn-ea"/>
                <a:ea typeface="+mn-ea"/>
              </a:rPr>
              <a:t>2</a:t>
            </a:r>
            <a:r>
              <a:rPr lang="zh-CN" altLang="en-US" dirty="0">
                <a:latin typeface="+mn-ea"/>
                <a:ea typeface="+mn-ea"/>
              </a:rPr>
              <a:t>）搭建加热用的锅炉房、搅拌站、敷设管道，对锅炉进行试火试压，对各种加热的材料、设备要检查其安全可靠性。</a:t>
            </a:r>
            <a:br>
              <a:rPr lang="zh-CN" altLang="en-US" dirty="0">
                <a:latin typeface="+mn-ea"/>
                <a:ea typeface="+mn-ea"/>
              </a:rPr>
            </a:br>
            <a:r>
              <a:rPr lang="zh-CN" altLang="en-US" dirty="0">
                <a:latin typeface="+mn-ea"/>
                <a:ea typeface="+mn-ea"/>
              </a:rPr>
              <a:t>（ </a:t>
            </a:r>
            <a:r>
              <a:rPr lang="en-US" altLang="zh-CN" dirty="0">
                <a:latin typeface="+mn-ea"/>
                <a:ea typeface="+mn-ea"/>
              </a:rPr>
              <a:t>3</a:t>
            </a:r>
            <a:r>
              <a:rPr lang="zh-CN" altLang="en-US" dirty="0">
                <a:latin typeface="+mn-ea"/>
                <a:ea typeface="+mn-ea"/>
              </a:rPr>
              <a:t>）计算变压器容量，接通电源。</a:t>
            </a:r>
            <a:br>
              <a:rPr lang="zh-CN" altLang="en-US" dirty="0">
                <a:latin typeface="+mn-ea"/>
                <a:ea typeface="+mn-ea"/>
              </a:rPr>
            </a:br>
            <a:r>
              <a:rPr lang="zh-CN" altLang="en-US" dirty="0">
                <a:latin typeface="+mn-ea"/>
                <a:ea typeface="+mn-ea"/>
              </a:rPr>
              <a:t>（ </a:t>
            </a:r>
            <a:r>
              <a:rPr lang="en-US" altLang="zh-CN" dirty="0">
                <a:latin typeface="+mn-ea"/>
                <a:ea typeface="+mn-ea"/>
              </a:rPr>
              <a:t>4</a:t>
            </a:r>
            <a:r>
              <a:rPr lang="zh-CN" altLang="en-US" dirty="0">
                <a:latin typeface="+mn-ea"/>
                <a:ea typeface="+mn-ea"/>
              </a:rPr>
              <a:t>）对工地的临时给水排水管道及石灰膏等材料做好保温防冻工作，防止道路积水成冰，及时清扫积雪，保证运输顺利。</a:t>
            </a:r>
            <a:br>
              <a:rPr lang="zh-CN" altLang="en-US" dirty="0">
                <a:latin typeface="+mn-ea"/>
                <a:ea typeface="+mn-ea"/>
              </a:rPr>
            </a:br>
            <a:r>
              <a:rPr lang="zh-CN" altLang="en-US" dirty="0">
                <a:latin typeface="+mn-ea"/>
                <a:ea typeface="+mn-ea"/>
              </a:rPr>
              <a:t>（ </a:t>
            </a:r>
            <a:r>
              <a:rPr lang="en-US" altLang="zh-CN" dirty="0">
                <a:latin typeface="+mn-ea"/>
                <a:ea typeface="+mn-ea"/>
              </a:rPr>
              <a:t>5</a:t>
            </a:r>
            <a:r>
              <a:rPr lang="zh-CN" altLang="en-US" dirty="0">
                <a:latin typeface="+mn-ea"/>
                <a:ea typeface="+mn-ea"/>
              </a:rPr>
              <a:t>）做好冬期施工混凝土、砂浆及掺外加剂的试配试验工作，提出施工配合比。</a:t>
            </a:r>
            <a:br>
              <a:rPr lang="zh-CN" altLang="en-US" dirty="0">
                <a:latin typeface="+mn-ea"/>
                <a:ea typeface="+mn-ea"/>
              </a:rPr>
            </a:br>
            <a:r>
              <a:rPr lang="zh-CN" altLang="en-US" dirty="0">
                <a:latin typeface="+mn-ea"/>
                <a:ea typeface="+mn-ea"/>
              </a:rPr>
              <a:t>（ </a:t>
            </a:r>
            <a:r>
              <a:rPr lang="en-US" altLang="zh-CN" dirty="0">
                <a:latin typeface="+mn-ea"/>
                <a:ea typeface="+mn-ea"/>
              </a:rPr>
              <a:t>6</a:t>
            </a:r>
            <a:r>
              <a:rPr lang="zh-CN" altLang="en-US" dirty="0">
                <a:latin typeface="+mn-ea"/>
                <a:ea typeface="+mn-ea"/>
              </a:rPr>
              <a:t>）做好室内施工项目的保温，如先完成供热系统、安装好门窗玻璃等，以保证室内其他项目能顺利施工。 </a:t>
            </a:r>
            <a:br>
              <a:rPr lang="zh-CN" altLang="en-US" dirty="0">
                <a:latin typeface="+mn-ea"/>
                <a:ea typeface="+mn-ea"/>
              </a:rPr>
            </a:br>
            <a:endParaRPr lang="en-US" altLang="zh-CN" dirty="0">
              <a:latin typeface="+mn-ea"/>
              <a:ea typeface="+mn-ea"/>
            </a:endParaRPr>
          </a:p>
        </p:txBody>
      </p:sp>
      <p:sp>
        <p:nvSpPr>
          <p:cNvPr id="7" name="TextBox 54"/>
          <p:cNvSpPr txBox="1">
            <a:spLocks noChangeArrowheads="1"/>
          </p:cNvSpPr>
          <p:nvPr/>
        </p:nvSpPr>
        <p:spPr bwMode="auto">
          <a:xfrm>
            <a:off x="1347465" y="106363"/>
            <a:ext cx="5041900" cy="646331"/>
          </a:xfrm>
          <a:prstGeom prst="rect">
            <a:avLst/>
          </a:prstGeom>
          <a:noFill/>
          <a:ln w="9525">
            <a:noFill/>
            <a:miter lim="800000"/>
          </a:ln>
        </p:spPr>
        <p:txBody>
          <a:bodyPr>
            <a:spAutoFit/>
          </a:bodyPr>
          <a:lstStyle/>
          <a:p>
            <a:pPr marL="0" lvl="1"/>
            <a:r>
              <a:rPr lang="zh-CN" altLang="en-US" dirty="0">
                <a:solidFill>
                  <a:schemeClr val="accent2"/>
                </a:solidFill>
                <a:latin typeface="微软雅黑" panose="020B0503020204020204" pitchFamily="34" charset="-122"/>
                <a:ea typeface="微软雅黑" panose="020B0503020204020204" pitchFamily="34" charset="-122"/>
                <a:cs typeface="华文细黑" panose="02010600040101010101" pitchFamily="2" charset="-122"/>
              </a:rPr>
              <a:t>冬（雨）季施工准备</a:t>
            </a:r>
            <a:endParaRPr lang="zh-CN" altLang="en-US" dirty="0">
              <a:solidFill>
                <a:schemeClr val="accent2"/>
              </a:solidFill>
              <a:latin typeface="微软雅黑" panose="020B0503020204020204" pitchFamily="34" charset="-122"/>
              <a:ea typeface="微软雅黑" panose="020B0503020204020204" pitchFamily="34" charset="-122"/>
              <a:cs typeface="华文细黑" panose="02010600040101010101" pitchFamily="2" charset="-122"/>
            </a:endParaRPr>
          </a:p>
          <a:p>
            <a:pPr>
              <a:buFont typeface="Arial" panose="020B0604020202020204" pitchFamily="34" charset="0"/>
              <a:buNone/>
            </a:pPr>
            <a:endParaRPr lang="zh-CN" altLang="en-US" dirty="0">
              <a:solidFill>
                <a:schemeClr val="accent2"/>
              </a:solidFill>
              <a:latin typeface="微软雅黑" panose="020B0503020204020204" pitchFamily="34" charset="-122"/>
              <a:ea typeface="微软雅黑" panose="020B0503020204020204" pitchFamily="34" charset="-122"/>
            </a:endParaRPr>
          </a:p>
        </p:txBody>
      </p:sp>
      <p:sp>
        <p:nvSpPr>
          <p:cNvPr id="8" name="TextBox 55"/>
          <p:cNvSpPr txBox="1">
            <a:spLocks noChangeArrowheads="1"/>
          </p:cNvSpPr>
          <p:nvPr/>
        </p:nvSpPr>
        <p:spPr bwMode="auto">
          <a:xfrm>
            <a:off x="-241623" y="106363"/>
            <a:ext cx="1497013" cy="369332"/>
          </a:xfrm>
          <a:prstGeom prst="rect">
            <a:avLst/>
          </a:prstGeom>
          <a:noFill/>
          <a:ln w="9525">
            <a:noFill/>
            <a:miter lim="800000"/>
          </a:ln>
        </p:spPr>
        <p:txBody>
          <a:bodyPr>
            <a:spAutoFit/>
          </a:bodyPr>
          <a:lstStyle/>
          <a:p>
            <a:pPr algn="r">
              <a:buFont typeface="Arial" panose="020B0604020202020204" pitchFamily="34" charset="0"/>
              <a:buNone/>
            </a:pPr>
            <a:r>
              <a:rPr lang="zh-CN" altLang="en-US" dirty="0">
                <a:solidFill>
                  <a:schemeClr val="accent2"/>
                </a:solidFill>
                <a:latin typeface="华文细黑" panose="02010600040101010101" pitchFamily="2" charset="-122"/>
                <a:ea typeface="华文细黑" panose="02010600040101010101" pitchFamily="2" charset="-122"/>
                <a:cs typeface="华文细黑" panose="02010600040101010101" pitchFamily="2" charset="-122"/>
              </a:rPr>
              <a:t>学习任务</a:t>
            </a:r>
            <a:r>
              <a:rPr lang="en-US" altLang="zh-CN" dirty="0">
                <a:solidFill>
                  <a:schemeClr val="accent2"/>
                </a:solidFill>
                <a:latin typeface="华文细黑" panose="02010600040101010101" pitchFamily="2" charset="-122"/>
                <a:ea typeface="华文细黑" panose="02010600040101010101" pitchFamily="2" charset="-122"/>
                <a:cs typeface="华文细黑" panose="02010600040101010101" pitchFamily="2" charset="-122"/>
              </a:rPr>
              <a:t>5</a:t>
            </a:r>
            <a:endParaRPr lang="zh-CN" altLang="en-US" dirty="0">
              <a:solidFill>
                <a:schemeClr val="accent2"/>
              </a:solidFill>
              <a:latin typeface="华文细黑" panose="02010600040101010101" pitchFamily="2" charset="-122"/>
              <a:ea typeface="华文细黑" panose="02010600040101010101" pitchFamily="2" charset="-122"/>
              <a:cs typeface="华文细黑" panose="02010600040101010101" pitchFamily="2" charset="-122"/>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7"/>
                                        </p:tgtEl>
                                        <p:attrNameLst>
                                          <p:attrName>style.visibility</p:attrName>
                                        </p:attrNameLst>
                                      </p:cBhvr>
                                      <p:to>
                                        <p:strVal val="visible"/>
                                      </p:to>
                                    </p:set>
                                    <p:anim calcmode="lin" valueType="num">
                                      <p:cBhvr>
                                        <p:cTn id="7" dur="4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7"/>
                                        </p:tgtEl>
                                        <p:attrNameLst>
                                          <p:attrName>ppt_y</p:attrName>
                                        </p:attrNameLst>
                                      </p:cBhvr>
                                      <p:tavLst>
                                        <p:tav tm="0">
                                          <p:val>
                                            <p:strVal val="#ppt_y"/>
                                          </p:val>
                                        </p:tav>
                                        <p:tav tm="100000">
                                          <p:val>
                                            <p:strVal val="#ppt_y"/>
                                          </p:val>
                                        </p:tav>
                                      </p:tavLst>
                                    </p:anim>
                                    <p:anim calcmode="lin" valueType="num">
                                      <p:cBhvr>
                                        <p:cTn id="9" dur="4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1666" name="TextBox 5"/>
          <p:cNvSpPr txBox="1">
            <a:spLocks noChangeArrowheads="1"/>
          </p:cNvSpPr>
          <p:nvPr/>
        </p:nvSpPr>
        <p:spPr bwMode="auto">
          <a:xfrm>
            <a:off x="1058863" y="1619250"/>
            <a:ext cx="9575800" cy="4219575"/>
          </a:xfrm>
          <a:prstGeom prst="rect">
            <a:avLst/>
          </a:prstGeom>
          <a:noFill/>
          <a:ln w="9525">
            <a:noFill/>
            <a:miter lim="800000"/>
          </a:ln>
        </p:spPr>
        <p:txBody>
          <a:bodyPr>
            <a:spAutoFit/>
          </a:bodyPr>
          <a:lstStyle/>
          <a:p>
            <a:pPr>
              <a:lnSpc>
                <a:spcPct val="150000"/>
              </a:lnSpc>
              <a:buFont typeface="Arial" panose="020B0604020202020204" pitchFamily="34" charset="0"/>
              <a:buNone/>
            </a:pPr>
            <a:r>
              <a:rPr lang="en-US" altLang="zh-CN" dirty="0">
                <a:latin typeface="+mn-ea"/>
                <a:ea typeface="+mn-ea"/>
              </a:rPr>
              <a:t>4. </a:t>
            </a:r>
            <a:r>
              <a:rPr lang="zh-CN" altLang="en-US" dirty="0">
                <a:latin typeface="+mn-ea"/>
                <a:ea typeface="+mn-ea"/>
              </a:rPr>
              <a:t>安全与防火</a:t>
            </a:r>
            <a:br>
              <a:rPr lang="zh-CN" altLang="en-US" dirty="0">
                <a:latin typeface="+mn-ea"/>
                <a:ea typeface="+mn-ea"/>
              </a:rPr>
            </a:br>
            <a:r>
              <a:rPr lang="zh-CN" altLang="en-US" dirty="0">
                <a:latin typeface="+mn-ea"/>
                <a:ea typeface="+mn-ea"/>
              </a:rPr>
              <a:t>（ </a:t>
            </a:r>
            <a:r>
              <a:rPr lang="en-US" altLang="zh-CN" dirty="0">
                <a:latin typeface="+mn-ea"/>
                <a:ea typeface="+mn-ea"/>
              </a:rPr>
              <a:t>1</a:t>
            </a:r>
            <a:r>
              <a:rPr lang="zh-CN" altLang="en-US" dirty="0">
                <a:latin typeface="+mn-ea"/>
                <a:ea typeface="+mn-ea"/>
              </a:rPr>
              <a:t>）冬期施工时，要采取防滑措施。</a:t>
            </a:r>
            <a:br>
              <a:rPr lang="zh-CN" altLang="en-US" dirty="0">
                <a:latin typeface="+mn-ea"/>
                <a:ea typeface="+mn-ea"/>
              </a:rPr>
            </a:br>
            <a:r>
              <a:rPr lang="zh-CN" altLang="en-US" dirty="0">
                <a:latin typeface="+mn-ea"/>
                <a:ea typeface="+mn-ea"/>
              </a:rPr>
              <a:t>（ </a:t>
            </a:r>
            <a:r>
              <a:rPr lang="en-US" altLang="zh-CN" dirty="0">
                <a:latin typeface="+mn-ea"/>
                <a:ea typeface="+mn-ea"/>
              </a:rPr>
              <a:t>2</a:t>
            </a:r>
            <a:r>
              <a:rPr lang="zh-CN" altLang="en-US" dirty="0">
                <a:latin typeface="+mn-ea"/>
                <a:ea typeface="+mn-ea"/>
              </a:rPr>
              <a:t>）大雪后，必须将架子上的积雪清扫干净，并检查马道平台，如有松动下沉现象，务必及时处理。</a:t>
            </a:r>
            <a:br>
              <a:rPr lang="zh-CN" altLang="en-US" dirty="0">
                <a:latin typeface="+mn-ea"/>
                <a:ea typeface="+mn-ea"/>
              </a:rPr>
            </a:br>
            <a:r>
              <a:rPr lang="zh-CN" altLang="en-US" dirty="0">
                <a:latin typeface="+mn-ea"/>
                <a:ea typeface="+mn-ea"/>
              </a:rPr>
              <a:t>（ </a:t>
            </a:r>
            <a:r>
              <a:rPr lang="en-US" altLang="zh-CN" dirty="0">
                <a:latin typeface="+mn-ea"/>
                <a:ea typeface="+mn-ea"/>
              </a:rPr>
              <a:t>3</a:t>
            </a:r>
            <a:r>
              <a:rPr lang="zh-CN" altLang="en-US" dirty="0">
                <a:latin typeface="+mn-ea"/>
                <a:ea typeface="+mn-ea"/>
              </a:rPr>
              <a:t>）施工时如接触气源、热水，要防止烫伤；使用氯化钙、漂白粉时，要防止腐蚀皮肤。</a:t>
            </a:r>
            <a:br>
              <a:rPr lang="zh-CN" altLang="en-US" dirty="0">
                <a:latin typeface="+mn-ea"/>
                <a:ea typeface="+mn-ea"/>
              </a:rPr>
            </a:br>
            <a:r>
              <a:rPr lang="zh-CN" altLang="en-US" dirty="0">
                <a:latin typeface="+mn-ea"/>
                <a:ea typeface="+mn-ea"/>
              </a:rPr>
              <a:t>（ </a:t>
            </a:r>
            <a:r>
              <a:rPr lang="en-US" altLang="zh-CN" dirty="0">
                <a:latin typeface="+mn-ea"/>
                <a:ea typeface="+mn-ea"/>
              </a:rPr>
              <a:t>4</a:t>
            </a:r>
            <a:r>
              <a:rPr lang="zh-CN" altLang="en-US" dirty="0">
                <a:latin typeface="+mn-ea"/>
                <a:ea typeface="+mn-ea"/>
              </a:rPr>
              <a:t>）亚硝酸钠有剧毒，要严加保管，防止突发性食物中毒。</a:t>
            </a:r>
            <a:br>
              <a:rPr lang="zh-CN" altLang="en-US" dirty="0">
                <a:latin typeface="+mn-ea"/>
                <a:ea typeface="+mn-ea"/>
              </a:rPr>
            </a:br>
            <a:r>
              <a:rPr lang="zh-CN" altLang="en-US" dirty="0">
                <a:latin typeface="+mn-ea"/>
                <a:ea typeface="+mn-ea"/>
              </a:rPr>
              <a:t>（ </a:t>
            </a:r>
            <a:r>
              <a:rPr lang="en-US" altLang="zh-CN" dirty="0">
                <a:latin typeface="+mn-ea"/>
                <a:ea typeface="+mn-ea"/>
              </a:rPr>
              <a:t>5</a:t>
            </a:r>
            <a:r>
              <a:rPr lang="zh-CN" altLang="en-US" dirty="0">
                <a:latin typeface="+mn-ea"/>
                <a:ea typeface="+mn-ea"/>
              </a:rPr>
              <a:t>）对现场火源要加强管理；使用天然气、煤气时，要防止爆炸；使用焦炭炉、煤炉或天然气、煤气时，应注意通风换气，防止煤气中毒。</a:t>
            </a:r>
            <a:br>
              <a:rPr lang="zh-CN" altLang="en-US" dirty="0">
                <a:latin typeface="+mn-ea"/>
                <a:ea typeface="+mn-ea"/>
              </a:rPr>
            </a:br>
            <a:r>
              <a:rPr lang="zh-CN" altLang="en-US" dirty="0">
                <a:latin typeface="+mn-ea"/>
                <a:ea typeface="+mn-ea"/>
              </a:rPr>
              <a:t>（ </a:t>
            </a:r>
            <a:r>
              <a:rPr lang="en-US" altLang="zh-CN" dirty="0">
                <a:latin typeface="+mn-ea"/>
                <a:ea typeface="+mn-ea"/>
              </a:rPr>
              <a:t>6</a:t>
            </a:r>
            <a:r>
              <a:rPr lang="zh-CN" altLang="en-US" dirty="0">
                <a:latin typeface="+mn-ea"/>
                <a:ea typeface="+mn-ea"/>
              </a:rPr>
              <a:t>）电源开关、控制箱等设施要加锁，并设专人负责管理，防止漏电、触电。 </a:t>
            </a:r>
            <a:br>
              <a:rPr lang="zh-CN" altLang="en-US" dirty="0">
                <a:latin typeface="+mn-ea"/>
                <a:ea typeface="+mn-ea"/>
              </a:rPr>
            </a:br>
            <a:endParaRPr lang="en-US" altLang="zh-CN" dirty="0">
              <a:latin typeface="+mn-ea"/>
              <a:ea typeface="+mn-ea"/>
            </a:endParaRPr>
          </a:p>
        </p:txBody>
      </p:sp>
      <p:sp>
        <p:nvSpPr>
          <p:cNvPr id="7" name="TextBox 54"/>
          <p:cNvSpPr txBox="1">
            <a:spLocks noChangeArrowheads="1"/>
          </p:cNvSpPr>
          <p:nvPr/>
        </p:nvSpPr>
        <p:spPr bwMode="auto">
          <a:xfrm>
            <a:off x="1347465" y="106363"/>
            <a:ext cx="5041900" cy="646331"/>
          </a:xfrm>
          <a:prstGeom prst="rect">
            <a:avLst/>
          </a:prstGeom>
          <a:noFill/>
          <a:ln w="9525">
            <a:noFill/>
            <a:miter lim="800000"/>
          </a:ln>
        </p:spPr>
        <p:txBody>
          <a:bodyPr>
            <a:spAutoFit/>
          </a:bodyPr>
          <a:lstStyle/>
          <a:p>
            <a:pPr marL="0" lvl="1"/>
            <a:r>
              <a:rPr lang="zh-CN" altLang="en-US" dirty="0">
                <a:solidFill>
                  <a:schemeClr val="accent2"/>
                </a:solidFill>
                <a:latin typeface="微软雅黑" panose="020B0503020204020204" pitchFamily="34" charset="-122"/>
                <a:ea typeface="微软雅黑" panose="020B0503020204020204" pitchFamily="34" charset="-122"/>
                <a:cs typeface="华文细黑" panose="02010600040101010101" pitchFamily="2" charset="-122"/>
              </a:rPr>
              <a:t>冬（雨）季施工准备</a:t>
            </a:r>
            <a:endParaRPr lang="zh-CN" altLang="en-US" dirty="0">
              <a:solidFill>
                <a:schemeClr val="accent2"/>
              </a:solidFill>
              <a:latin typeface="微软雅黑" panose="020B0503020204020204" pitchFamily="34" charset="-122"/>
              <a:ea typeface="微软雅黑" panose="020B0503020204020204" pitchFamily="34" charset="-122"/>
              <a:cs typeface="华文细黑" panose="02010600040101010101" pitchFamily="2" charset="-122"/>
            </a:endParaRPr>
          </a:p>
          <a:p>
            <a:pPr>
              <a:buFont typeface="Arial" panose="020B0604020202020204" pitchFamily="34" charset="0"/>
              <a:buNone/>
            </a:pPr>
            <a:endParaRPr lang="zh-CN" altLang="en-US" dirty="0">
              <a:solidFill>
                <a:schemeClr val="accent2"/>
              </a:solidFill>
              <a:latin typeface="微软雅黑" panose="020B0503020204020204" pitchFamily="34" charset="-122"/>
              <a:ea typeface="微软雅黑" panose="020B0503020204020204" pitchFamily="34" charset="-122"/>
            </a:endParaRPr>
          </a:p>
        </p:txBody>
      </p:sp>
      <p:sp>
        <p:nvSpPr>
          <p:cNvPr id="8" name="TextBox 55"/>
          <p:cNvSpPr txBox="1">
            <a:spLocks noChangeArrowheads="1"/>
          </p:cNvSpPr>
          <p:nvPr/>
        </p:nvSpPr>
        <p:spPr bwMode="auto">
          <a:xfrm>
            <a:off x="-241623" y="106363"/>
            <a:ext cx="1497013" cy="369332"/>
          </a:xfrm>
          <a:prstGeom prst="rect">
            <a:avLst/>
          </a:prstGeom>
          <a:noFill/>
          <a:ln w="9525">
            <a:noFill/>
            <a:miter lim="800000"/>
          </a:ln>
        </p:spPr>
        <p:txBody>
          <a:bodyPr>
            <a:spAutoFit/>
          </a:bodyPr>
          <a:lstStyle/>
          <a:p>
            <a:pPr algn="r">
              <a:buFont typeface="Arial" panose="020B0604020202020204" pitchFamily="34" charset="0"/>
              <a:buNone/>
            </a:pPr>
            <a:r>
              <a:rPr lang="zh-CN" altLang="en-US" dirty="0">
                <a:solidFill>
                  <a:schemeClr val="accent2"/>
                </a:solidFill>
                <a:latin typeface="华文细黑" panose="02010600040101010101" pitchFamily="2" charset="-122"/>
                <a:ea typeface="华文细黑" panose="02010600040101010101" pitchFamily="2" charset="-122"/>
                <a:cs typeface="华文细黑" panose="02010600040101010101" pitchFamily="2" charset="-122"/>
              </a:rPr>
              <a:t>学习任务</a:t>
            </a:r>
            <a:r>
              <a:rPr lang="en-US" altLang="zh-CN" dirty="0">
                <a:solidFill>
                  <a:schemeClr val="accent2"/>
                </a:solidFill>
                <a:latin typeface="华文细黑" panose="02010600040101010101" pitchFamily="2" charset="-122"/>
                <a:ea typeface="华文细黑" panose="02010600040101010101" pitchFamily="2" charset="-122"/>
                <a:cs typeface="华文细黑" panose="02010600040101010101" pitchFamily="2" charset="-122"/>
              </a:rPr>
              <a:t>5</a:t>
            </a:r>
            <a:endParaRPr lang="zh-CN" altLang="en-US" dirty="0">
              <a:solidFill>
                <a:schemeClr val="accent2"/>
              </a:solidFill>
              <a:latin typeface="华文细黑" panose="02010600040101010101" pitchFamily="2" charset="-122"/>
              <a:ea typeface="华文细黑" panose="02010600040101010101" pitchFamily="2" charset="-122"/>
              <a:cs typeface="华文细黑" panose="02010600040101010101" pitchFamily="2" charset="-122"/>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7"/>
                                        </p:tgtEl>
                                        <p:attrNameLst>
                                          <p:attrName>style.visibility</p:attrName>
                                        </p:attrNameLst>
                                      </p:cBhvr>
                                      <p:to>
                                        <p:strVal val="visible"/>
                                      </p:to>
                                    </p:set>
                                    <p:anim calcmode="lin" valueType="num">
                                      <p:cBhvr>
                                        <p:cTn id="7" dur="4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7"/>
                                        </p:tgtEl>
                                        <p:attrNameLst>
                                          <p:attrName>ppt_y</p:attrName>
                                        </p:attrNameLst>
                                      </p:cBhvr>
                                      <p:tavLst>
                                        <p:tav tm="0">
                                          <p:val>
                                            <p:strVal val="#ppt_y"/>
                                          </p:val>
                                        </p:tav>
                                        <p:tav tm="100000">
                                          <p:val>
                                            <p:strVal val="#ppt_y"/>
                                          </p:val>
                                        </p:tav>
                                      </p:tavLst>
                                    </p:anim>
                                    <p:anim calcmode="lin" valueType="num">
                                      <p:cBhvr>
                                        <p:cTn id="9" dur="4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3714" name="文本框 49"/>
          <p:cNvSpPr>
            <a:spLocks noChangeArrowheads="1"/>
          </p:cNvSpPr>
          <p:nvPr/>
        </p:nvSpPr>
        <p:spPr bwMode="auto">
          <a:xfrm>
            <a:off x="38100" y="6429375"/>
            <a:ext cx="1042988" cy="369888"/>
          </a:xfrm>
          <a:prstGeom prst="rect">
            <a:avLst/>
          </a:prstGeom>
          <a:noFill/>
          <a:ln w="9525">
            <a:noFill/>
            <a:miter lim="800000"/>
          </a:ln>
        </p:spPr>
        <p:txBody>
          <a:bodyPr>
            <a:spAutoFit/>
          </a:bodyPr>
          <a:lstStyle/>
          <a:p>
            <a:pPr algn="r">
              <a:buFont typeface="Arial" panose="020B0604020202020204" pitchFamily="34" charset="0"/>
              <a:buNone/>
            </a:pPr>
            <a:r>
              <a:rPr lang="en-US" altLang="zh-CN">
                <a:solidFill>
                  <a:schemeClr val="bg1"/>
                </a:solidFill>
              </a:rPr>
              <a:t>Part 4</a:t>
            </a:r>
            <a:endParaRPr lang="zh-CN" altLang="en-US">
              <a:solidFill>
                <a:schemeClr val="bg1"/>
              </a:solidFill>
            </a:endParaRPr>
          </a:p>
        </p:txBody>
      </p:sp>
      <p:sp>
        <p:nvSpPr>
          <p:cNvPr id="53" name="椭圆 52"/>
          <p:cNvSpPr/>
          <p:nvPr/>
        </p:nvSpPr>
        <p:spPr>
          <a:xfrm>
            <a:off x="1365250" y="2269976"/>
            <a:ext cx="2587625" cy="2587625"/>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131420" tIns="65709" rIns="131420" bIns="65709" anchor="ctr"/>
          <a:lstStyle/>
          <a:p>
            <a:pPr algn="ctr">
              <a:buFont typeface="Arial" panose="020B0604020202020204" pitchFamily="34" charset="0"/>
              <a:buNone/>
              <a:defRPr/>
            </a:pPr>
            <a:endParaRPr lang="zh-CN" altLang="en-US">
              <a:solidFill>
                <a:schemeClr val="tx1"/>
              </a:solidFill>
            </a:endParaRPr>
          </a:p>
        </p:txBody>
      </p:sp>
      <p:sp>
        <p:nvSpPr>
          <p:cNvPr id="69" name="椭圆 68"/>
          <p:cNvSpPr/>
          <p:nvPr/>
        </p:nvSpPr>
        <p:spPr>
          <a:xfrm>
            <a:off x="1209675" y="2114401"/>
            <a:ext cx="2898775" cy="2898775"/>
          </a:xfrm>
          <a:prstGeom prst="ellipse">
            <a:avLst/>
          </a:prstGeom>
          <a:noFill/>
          <a:ln>
            <a:solidFill>
              <a:srgbClr val="00B0F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131420" tIns="65709" rIns="131420" bIns="65709" anchor="ctr"/>
          <a:lstStyle/>
          <a:p>
            <a:pPr algn="ctr">
              <a:buFont typeface="Arial" panose="020B0604020202020204" pitchFamily="34" charset="0"/>
              <a:buNone/>
              <a:defRPr/>
            </a:pPr>
            <a:endParaRPr lang="zh-CN" altLang="en-US">
              <a:solidFill>
                <a:schemeClr val="tx1"/>
              </a:solidFill>
            </a:endParaRPr>
          </a:p>
        </p:txBody>
      </p:sp>
      <p:sp>
        <p:nvSpPr>
          <p:cNvPr id="70" name="矩形 69"/>
          <p:cNvSpPr/>
          <p:nvPr/>
        </p:nvSpPr>
        <p:spPr>
          <a:xfrm>
            <a:off x="1452309" y="3212976"/>
            <a:ext cx="2332037" cy="809810"/>
          </a:xfrm>
          <a:prstGeom prst="rect">
            <a:avLst/>
          </a:prstGeom>
        </p:spPr>
        <p:txBody>
          <a:bodyPr lIns="131420" tIns="65709" rIns="131420" bIns="65709">
            <a:spAutoFit/>
          </a:bodyPr>
          <a:lstStyle/>
          <a:p>
            <a:pPr algn="ctr">
              <a:buFont typeface="Arial" panose="020B0604020202020204" pitchFamily="34" charset="0"/>
              <a:buNone/>
            </a:pPr>
            <a:r>
              <a:rPr lang="zh-CN" altLang="en-US" sz="2000" dirty="0">
                <a:solidFill>
                  <a:schemeClr val="accent2"/>
                </a:solidFill>
                <a:latin typeface="微软雅黑" panose="020B0503020204020204" pitchFamily="34" charset="-122"/>
                <a:ea typeface="微软雅黑" panose="020B0503020204020204" pitchFamily="34" charset="-122"/>
              </a:rPr>
              <a:t>二、雨期施工准备 </a:t>
            </a:r>
            <a:br>
              <a:rPr lang="zh-CN" altLang="en-US" sz="2400" dirty="0">
                <a:solidFill>
                  <a:schemeClr val="accent2"/>
                </a:solidFill>
                <a:latin typeface="微软雅黑" panose="020B0503020204020204" pitchFamily="34" charset="-122"/>
                <a:ea typeface="微软雅黑" panose="020B0503020204020204" pitchFamily="34" charset="-122"/>
              </a:rPr>
            </a:br>
            <a:endParaRPr lang="en-US" altLang="zh-CN" sz="2400" dirty="0">
              <a:solidFill>
                <a:schemeClr val="accent2"/>
              </a:solidFill>
              <a:latin typeface="微软雅黑" panose="020B0503020204020204" pitchFamily="34" charset="-122"/>
              <a:ea typeface="微软雅黑" panose="020B0503020204020204" pitchFamily="34" charset="-122"/>
            </a:endParaRPr>
          </a:p>
        </p:txBody>
      </p:sp>
      <p:sp>
        <p:nvSpPr>
          <p:cNvPr id="71" name="文本框 7"/>
          <p:cNvSpPr txBox="1">
            <a:spLocks noChangeArrowheads="1"/>
          </p:cNvSpPr>
          <p:nvPr/>
        </p:nvSpPr>
        <p:spPr bwMode="auto">
          <a:xfrm>
            <a:off x="6097588" y="1952625"/>
            <a:ext cx="4826000" cy="3816350"/>
          </a:xfrm>
          <a:prstGeom prst="rect">
            <a:avLst/>
          </a:prstGeom>
          <a:noFill/>
          <a:ln>
            <a:noFill/>
          </a:ln>
        </p:spPr>
        <p:txBody>
          <a:bodyPr lIns="131420" tIns="65709" rIns="131420" bIns="65709"/>
          <a:lstStyle/>
          <a:p>
            <a:pPr>
              <a:buFont typeface="Arial" panose="020B0604020202020204" pitchFamily="34" charset="0"/>
              <a:buNone/>
            </a:pPr>
            <a:endParaRPr lang="zh-CN" altLang="en-US"/>
          </a:p>
        </p:txBody>
      </p:sp>
      <p:sp>
        <p:nvSpPr>
          <p:cNvPr id="243723" name="Text Box 11"/>
          <p:cNvSpPr txBox="1">
            <a:spLocks noChangeArrowheads="1"/>
          </p:cNvSpPr>
          <p:nvPr/>
        </p:nvSpPr>
        <p:spPr bwMode="auto">
          <a:xfrm>
            <a:off x="5378450" y="2204864"/>
            <a:ext cx="4319588" cy="2536400"/>
          </a:xfrm>
          <a:prstGeom prst="rect">
            <a:avLst/>
          </a:prstGeom>
          <a:noFill/>
          <a:ln w="9525">
            <a:noFill/>
            <a:miter lim="800000"/>
          </a:ln>
          <a:effectLst/>
        </p:spPr>
        <p:txBody>
          <a:bodyPr>
            <a:spAutoFit/>
          </a:bodyPr>
          <a:lstStyle/>
          <a:p>
            <a:pPr>
              <a:lnSpc>
                <a:spcPct val="150000"/>
              </a:lnSpc>
              <a:spcBef>
                <a:spcPct val="50000"/>
              </a:spcBef>
            </a:pPr>
            <a:r>
              <a:rPr lang="zh-CN" altLang="en-US" dirty="0">
                <a:latin typeface="+mn-ea"/>
                <a:ea typeface="+mn-ea"/>
              </a:rPr>
              <a:t>由于雨期降水量大、延续时间长、地下水位高，并伴有雷电、道路泥泞、渗漏现</a:t>
            </a:r>
            <a:br>
              <a:rPr lang="zh-CN" altLang="en-US" dirty="0">
                <a:latin typeface="+mn-ea"/>
                <a:ea typeface="+mn-ea"/>
              </a:rPr>
            </a:br>
            <a:r>
              <a:rPr lang="zh-CN" altLang="en-US" dirty="0">
                <a:latin typeface="+mn-ea"/>
                <a:ea typeface="+mn-ea"/>
              </a:rPr>
              <a:t>象，所以在多雨地区，要认真做好雨季施工准备，这对于提高施工的连续性、均衡性，增加全年施工天数具有重要作用。 </a:t>
            </a:r>
            <a:br>
              <a:rPr lang="zh-CN" altLang="en-US" dirty="0">
                <a:latin typeface="+mn-ea"/>
                <a:ea typeface="+mn-ea"/>
              </a:rPr>
            </a:br>
            <a:endParaRPr lang="zh-CN" altLang="en-US" dirty="0">
              <a:latin typeface="+mn-ea"/>
              <a:ea typeface="+mn-ea"/>
            </a:endParaRPr>
          </a:p>
        </p:txBody>
      </p:sp>
      <p:sp>
        <p:nvSpPr>
          <p:cNvPr id="10" name="TextBox 54"/>
          <p:cNvSpPr txBox="1">
            <a:spLocks noChangeArrowheads="1"/>
          </p:cNvSpPr>
          <p:nvPr/>
        </p:nvSpPr>
        <p:spPr bwMode="auto">
          <a:xfrm>
            <a:off x="1347465" y="106363"/>
            <a:ext cx="5041900" cy="646331"/>
          </a:xfrm>
          <a:prstGeom prst="rect">
            <a:avLst/>
          </a:prstGeom>
          <a:noFill/>
          <a:ln w="9525">
            <a:noFill/>
            <a:miter lim="800000"/>
          </a:ln>
        </p:spPr>
        <p:txBody>
          <a:bodyPr>
            <a:spAutoFit/>
          </a:bodyPr>
          <a:lstStyle/>
          <a:p>
            <a:pPr marL="0" lvl="1"/>
            <a:r>
              <a:rPr lang="zh-CN" altLang="en-US" dirty="0">
                <a:solidFill>
                  <a:schemeClr val="accent2"/>
                </a:solidFill>
                <a:latin typeface="微软雅黑" panose="020B0503020204020204" pitchFamily="34" charset="-122"/>
                <a:ea typeface="微软雅黑" panose="020B0503020204020204" pitchFamily="34" charset="-122"/>
                <a:cs typeface="华文细黑" panose="02010600040101010101" pitchFamily="2" charset="-122"/>
              </a:rPr>
              <a:t>冬（雨）季施工准备</a:t>
            </a:r>
            <a:endParaRPr lang="zh-CN" altLang="en-US" dirty="0">
              <a:solidFill>
                <a:schemeClr val="accent2"/>
              </a:solidFill>
              <a:latin typeface="微软雅黑" panose="020B0503020204020204" pitchFamily="34" charset="-122"/>
              <a:ea typeface="微软雅黑" panose="020B0503020204020204" pitchFamily="34" charset="-122"/>
              <a:cs typeface="华文细黑" panose="02010600040101010101" pitchFamily="2" charset="-122"/>
            </a:endParaRPr>
          </a:p>
          <a:p>
            <a:pPr>
              <a:buFont typeface="Arial" panose="020B0604020202020204" pitchFamily="34" charset="0"/>
              <a:buNone/>
            </a:pPr>
            <a:endParaRPr lang="zh-CN" altLang="en-US" dirty="0">
              <a:solidFill>
                <a:schemeClr val="accent2"/>
              </a:solidFill>
              <a:latin typeface="微软雅黑" panose="020B0503020204020204" pitchFamily="34" charset="-122"/>
              <a:ea typeface="微软雅黑" panose="020B0503020204020204" pitchFamily="34" charset="-122"/>
            </a:endParaRPr>
          </a:p>
        </p:txBody>
      </p:sp>
      <p:sp>
        <p:nvSpPr>
          <p:cNvPr id="11" name="TextBox 55"/>
          <p:cNvSpPr txBox="1">
            <a:spLocks noChangeArrowheads="1"/>
          </p:cNvSpPr>
          <p:nvPr/>
        </p:nvSpPr>
        <p:spPr bwMode="auto">
          <a:xfrm>
            <a:off x="-241623" y="106363"/>
            <a:ext cx="1497013" cy="369332"/>
          </a:xfrm>
          <a:prstGeom prst="rect">
            <a:avLst/>
          </a:prstGeom>
          <a:noFill/>
          <a:ln w="9525">
            <a:noFill/>
            <a:miter lim="800000"/>
          </a:ln>
        </p:spPr>
        <p:txBody>
          <a:bodyPr>
            <a:spAutoFit/>
          </a:bodyPr>
          <a:lstStyle/>
          <a:p>
            <a:pPr algn="r">
              <a:buFont typeface="Arial" panose="020B0604020202020204" pitchFamily="34" charset="0"/>
              <a:buNone/>
            </a:pPr>
            <a:r>
              <a:rPr lang="zh-CN" altLang="en-US" dirty="0">
                <a:solidFill>
                  <a:schemeClr val="accent2"/>
                </a:solidFill>
                <a:latin typeface="华文细黑" panose="02010600040101010101" pitchFamily="2" charset="-122"/>
                <a:ea typeface="华文细黑" panose="02010600040101010101" pitchFamily="2" charset="-122"/>
                <a:cs typeface="华文细黑" panose="02010600040101010101" pitchFamily="2" charset="-122"/>
              </a:rPr>
              <a:t>学习任务</a:t>
            </a:r>
            <a:r>
              <a:rPr lang="en-US" altLang="zh-CN" dirty="0">
                <a:solidFill>
                  <a:schemeClr val="accent2"/>
                </a:solidFill>
                <a:latin typeface="华文细黑" panose="02010600040101010101" pitchFamily="2" charset="-122"/>
                <a:ea typeface="华文细黑" panose="02010600040101010101" pitchFamily="2" charset="-122"/>
                <a:cs typeface="华文细黑" panose="02010600040101010101" pitchFamily="2" charset="-122"/>
              </a:rPr>
              <a:t>5</a:t>
            </a:r>
            <a:endParaRPr lang="zh-CN" altLang="en-US" dirty="0">
              <a:solidFill>
                <a:schemeClr val="accent2"/>
              </a:solidFill>
              <a:latin typeface="华文细黑" panose="02010600040101010101" pitchFamily="2" charset="-122"/>
              <a:ea typeface="华文细黑" panose="02010600040101010101" pitchFamily="2" charset="-122"/>
              <a:cs typeface="华文细黑" panose="0201060004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wheel(1)">
                                      <p:cBhvr>
                                        <p:cTn id="7" dur="750"/>
                                        <p:tgtEl>
                                          <p:spTgt spid="69"/>
                                        </p:tgtEl>
                                      </p:cBhvr>
                                    </p:animEffect>
                                  </p:childTnLst>
                                </p:cTn>
                              </p:par>
                            </p:childTnLst>
                          </p:cTn>
                        </p:par>
                        <p:par>
                          <p:cTn id="8" fill="hold">
                            <p:stCondLst>
                              <p:cond delay="1000"/>
                            </p:stCondLst>
                            <p:childTnLst>
                              <p:par>
                                <p:cTn id="9" presetID="53" presetClass="entr" presetSubtype="16" fill="hold" grpId="0" nodeType="afterEffect">
                                  <p:stCondLst>
                                    <p:cond delay="0"/>
                                  </p:stCondLst>
                                  <p:childTnLst>
                                    <p:set>
                                      <p:cBhvr>
                                        <p:cTn id="10" dur="1" fill="hold">
                                          <p:stCondLst>
                                            <p:cond delay="0"/>
                                          </p:stCondLst>
                                        </p:cTn>
                                        <p:tgtEl>
                                          <p:spTgt spid="53"/>
                                        </p:tgtEl>
                                        <p:attrNameLst>
                                          <p:attrName>style.visibility</p:attrName>
                                        </p:attrNameLst>
                                      </p:cBhvr>
                                      <p:to>
                                        <p:strVal val="visible"/>
                                      </p:to>
                                    </p:set>
                                    <p:anim calcmode="lin" valueType="num">
                                      <p:cBhvr>
                                        <p:cTn id="11" dur="500" fill="hold"/>
                                        <p:tgtEl>
                                          <p:spTgt spid="53"/>
                                        </p:tgtEl>
                                        <p:attrNameLst>
                                          <p:attrName>ppt_w</p:attrName>
                                        </p:attrNameLst>
                                      </p:cBhvr>
                                      <p:tavLst>
                                        <p:tav tm="0">
                                          <p:val>
                                            <p:fltVal val="0"/>
                                          </p:val>
                                        </p:tav>
                                        <p:tav tm="100000">
                                          <p:val>
                                            <p:strVal val="#ppt_w"/>
                                          </p:val>
                                        </p:tav>
                                      </p:tavLst>
                                    </p:anim>
                                    <p:anim calcmode="lin" valueType="num">
                                      <p:cBhvr>
                                        <p:cTn id="12" dur="500" fill="hold"/>
                                        <p:tgtEl>
                                          <p:spTgt spid="53"/>
                                        </p:tgtEl>
                                        <p:attrNameLst>
                                          <p:attrName>ppt_h</p:attrName>
                                        </p:attrNameLst>
                                      </p:cBhvr>
                                      <p:tavLst>
                                        <p:tav tm="0">
                                          <p:val>
                                            <p:fltVal val="0"/>
                                          </p:val>
                                        </p:tav>
                                        <p:tav tm="100000">
                                          <p:val>
                                            <p:strVal val="#ppt_h"/>
                                          </p:val>
                                        </p:tav>
                                      </p:tavLst>
                                    </p:anim>
                                    <p:animEffect transition="in" filter="fade">
                                      <p:cBhvr>
                                        <p:cTn id="13" dur="500"/>
                                        <p:tgtEl>
                                          <p:spTgt spid="53"/>
                                        </p:tgtEl>
                                      </p:cBhvr>
                                    </p:animEffect>
                                  </p:childTnLst>
                                </p:cTn>
                              </p:par>
                            </p:childTnLst>
                          </p:cTn>
                        </p:par>
                        <p:par>
                          <p:cTn id="14" fill="hold">
                            <p:stCondLst>
                              <p:cond delay="1500"/>
                            </p:stCondLst>
                            <p:childTnLst>
                              <p:par>
                                <p:cTn id="15" presetID="22" presetClass="entr" presetSubtype="4" fill="hold" grpId="0" nodeType="afterEffect">
                                  <p:stCondLst>
                                    <p:cond delay="0"/>
                                  </p:stCondLst>
                                  <p:childTnLst>
                                    <p:set>
                                      <p:cBhvr>
                                        <p:cTn id="16" dur="1" fill="hold">
                                          <p:stCondLst>
                                            <p:cond delay="0"/>
                                          </p:stCondLst>
                                        </p:cTn>
                                        <p:tgtEl>
                                          <p:spTgt spid="70"/>
                                        </p:tgtEl>
                                        <p:attrNameLst>
                                          <p:attrName>style.visibility</p:attrName>
                                        </p:attrNameLst>
                                      </p:cBhvr>
                                      <p:to>
                                        <p:strVal val="visible"/>
                                      </p:to>
                                    </p:set>
                                    <p:animEffect transition="in" filter="wipe(down)">
                                      <p:cBhvr>
                                        <p:cTn id="17" dur="500"/>
                                        <p:tgtEl>
                                          <p:spTgt spid="70"/>
                                        </p:tgtEl>
                                      </p:cBhvr>
                                    </p:animEffect>
                                  </p:childTnLst>
                                </p:cTn>
                              </p:par>
                              <p:par>
                                <p:cTn id="18" presetID="22" presetClass="entr" presetSubtype="1" fill="hold" grpId="0" nodeType="withEffect" nodePh="1">
                                  <p:stCondLst>
                                    <p:cond delay="0"/>
                                  </p:stCondLst>
                                  <p:endCondLst>
                                    <p:cond evt="begin" delay="0">
                                      <p:tn val="18"/>
                                    </p:cond>
                                  </p:endCondLst>
                                  <p:childTnLst>
                                    <p:set>
                                      <p:cBhvr>
                                        <p:cTn id="19" dur="1" fill="hold">
                                          <p:stCondLst>
                                            <p:cond delay="0"/>
                                          </p:stCondLst>
                                        </p:cTn>
                                        <p:tgtEl>
                                          <p:spTgt spid="71"/>
                                        </p:tgtEl>
                                        <p:attrNameLst>
                                          <p:attrName>style.visibility</p:attrName>
                                        </p:attrNameLst>
                                      </p:cBhvr>
                                      <p:to>
                                        <p:strVal val="visible"/>
                                      </p:to>
                                    </p:set>
                                    <p:animEffect transition="in" filter="wipe(up)">
                                      <p:cBhvr>
                                        <p:cTn id="20" dur="500"/>
                                        <p:tgtEl>
                                          <p:spTgt spid="71"/>
                                        </p:tgtEl>
                                      </p:cBhvr>
                                    </p:animEffect>
                                  </p:childTnLst>
                                </p:cTn>
                              </p:par>
                            </p:childTnLst>
                          </p:cTn>
                        </p:par>
                        <p:par>
                          <p:cTn id="21" fill="hold">
                            <p:stCondLst>
                              <p:cond delay="2000"/>
                            </p:stCondLst>
                            <p:childTnLst>
                              <p:par>
                                <p:cTn id="22" presetID="41" presetClass="entr" presetSubtype="0" fill="hold" grpId="0" nodeType="afterEffect">
                                  <p:stCondLst>
                                    <p:cond delay="0"/>
                                  </p:stCondLst>
                                  <p:iterate type="lt">
                                    <p:tmPct val="10000"/>
                                  </p:iterate>
                                  <p:childTnLst>
                                    <p:set>
                                      <p:cBhvr>
                                        <p:cTn id="23" dur="1" fill="hold">
                                          <p:stCondLst>
                                            <p:cond delay="0"/>
                                          </p:stCondLst>
                                        </p:cTn>
                                        <p:tgtEl>
                                          <p:spTgt spid="10"/>
                                        </p:tgtEl>
                                        <p:attrNameLst>
                                          <p:attrName>style.visibility</p:attrName>
                                        </p:attrNameLst>
                                      </p:cBhvr>
                                      <p:to>
                                        <p:strVal val="visible"/>
                                      </p:to>
                                    </p:set>
                                    <p:anim calcmode="lin" valueType="num">
                                      <p:cBhvr>
                                        <p:cTn id="24" dur="4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25" dur="400" fill="hold"/>
                                        <p:tgtEl>
                                          <p:spTgt spid="10"/>
                                        </p:tgtEl>
                                        <p:attrNameLst>
                                          <p:attrName>ppt_y</p:attrName>
                                        </p:attrNameLst>
                                      </p:cBhvr>
                                      <p:tavLst>
                                        <p:tav tm="0">
                                          <p:val>
                                            <p:strVal val="#ppt_y"/>
                                          </p:val>
                                        </p:tav>
                                        <p:tav tm="100000">
                                          <p:val>
                                            <p:strVal val="#ppt_y"/>
                                          </p:val>
                                        </p:tav>
                                      </p:tavLst>
                                    </p:anim>
                                    <p:anim calcmode="lin" valueType="num">
                                      <p:cBhvr>
                                        <p:cTn id="26" dur="4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27" dur="4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28" dur="400" tmFilter="0,0; .5, 1; 1, 1"/>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animBg="1"/>
      <p:bldP spid="69" grpId="0" animBg="1"/>
      <p:bldP spid="70" grpId="0"/>
      <p:bldP spid="71" grpId="0"/>
      <p:bldP spid="10"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6"/>
          <p:cNvSpPr/>
          <p:nvPr/>
        </p:nvSpPr>
        <p:spPr bwMode="auto">
          <a:xfrm>
            <a:off x="6648450" y="3200400"/>
            <a:ext cx="1376363" cy="1587500"/>
          </a:xfrm>
          <a:custGeom>
            <a:avLst/>
            <a:gdLst>
              <a:gd name="T0" fmla="*/ 688182 w 2260"/>
              <a:gd name="T1" fmla="*/ 0 h 2610"/>
              <a:gd name="T2" fmla="*/ 1032272 w 2260"/>
              <a:gd name="T3" fmla="*/ 198285 h 2610"/>
              <a:gd name="T4" fmla="*/ 1376363 w 2260"/>
              <a:gd name="T5" fmla="*/ 396571 h 2610"/>
              <a:gd name="T6" fmla="*/ 1376363 w 2260"/>
              <a:gd name="T7" fmla="*/ 793750 h 2610"/>
              <a:gd name="T8" fmla="*/ 1376363 w 2260"/>
              <a:gd name="T9" fmla="*/ 1190321 h 2610"/>
              <a:gd name="T10" fmla="*/ 1032272 w 2260"/>
              <a:gd name="T11" fmla="*/ 1388606 h 2610"/>
              <a:gd name="T12" fmla="*/ 688182 w 2260"/>
              <a:gd name="T13" fmla="*/ 1587500 h 2610"/>
              <a:gd name="T14" fmla="*/ 344091 w 2260"/>
              <a:gd name="T15" fmla="*/ 1388606 h 2610"/>
              <a:gd name="T16" fmla="*/ 0 w 2260"/>
              <a:gd name="T17" fmla="*/ 1190321 h 2610"/>
              <a:gd name="T18" fmla="*/ 0 w 2260"/>
              <a:gd name="T19" fmla="*/ 793750 h 2610"/>
              <a:gd name="T20" fmla="*/ 0 w 2260"/>
              <a:gd name="T21" fmla="*/ 396571 h 2610"/>
              <a:gd name="T22" fmla="*/ 344091 w 2260"/>
              <a:gd name="T23" fmla="*/ 198285 h 2610"/>
              <a:gd name="T24" fmla="*/ 688182 w 2260"/>
              <a:gd name="T25" fmla="*/ 0 h 261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260"/>
              <a:gd name="T40" fmla="*/ 0 h 2610"/>
              <a:gd name="T41" fmla="*/ 2260 w 2260"/>
              <a:gd name="T42" fmla="*/ 2610 h 261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260" h="2610">
                <a:moveTo>
                  <a:pt x="1130" y="0"/>
                </a:moveTo>
                <a:lnTo>
                  <a:pt x="1695" y="326"/>
                </a:lnTo>
                <a:lnTo>
                  <a:pt x="2260" y="652"/>
                </a:lnTo>
                <a:lnTo>
                  <a:pt x="2260" y="1305"/>
                </a:lnTo>
                <a:lnTo>
                  <a:pt x="2260" y="1957"/>
                </a:lnTo>
                <a:lnTo>
                  <a:pt x="1695" y="2283"/>
                </a:lnTo>
                <a:lnTo>
                  <a:pt x="1130" y="2610"/>
                </a:lnTo>
                <a:lnTo>
                  <a:pt x="565" y="2283"/>
                </a:lnTo>
                <a:lnTo>
                  <a:pt x="0" y="1957"/>
                </a:lnTo>
                <a:lnTo>
                  <a:pt x="0" y="1305"/>
                </a:lnTo>
                <a:lnTo>
                  <a:pt x="0" y="652"/>
                </a:lnTo>
                <a:lnTo>
                  <a:pt x="565" y="326"/>
                </a:lnTo>
                <a:lnTo>
                  <a:pt x="1130" y="0"/>
                </a:lnTo>
                <a:close/>
              </a:path>
            </a:pathLst>
          </a:custGeom>
          <a:solidFill>
            <a:schemeClr val="bg2"/>
          </a:solidFill>
          <a:ln w="9525">
            <a:noFill/>
            <a:round/>
          </a:ln>
        </p:spPr>
        <p:txBody>
          <a:bodyPr/>
          <a:lstStyle/>
          <a:p>
            <a:endParaRPr lang="zh-CN" altLang="en-US"/>
          </a:p>
        </p:txBody>
      </p:sp>
      <p:sp>
        <p:nvSpPr>
          <p:cNvPr id="5" name="Freeform 7"/>
          <p:cNvSpPr/>
          <p:nvPr/>
        </p:nvSpPr>
        <p:spPr bwMode="auto">
          <a:xfrm>
            <a:off x="3794125" y="3200400"/>
            <a:ext cx="1374775" cy="1587500"/>
          </a:xfrm>
          <a:custGeom>
            <a:avLst/>
            <a:gdLst>
              <a:gd name="T0" fmla="*/ 687388 w 2260"/>
              <a:gd name="T1" fmla="*/ 0 h 2610"/>
              <a:gd name="T2" fmla="*/ 1031081 w 2260"/>
              <a:gd name="T3" fmla="*/ 198285 h 2610"/>
              <a:gd name="T4" fmla="*/ 1374775 w 2260"/>
              <a:gd name="T5" fmla="*/ 396571 h 2610"/>
              <a:gd name="T6" fmla="*/ 1374775 w 2260"/>
              <a:gd name="T7" fmla="*/ 793750 h 2610"/>
              <a:gd name="T8" fmla="*/ 1374775 w 2260"/>
              <a:gd name="T9" fmla="*/ 1190321 h 2610"/>
              <a:gd name="T10" fmla="*/ 1031081 w 2260"/>
              <a:gd name="T11" fmla="*/ 1388606 h 2610"/>
              <a:gd name="T12" fmla="*/ 687388 w 2260"/>
              <a:gd name="T13" fmla="*/ 1587500 h 2610"/>
              <a:gd name="T14" fmla="*/ 343694 w 2260"/>
              <a:gd name="T15" fmla="*/ 1388606 h 2610"/>
              <a:gd name="T16" fmla="*/ 0 w 2260"/>
              <a:gd name="T17" fmla="*/ 1190321 h 2610"/>
              <a:gd name="T18" fmla="*/ 0 w 2260"/>
              <a:gd name="T19" fmla="*/ 793750 h 2610"/>
              <a:gd name="T20" fmla="*/ 0 w 2260"/>
              <a:gd name="T21" fmla="*/ 396571 h 2610"/>
              <a:gd name="T22" fmla="*/ 343694 w 2260"/>
              <a:gd name="T23" fmla="*/ 198285 h 2610"/>
              <a:gd name="T24" fmla="*/ 687388 w 2260"/>
              <a:gd name="T25" fmla="*/ 0 h 261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260"/>
              <a:gd name="T40" fmla="*/ 0 h 2610"/>
              <a:gd name="T41" fmla="*/ 2260 w 2260"/>
              <a:gd name="T42" fmla="*/ 2610 h 261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260" h="2610">
                <a:moveTo>
                  <a:pt x="1130" y="0"/>
                </a:moveTo>
                <a:lnTo>
                  <a:pt x="1695" y="326"/>
                </a:lnTo>
                <a:lnTo>
                  <a:pt x="2260" y="652"/>
                </a:lnTo>
                <a:lnTo>
                  <a:pt x="2260" y="1305"/>
                </a:lnTo>
                <a:lnTo>
                  <a:pt x="2260" y="1957"/>
                </a:lnTo>
                <a:lnTo>
                  <a:pt x="1695" y="2283"/>
                </a:lnTo>
                <a:lnTo>
                  <a:pt x="1130" y="2610"/>
                </a:lnTo>
                <a:lnTo>
                  <a:pt x="565" y="2283"/>
                </a:lnTo>
                <a:lnTo>
                  <a:pt x="0" y="1957"/>
                </a:lnTo>
                <a:lnTo>
                  <a:pt x="0" y="1305"/>
                </a:lnTo>
                <a:lnTo>
                  <a:pt x="0" y="652"/>
                </a:lnTo>
                <a:lnTo>
                  <a:pt x="565" y="326"/>
                </a:lnTo>
                <a:lnTo>
                  <a:pt x="1130" y="0"/>
                </a:lnTo>
                <a:close/>
              </a:path>
            </a:pathLst>
          </a:custGeom>
          <a:solidFill>
            <a:schemeClr val="tx1"/>
          </a:solidFill>
          <a:ln w="9525">
            <a:noFill/>
            <a:round/>
          </a:ln>
        </p:spPr>
        <p:txBody>
          <a:bodyPr/>
          <a:lstStyle/>
          <a:p>
            <a:endParaRPr lang="zh-CN" altLang="en-US"/>
          </a:p>
        </p:txBody>
      </p:sp>
      <p:sp>
        <p:nvSpPr>
          <p:cNvPr id="6" name="Freeform 8"/>
          <p:cNvSpPr/>
          <p:nvPr/>
        </p:nvSpPr>
        <p:spPr bwMode="auto">
          <a:xfrm>
            <a:off x="4506913" y="1960563"/>
            <a:ext cx="1374775" cy="1589087"/>
          </a:xfrm>
          <a:custGeom>
            <a:avLst/>
            <a:gdLst>
              <a:gd name="T0" fmla="*/ 687388 w 2260"/>
              <a:gd name="T1" fmla="*/ 0 h 2610"/>
              <a:gd name="T2" fmla="*/ 1031081 w 2260"/>
              <a:gd name="T3" fmla="*/ 198484 h 2610"/>
              <a:gd name="T4" fmla="*/ 1374775 w 2260"/>
              <a:gd name="T5" fmla="*/ 396968 h 2610"/>
              <a:gd name="T6" fmla="*/ 1374775 w 2260"/>
              <a:gd name="T7" fmla="*/ 794544 h 2610"/>
              <a:gd name="T8" fmla="*/ 1374775 w 2260"/>
              <a:gd name="T9" fmla="*/ 1191511 h 2610"/>
              <a:gd name="T10" fmla="*/ 1031081 w 2260"/>
              <a:gd name="T11" fmla="*/ 1389995 h 2610"/>
              <a:gd name="T12" fmla="*/ 687388 w 2260"/>
              <a:gd name="T13" fmla="*/ 1589088 h 2610"/>
              <a:gd name="T14" fmla="*/ 343694 w 2260"/>
              <a:gd name="T15" fmla="*/ 1389995 h 2610"/>
              <a:gd name="T16" fmla="*/ 0 w 2260"/>
              <a:gd name="T17" fmla="*/ 1191511 h 2610"/>
              <a:gd name="T18" fmla="*/ 0 w 2260"/>
              <a:gd name="T19" fmla="*/ 794544 h 2610"/>
              <a:gd name="T20" fmla="*/ 0 w 2260"/>
              <a:gd name="T21" fmla="*/ 396968 h 2610"/>
              <a:gd name="T22" fmla="*/ 343694 w 2260"/>
              <a:gd name="T23" fmla="*/ 198484 h 2610"/>
              <a:gd name="T24" fmla="*/ 687388 w 2260"/>
              <a:gd name="T25" fmla="*/ 0 h 261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260"/>
              <a:gd name="T40" fmla="*/ 0 h 2610"/>
              <a:gd name="T41" fmla="*/ 2260 w 2260"/>
              <a:gd name="T42" fmla="*/ 2610 h 261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260" h="2610">
                <a:moveTo>
                  <a:pt x="1130" y="0"/>
                </a:moveTo>
                <a:lnTo>
                  <a:pt x="1695" y="326"/>
                </a:lnTo>
                <a:lnTo>
                  <a:pt x="2260" y="652"/>
                </a:lnTo>
                <a:lnTo>
                  <a:pt x="2260" y="1305"/>
                </a:lnTo>
                <a:lnTo>
                  <a:pt x="2260" y="1957"/>
                </a:lnTo>
                <a:lnTo>
                  <a:pt x="1695" y="2283"/>
                </a:lnTo>
                <a:lnTo>
                  <a:pt x="1130" y="2610"/>
                </a:lnTo>
                <a:lnTo>
                  <a:pt x="565" y="2283"/>
                </a:lnTo>
                <a:lnTo>
                  <a:pt x="0" y="1957"/>
                </a:lnTo>
                <a:lnTo>
                  <a:pt x="0" y="1305"/>
                </a:lnTo>
                <a:lnTo>
                  <a:pt x="0" y="652"/>
                </a:lnTo>
                <a:lnTo>
                  <a:pt x="565" y="326"/>
                </a:lnTo>
                <a:lnTo>
                  <a:pt x="1130" y="0"/>
                </a:lnTo>
                <a:close/>
              </a:path>
            </a:pathLst>
          </a:custGeom>
          <a:solidFill>
            <a:schemeClr val="bg2"/>
          </a:solidFill>
          <a:ln w="9525">
            <a:noFill/>
            <a:round/>
          </a:ln>
        </p:spPr>
        <p:txBody>
          <a:bodyPr/>
          <a:lstStyle/>
          <a:p>
            <a:endParaRPr lang="zh-CN" altLang="en-US"/>
          </a:p>
        </p:txBody>
      </p:sp>
      <p:sp>
        <p:nvSpPr>
          <p:cNvPr id="7" name="Freeform 9"/>
          <p:cNvSpPr/>
          <p:nvPr/>
        </p:nvSpPr>
        <p:spPr bwMode="auto">
          <a:xfrm>
            <a:off x="5937250" y="1960563"/>
            <a:ext cx="1374775" cy="1589087"/>
          </a:xfrm>
          <a:custGeom>
            <a:avLst/>
            <a:gdLst>
              <a:gd name="T0" fmla="*/ 687388 w 2260"/>
              <a:gd name="T1" fmla="*/ 0 h 2610"/>
              <a:gd name="T2" fmla="*/ 1031081 w 2260"/>
              <a:gd name="T3" fmla="*/ 198484 h 2610"/>
              <a:gd name="T4" fmla="*/ 1374775 w 2260"/>
              <a:gd name="T5" fmla="*/ 396968 h 2610"/>
              <a:gd name="T6" fmla="*/ 1374775 w 2260"/>
              <a:gd name="T7" fmla="*/ 794544 h 2610"/>
              <a:gd name="T8" fmla="*/ 1374775 w 2260"/>
              <a:gd name="T9" fmla="*/ 1191511 h 2610"/>
              <a:gd name="T10" fmla="*/ 1031081 w 2260"/>
              <a:gd name="T11" fmla="*/ 1389995 h 2610"/>
              <a:gd name="T12" fmla="*/ 687388 w 2260"/>
              <a:gd name="T13" fmla="*/ 1589088 h 2610"/>
              <a:gd name="T14" fmla="*/ 343694 w 2260"/>
              <a:gd name="T15" fmla="*/ 1389995 h 2610"/>
              <a:gd name="T16" fmla="*/ 0 w 2260"/>
              <a:gd name="T17" fmla="*/ 1191511 h 2610"/>
              <a:gd name="T18" fmla="*/ 0 w 2260"/>
              <a:gd name="T19" fmla="*/ 794544 h 2610"/>
              <a:gd name="T20" fmla="*/ 0 w 2260"/>
              <a:gd name="T21" fmla="*/ 396968 h 2610"/>
              <a:gd name="T22" fmla="*/ 343694 w 2260"/>
              <a:gd name="T23" fmla="*/ 198484 h 2610"/>
              <a:gd name="T24" fmla="*/ 687388 w 2260"/>
              <a:gd name="T25" fmla="*/ 0 h 261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260"/>
              <a:gd name="T40" fmla="*/ 0 h 2610"/>
              <a:gd name="T41" fmla="*/ 2260 w 2260"/>
              <a:gd name="T42" fmla="*/ 2610 h 261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260" h="2610">
                <a:moveTo>
                  <a:pt x="1130" y="0"/>
                </a:moveTo>
                <a:lnTo>
                  <a:pt x="1695" y="326"/>
                </a:lnTo>
                <a:lnTo>
                  <a:pt x="2260" y="652"/>
                </a:lnTo>
                <a:lnTo>
                  <a:pt x="2260" y="1305"/>
                </a:lnTo>
                <a:lnTo>
                  <a:pt x="2260" y="1957"/>
                </a:lnTo>
                <a:lnTo>
                  <a:pt x="1695" y="2283"/>
                </a:lnTo>
                <a:lnTo>
                  <a:pt x="1130" y="2610"/>
                </a:lnTo>
                <a:lnTo>
                  <a:pt x="565" y="2283"/>
                </a:lnTo>
                <a:lnTo>
                  <a:pt x="0" y="1957"/>
                </a:lnTo>
                <a:lnTo>
                  <a:pt x="0" y="1305"/>
                </a:lnTo>
                <a:lnTo>
                  <a:pt x="0" y="652"/>
                </a:lnTo>
                <a:lnTo>
                  <a:pt x="565" y="326"/>
                </a:lnTo>
                <a:lnTo>
                  <a:pt x="1130" y="0"/>
                </a:lnTo>
                <a:close/>
              </a:path>
            </a:pathLst>
          </a:custGeom>
          <a:solidFill>
            <a:schemeClr val="tx1"/>
          </a:solidFill>
          <a:ln w="9525">
            <a:noFill/>
            <a:round/>
          </a:ln>
        </p:spPr>
        <p:txBody>
          <a:bodyPr/>
          <a:lstStyle/>
          <a:p>
            <a:endParaRPr lang="zh-CN" altLang="en-US"/>
          </a:p>
        </p:txBody>
      </p:sp>
      <p:sp>
        <p:nvSpPr>
          <p:cNvPr id="8" name="Freeform 10"/>
          <p:cNvSpPr/>
          <p:nvPr/>
        </p:nvSpPr>
        <p:spPr bwMode="auto">
          <a:xfrm>
            <a:off x="4506913" y="4432300"/>
            <a:ext cx="1374775" cy="1589088"/>
          </a:xfrm>
          <a:custGeom>
            <a:avLst/>
            <a:gdLst>
              <a:gd name="T0" fmla="*/ 687388 w 2260"/>
              <a:gd name="T1" fmla="*/ 0 h 2609"/>
              <a:gd name="T2" fmla="*/ 1031081 w 2260"/>
              <a:gd name="T3" fmla="*/ 198560 h 2609"/>
              <a:gd name="T4" fmla="*/ 1374775 w 2260"/>
              <a:gd name="T5" fmla="*/ 397120 h 2609"/>
              <a:gd name="T6" fmla="*/ 1374775 w 2260"/>
              <a:gd name="T7" fmla="*/ 794849 h 2609"/>
              <a:gd name="T8" fmla="*/ 1374775 w 2260"/>
              <a:gd name="T9" fmla="*/ 1191968 h 2609"/>
              <a:gd name="T10" fmla="*/ 1031081 w 2260"/>
              <a:gd name="T11" fmla="*/ 1390528 h 2609"/>
              <a:gd name="T12" fmla="*/ 687388 w 2260"/>
              <a:gd name="T13" fmla="*/ 1589088 h 2609"/>
              <a:gd name="T14" fmla="*/ 343694 w 2260"/>
              <a:gd name="T15" fmla="*/ 1390528 h 2609"/>
              <a:gd name="T16" fmla="*/ 0 w 2260"/>
              <a:gd name="T17" fmla="*/ 1191968 h 2609"/>
              <a:gd name="T18" fmla="*/ 0 w 2260"/>
              <a:gd name="T19" fmla="*/ 794849 h 2609"/>
              <a:gd name="T20" fmla="*/ 0 w 2260"/>
              <a:gd name="T21" fmla="*/ 397120 h 2609"/>
              <a:gd name="T22" fmla="*/ 343694 w 2260"/>
              <a:gd name="T23" fmla="*/ 198560 h 2609"/>
              <a:gd name="T24" fmla="*/ 687388 w 2260"/>
              <a:gd name="T25" fmla="*/ 0 h 260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260"/>
              <a:gd name="T40" fmla="*/ 0 h 2609"/>
              <a:gd name="T41" fmla="*/ 2260 w 2260"/>
              <a:gd name="T42" fmla="*/ 2609 h 260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260" h="2609">
                <a:moveTo>
                  <a:pt x="1130" y="0"/>
                </a:moveTo>
                <a:lnTo>
                  <a:pt x="1695" y="326"/>
                </a:lnTo>
                <a:lnTo>
                  <a:pt x="2260" y="652"/>
                </a:lnTo>
                <a:lnTo>
                  <a:pt x="2260" y="1305"/>
                </a:lnTo>
                <a:lnTo>
                  <a:pt x="2260" y="1957"/>
                </a:lnTo>
                <a:lnTo>
                  <a:pt x="1695" y="2283"/>
                </a:lnTo>
                <a:lnTo>
                  <a:pt x="1130" y="2609"/>
                </a:lnTo>
                <a:lnTo>
                  <a:pt x="565" y="2283"/>
                </a:lnTo>
                <a:lnTo>
                  <a:pt x="0" y="1957"/>
                </a:lnTo>
                <a:lnTo>
                  <a:pt x="0" y="1305"/>
                </a:lnTo>
                <a:lnTo>
                  <a:pt x="0" y="652"/>
                </a:lnTo>
                <a:lnTo>
                  <a:pt x="565" y="326"/>
                </a:lnTo>
                <a:lnTo>
                  <a:pt x="1130" y="0"/>
                </a:lnTo>
                <a:close/>
              </a:path>
            </a:pathLst>
          </a:custGeom>
          <a:solidFill>
            <a:schemeClr val="bg2"/>
          </a:solidFill>
          <a:ln w="9525">
            <a:noFill/>
            <a:round/>
          </a:ln>
        </p:spPr>
        <p:txBody>
          <a:bodyPr/>
          <a:lstStyle/>
          <a:p>
            <a:endParaRPr lang="zh-CN" altLang="en-US"/>
          </a:p>
        </p:txBody>
      </p:sp>
      <p:sp>
        <p:nvSpPr>
          <p:cNvPr id="9" name="Freeform 11"/>
          <p:cNvSpPr/>
          <p:nvPr/>
        </p:nvSpPr>
        <p:spPr bwMode="auto">
          <a:xfrm>
            <a:off x="5937250" y="4432300"/>
            <a:ext cx="1374775" cy="1589088"/>
          </a:xfrm>
          <a:custGeom>
            <a:avLst/>
            <a:gdLst>
              <a:gd name="T0" fmla="*/ 687388 w 2260"/>
              <a:gd name="T1" fmla="*/ 0 h 2609"/>
              <a:gd name="T2" fmla="*/ 1031081 w 2260"/>
              <a:gd name="T3" fmla="*/ 198560 h 2609"/>
              <a:gd name="T4" fmla="*/ 1374775 w 2260"/>
              <a:gd name="T5" fmla="*/ 397120 h 2609"/>
              <a:gd name="T6" fmla="*/ 1374775 w 2260"/>
              <a:gd name="T7" fmla="*/ 794849 h 2609"/>
              <a:gd name="T8" fmla="*/ 1374775 w 2260"/>
              <a:gd name="T9" fmla="*/ 1191968 h 2609"/>
              <a:gd name="T10" fmla="*/ 1031081 w 2260"/>
              <a:gd name="T11" fmla="*/ 1390528 h 2609"/>
              <a:gd name="T12" fmla="*/ 687388 w 2260"/>
              <a:gd name="T13" fmla="*/ 1589088 h 2609"/>
              <a:gd name="T14" fmla="*/ 343694 w 2260"/>
              <a:gd name="T15" fmla="*/ 1390528 h 2609"/>
              <a:gd name="T16" fmla="*/ 0 w 2260"/>
              <a:gd name="T17" fmla="*/ 1191968 h 2609"/>
              <a:gd name="T18" fmla="*/ 0 w 2260"/>
              <a:gd name="T19" fmla="*/ 794849 h 2609"/>
              <a:gd name="T20" fmla="*/ 0 w 2260"/>
              <a:gd name="T21" fmla="*/ 397120 h 2609"/>
              <a:gd name="T22" fmla="*/ 343694 w 2260"/>
              <a:gd name="T23" fmla="*/ 198560 h 2609"/>
              <a:gd name="T24" fmla="*/ 687388 w 2260"/>
              <a:gd name="T25" fmla="*/ 0 h 260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260"/>
              <a:gd name="T40" fmla="*/ 0 h 2609"/>
              <a:gd name="T41" fmla="*/ 2260 w 2260"/>
              <a:gd name="T42" fmla="*/ 2609 h 260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260" h="2609">
                <a:moveTo>
                  <a:pt x="1130" y="0"/>
                </a:moveTo>
                <a:lnTo>
                  <a:pt x="1695" y="326"/>
                </a:lnTo>
                <a:lnTo>
                  <a:pt x="2260" y="652"/>
                </a:lnTo>
                <a:lnTo>
                  <a:pt x="2260" y="1305"/>
                </a:lnTo>
                <a:lnTo>
                  <a:pt x="2260" y="1957"/>
                </a:lnTo>
                <a:lnTo>
                  <a:pt x="1695" y="2283"/>
                </a:lnTo>
                <a:lnTo>
                  <a:pt x="1130" y="2609"/>
                </a:lnTo>
                <a:lnTo>
                  <a:pt x="565" y="2283"/>
                </a:lnTo>
                <a:lnTo>
                  <a:pt x="0" y="1957"/>
                </a:lnTo>
                <a:lnTo>
                  <a:pt x="0" y="1305"/>
                </a:lnTo>
                <a:lnTo>
                  <a:pt x="0" y="652"/>
                </a:lnTo>
                <a:lnTo>
                  <a:pt x="565" y="326"/>
                </a:lnTo>
                <a:lnTo>
                  <a:pt x="1130" y="0"/>
                </a:lnTo>
                <a:close/>
              </a:path>
            </a:pathLst>
          </a:custGeom>
          <a:solidFill>
            <a:schemeClr val="tx1"/>
          </a:solidFill>
          <a:ln w="9525">
            <a:noFill/>
            <a:round/>
          </a:ln>
        </p:spPr>
        <p:txBody>
          <a:bodyPr/>
          <a:lstStyle/>
          <a:p>
            <a:endParaRPr lang="zh-CN" altLang="en-US"/>
          </a:p>
        </p:txBody>
      </p:sp>
      <p:sp>
        <p:nvSpPr>
          <p:cNvPr id="10" name="Freeform 12"/>
          <p:cNvSpPr>
            <a:spLocks noEditPoints="1"/>
          </p:cNvSpPr>
          <p:nvPr/>
        </p:nvSpPr>
        <p:spPr bwMode="auto">
          <a:xfrm>
            <a:off x="4911725" y="4976813"/>
            <a:ext cx="598488" cy="446087"/>
          </a:xfrm>
          <a:custGeom>
            <a:avLst/>
            <a:gdLst>
              <a:gd name="T0" fmla="*/ 122376 w 983"/>
              <a:gd name="T1" fmla="*/ 235554 h 731"/>
              <a:gd name="T2" fmla="*/ 218573 w 983"/>
              <a:gd name="T3" fmla="*/ 67127 h 731"/>
              <a:gd name="T4" fmla="*/ 242318 w 983"/>
              <a:gd name="T5" fmla="*/ 39056 h 731"/>
              <a:gd name="T6" fmla="*/ 462108 w 983"/>
              <a:gd name="T7" fmla="*/ 56753 h 731"/>
              <a:gd name="T8" fmla="*/ 449323 w 983"/>
              <a:gd name="T9" fmla="*/ 29902 h 731"/>
              <a:gd name="T10" fmla="*/ 499856 w 983"/>
              <a:gd name="T11" fmla="*/ 14646 h 731"/>
              <a:gd name="T12" fmla="*/ 533951 w 983"/>
              <a:gd name="T13" fmla="*/ 16477 h 731"/>
              <a:gd name="T14" fmla="*/ 522992 w 983"/>
              <a:gd name="T15" fmla="*/ 66517 h 731"/>
              <a:gd name="T16" fmla="*/ 505336 w 983"/>
              <a:gd name="T17" fmla="*/ 93978 h 731"/>
              <a:gd name="T18" fmla="*/ 379306 w 983"/>
              <a:gd name="T19" fmla="*/ 209924 h 731"/>
              <a:gd name="T20" fmla="*/ 378697 w 983"/>
              <a:gd name="T21" fmla="*/ 210534 h 731"/>
              <a:gd name="T22" fmla="*/ 579614 w 983"/>
              <a:gd name="T23" fmla="*/ 408863 h 731"/>
              <a:gd name="T24" fmla="*/ 579614 w 983"/>
              <a:gd name="T25" fmla="*/ 446088 h 731"/>
              <a:gd name="T26" fmla="*/ 464544 w 983"/>
              <a:gd name="T27" fmla="*/ 446088 h 731"/>
              <a:gd name="T28" fmla="*/ 339732 w 983"/>
              <a:gd name="T29" fmla="*/ 446088 h 731"/>
              <a:gd name="T30" fmla="*/ 214920 w 983"/>
              <a:gd name="T31" fmla="*/ 446088 h 731"/>
              <a:gd name="T32" fmla="*/ 90108 w 983"/>
              <a:gd name="T33" fmla="*/ 446088 h 731"/>
              <a:gd name="T34" fmla="*/ 0 w 983"/>
              <a:gd name="T35" fmla="*/ 427781 h 731"/>
              <a:gd name="T36" fmla="*/ 18874 w 983"/>
              <a:gd name="T37" fmla="*/ 0 h 731"/>
              <a:gd name="T38" fmla="*/ 37748 w 983"/>
              <a:gd name="T39" fmla="*/ 408863 h 731"/>
              <a:gd name="T40" fmla="*/ 90108 w 983"/>
              <a:gd name="T41" fmla="*/ 323429 h 731"/>
              <a:gd name="T42" fmla="*/ 143686 w 983"/>
              <a:gd name="T43" fmla="*/ 304511 h 731"/>
              <a:gd name="T44" fmla="*/ 162560 w 983"/>
              <a:gd name="T45" fmla="*/ 408863 h 731"/>
              <a:gd name="T46" fmla="*/ 214920 w 983"/>
              <a:gd name="T47" fmla="*/ 192837 h 731"/>
              <a:gd name="T48" fmla="*/ 268498 w 983"/>
              <a:gd name="T49" fmla="*/ 174530 h 731"/>
              <a:gd name="T50" fmla="*/ 287372 w 983"/>
              <a:gd name="T51" fmla="*/ 408863 h 731"/>
              <a:gd name="T52" fmla="*/ 339732 w 983"/>
              <a:gd name="T53" fmla="*/ 256913 h 731"/>
              <a:gd name="T54" fmla="*/ 393310 w 983"/>
              <a:gd name="T55" fmla="*/ 237995 h 731"/>
              <a:gd name="T56" fmla="*/ 412184 w 983"/>
              <a:gd name="T57" fmla="*/ 408863 h 731"/>
              <a:gd name="T58" fmla="*/ 464544 w 983"/>
              <a:gd name="T59" fmla="*/ 149510 h 731"/>
              <a:gd name="T60" fmla="*/ 518121 w 983"/>
              <a:gd name="T61" fmla="*/ 130592 h 731"/>
              <a:gd name="T62" fmla="*/ 536387 w 983"/>
              <a:gd name="T63" fmla="*/ 408863 h 731"/>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983"/>
              <a:gd name="T97" fmla="*/ 0 h 731"/>
              <a:gd name="T98" fmla="*/ 983 w 983"/>
              <a:gd name="T99" fmla="*/ 731 h 731"/>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983" h="731">
                <a:moveTo>
                  <a:pt x="404" y="154"/>
                </a:moveTo>
                <a:lnTo>
                  <a:pt x="201" y="386"/>
                </a:lnTo>
                <a:lnTo>
                  <a:pt x="153" y="345"/>
                </a:lnTo>
                <a:lnTo>
                  <a:pt x="359" y="110"/>
                </a:lnTo>
                <a:lnTo>
                  <a:pt x="398" y="64"/>
                </a:lnTo>
                <a:lnTo>
                  <a:pt x="616" y="255"/>
                </a:lnTo>
                <a:lnTo>
                  <a:pt x="759" y="93"/>
                </a:lnTo>
                <a:lnTo>
                  <a:pt x="734" y="71"/>
                </a:lnTo>
                <a:cubicBezTo>
                  <a:pt x="724" y="63"/>
                  <a:pt x="726" y="53"/>
                  <a:pt x="738" y="49"/>
                </a:cubicBezTo>
                <a:lnTo>
                  <a:pt x="777" y="37"/>
                </a:lnTo>
                <a:cubicBezTo>
                  <a:pt x="789" y="34"/>
                  <a:pt x="809" y="27"/>
                  <a:pt x="821" y="24"/>
                </a:cubicBezTo>
                <a:lnTo>
                  <a:pt x="860" y="12"/>
                </a:lnTo>
                <a:cubicBezTo>
                  <a:pt x="872" y="8"/>
                  <a:pt x="880" y="15"/>
                  <a:pt x="877" y="27"/>
                </a:cubicBezTo>
                <a:lnTo>
                  <a:pt x="869" y="65"/>
                </a:lnTo>
                <a:cubicBezTo>
                  <a:pt x="866" y="77"/>
                  <a:pt x="862" y="97"/>
                  <a:pt x="859" y="109"/>
                </a:cubicBezTo>
                <a:lnTo>
                  <a:pt x="851" y="147"/>
                </a:lnTo>
                <a:cubicBezTo>
                  <a:pt x="849" y="159"/>
                  <a:pt x="839" y="162"/>
                  <a:pt x="830" y="154"/>
                </a:cubicBezTo>
                <a:lnTo>
                  <a:pt x="807" y="134"/>
                </a:lnTo>
                <a:lnTo>
                  <a:pt x="623" y="344"/>
                </a:lnTo>
                <a:lnTo>
                  <a:pt x="622" y="345"/>
                </a:lnTo>
                <a:lnTo>
                  <a:pt x="404" y="154"/>
                </a:lnTo>
                <a:close/>
                <a:moveTo>
                  <a:pt x="952" y="670"/>
                </a:moveTo>
                <a:cubicBezTo>
                  <a:pt x="969" y="670"/>
                  <a:pt x="983" y="684"/>
                  <a:pt x="983" y="701"/>
                </a:cubicBezTo>
                <a:cubicBezTo>
                  <a:pt x="983" y="718"/>
                  <a:pt x="969" y="731"/>
                  <a:pt x="952" y="731"/>
                </a:cubicBezTo>
                <a:lnTo>
                  <a:pt x="881" y="731"/>
                </a:lnTo>
                <a:lnTo>
                  <a:pt x="763" y="731"/>
                </a:lnTo>
                <a:lnTo>
                  <a:pt x="677" y="731"/>
                </a:lnTo>
                <a:lnTo>
                  <a:pt x="558" y="731"/>
                </a:lnTo>
                <a:lnTo>
                  <a:pt x="472" y="731"/>
                </a:lnTo>
                <a:lnTo>
                  <a:pt x="353" y="731"/>
                </a:lnTo>
                <a:lnTo>
                  <a:pt x="267" y="731"/>
                </a:lnTo>
                <a:lnTo>
                  <a:pt x="148" y="731"/>
                </a:lnTo>
                <a:lnTo>
                  <a:pt x="32" y="731"/>
                </a:lnTo>
                <a:cubicBezTo>
                  <a:pt x="14" y="731"/>
                  <a:pt x="0" y="718"/>
                  <a:pt x="0" y="701"/>
                </a:cubicBezTo>
                <a:lnTo>
                  <a:pt x="0" y="31"/>
                </a:lnTo>
                <a:cubicBezTo>
                  <a:pt x="0" y="14"/>
                  <a:pt x="14" y="0"/>
                  <a:pt x="31" y="0"/>
                </a:cubicBezTo>
                <a:cubicBezTo>
                  <a:pt x="48" y="0"/>
                  <a:pt x="62" y="14"/>
                  <a:pt x="62" y="31"/>
                </a:cubicBezTo>
                <a:lnTo>
                  <a:pt x="62" y="670"/>
                </a:lnTo>
                <a:lnTo>
                  <a:pt x="148" y="670"/>
                </a:lnTo>
                <a:lnTo>
                  <a:pt x="148" y="530"/>
                </a:lnTo>
                <a:cubicBezTo>
                  <a:pt x="148" y="513"/>
                  <a:pt x="162" y="499"/>
                  <a:pt x="179" y="499"/>
                </a:cubicBezTo>
                <a:lnTo>
                  <a:pt x="236" y="499"/>
                </a:lnTo>
                <a:cubicBezTo>
                  <a:pt x="253" y="499"/>
                  <a:pt x="267" y="513"/>
                  <a:pt x="267" y="530"/>
                </a:cubicBezTo>
                <a:lnTo>
                  <a:pt x="267" y="670"/>
                </a:lnTo>
                <a:lnTo>
                  <a:pt x="353" y="670"/>
                </a:lnTo>
                <a:lnTo>
                  <a:pt x="353" y="316"/>
                </a:lnTo>
                <a:cubicBezTo>
                  <a:pt x="353" y="299"/>
                  <a:pt x="367" y="286"/>
                  <a:pt x="384" y="286"/>
                </a:cubicBezTo>
                <a:lnTo>
                  <a:pt x="441" y="286"/>
                </a:lnTo>
                <a:cubicBezTo>
                  <a:pt x="458" y="286"/>
                  <a:pt x="472" y="299"/>
                  <a:pt x="472" y="316"/>
                </a:cubicBezTo>
                <a:lnTo>
                  <a:pt x="472" y="670"/>
                </a:lnTo>
                <a:lnTo>
                  <a:pt x="558" y="670"/>
                </a:lnTo>
                <a:lnTo>
                  <a:pt x="558" y="421"/>
                </a:lnTo>
                <a:cubicBezTo>
                  <a:pt x="558" y="404"/>
                  <a:pt x="572" y="390"/>
                  <a:pt x="589" y="390"/>
                </a:cubicBezTo>
                <a:lnTo>
                  <a:pt x="646" y="390"/>
                </a:lnTo>
                <a:cubicBezTo>
                  <a:pt x="663" y="390"/>
                  <a:pt x="677" y="404"/>
                  <a:pt x="677" y="421"/>
                </a:cubicBezTo>
                <a:lnTo>
                  <a:pt x="677" y="670"/>
                </a:lnTo>
                <a:lnTo>
                  <a:pt x="763" y="670"/>
                </a:lnTo>
                <a:lnTo>
                  <a:pt x="763" y="245"/>
                </a:lnTo>
                <a:cubicBezTo>
                  <a:pt x="763" y="228"/>
                  <a:pt x="776" y="214"/>
                  <a:pt x="793" y="214"/>
                </a:cubicBezTo>
                <a:lnTo>
                  <a:pt x="851" y="214"/>
                </a:lnTo>
                <a:cubicBezTo>
                  <a:pt x="868" y="214"/>
                  <a:pt x="881" y="228"/>
                  <a:pt x="881" y="245"/>
                </a:cubicBezTo>
                <a:lnTo>
                  <a:pt x="881" y="670"/>
                </a:lnTo>
                <a:lnTo>
                  <a:pt x="952" y="670"/>
                </a:lnTo>
                <a:close/>
              </a:path>
            </a:pathLst>
          </a:custGeom>
          <a:solidFill>
            <a:schemeClr val="accent2"/>
          </a:solidFill>
          <a:ln w="9525">
            <a:noFill/>
            <a:round/>
          </a:ln>
        </p:spPr>
        <p:txBody>
          <a:bodyPr/>
          <a:lstStyle/>
          <a:p>
            <a:endParaRPr lang="zh-CN" altLang="en-US"/>
          </a:p>
        </p:txBody>
      </p:sp>
      <p:sp>
        <p:nvSpPr>
          <p:cNvPr id="11" name="Freeform 13"/>
          <p:cNvSpPr>
            <a:spLocks noEditPoints="1"/>
          </p:cNvSpPr>
          <p:nvPr/>
        </p:nvSpPr>
        <p:spPr bwMode="auto">
          <a:xfrm>
            <a:off x="7077075" y="3694113"/>
            <a:ext cx="612775" cy="604837"/>
          </a:xfrm>
          <a:custGeom>
            <a:avLst/>
            <a:gdLst>
              <a:gd name="T0" fmla="*/ 553690 w 1006"/>
              <a:gd name="T1" fmla="*/ 521559 h 995"/>
              <a:gd name="T2" fmla="*/ 490342 w 1006"/>
              <a:gd name="T3" fmla="*/ 521559 h 995"/>
              <a:gd name="T4" fmla="*/ 590238 w 1006"/>
              <a:gd name="T5" fmla="*/ 58964 h 995"/>
              <a:gd name="T6" fmla="*/ 508006 w 1006"/>
              <a:gd name="T7" fmla="*/ 0 h 995"/>
              <a:gd name="T8" fmla="*/ 287505 w 1006"/>
              <a:gd name="T9" fmla="*/ 196344 h 995"/>
              <a:gd name="T10" fmla="*/ 256440 w 1006"/>
              <a:gd name="T11" fmla="*/ 241327 h 995"/>
              <a:gd name="T12" fmla="*/ 229029 w 1006"/>
              <a:gd name="T13" fmla="*/ 254701 h 995"/>
              <a:gd name="T14" fmla="*/ 232075 w 1006"/>
              <a:gd name="T15" fmla="*/ 337980 h 995"/>
              <a:gd name="T16" fmla="*/ 54212 w 1006"/>
              <a:gd name="T17" fmla="*/ 492381 h 995"/>
              <a:gd name="T18" fmla="*/ 34720 w 1006"/>
              <a:gd name="T19" fmla="*/ 604838 h 995"/>
              <a:gd name="T20" fmla="*/ 126697 w 1006"/>
              <a:gd name="T21" fmla="*/ 513049 h 995"/>
              <a:gd name="T22" fmla="*/ 271059 w 1006"/>
              <a:gd name="T23" fmla="*/ 377492 h 995"/>
              <a:gd name="T24" fmla="*/ 352072 w 1006"/>
              <a:gd name="T25" fmla="*/ 377492 h 995"/>
              <a:gd name="T26" fmla="*/ 375218 w 1006"/>
              <a:gd name="T27" fmla="*/ 326430 h 995"/>
              <a:gd name="T28" fmla="*/ 410547 w 1006"/>
              <a:gd name="T29" fmla="*/ 319136 h 995"/>
              <a:gd name="T30" fmla="*/ 590238 w 1006"/>
              <a:gd name="T31" fmla="*/ 58964 h 995"/>
              <a:gd name="T32" fmla="*/ 238775 w 1006"/>
              <a:gd name="T33" fmla="*/ 197560 h 995"/>
              <a:gd name="T34" fmla="*/ 246085 w 1006"/>
              <a:gd name="T35" fmla="*/ 189658 h 995"/>
              <a:gd name="T36" fmla="*/ 265576 w 1006"/>
              <a:gd name="T37" fmla="*/ 170814 h 995"/>
              <a:gd name="T38" fmla="*/ 130961 w 1006"/>
              <a:gd name="T39" fmla="*/ 608 h 995"/>
              <a:gd name="T40" fmla="*/ 170554 w 1006"/>
              <a:gd name="T41" fmla="*/ 97260 h 995"/>
              <a:gd name="T42" fmla="*/ 12792 w 1006"/>
              <a:gd name="T43" fmla="*/ 118536 h 995"/>
              <a:gd name="T44" fmla="*/ 141316 w 1006"/>
              <a:gd name="T45" fmla="*/ 271721 h 995"/>
              <a:gd name="T46" fmla="*/ 184563 w 1006"/>
              <a:gd name="T47" fmla="*/ 263211 h 995"/>
              <a:gd name="T48" fmla="*/ 221111 w 1006"/>
              <a:gd name="T49" fmla="*/ 215189 h 995"/>
              <a:gd name="T50" fmla="*/ 409329 w 1006"/>
              <a:gd name="T51" fmla="*/ 368374 h 995"/>
              <a:gd name="T52" fmla="*/ 375827 w 1006"/>
              <a:gd name="T53" fmla="*/ 401199 h 995"/>
              <a:gd name="T54" fmla="*/ 451358 w 1006"/>
              <a:gd name="T55" fmla="*/ 529461 h 995"/>
              <a:gd name="T56" fmla="*/ 529326 w 1006"/>
              <a:gd name="T57" fmla="*/ 604838 h 995"/>
              <a:gd name="T58" fmla="*/ 596938 w 1006"/>
              <a:gd name="T59" fmla="*/ 501499 h 995"/>
              <a:gd name="T60" fmla="*/ 427602 w 1006"/>
              <a:gd name="T61" fmla="*/ 350137 h 995"/>
              <a:gd name="T62" fmla="*/ 400801 w 1006"/>
              <a:gd name="T63" fmla="*/ 351961 h 995"/>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006"/>
              <a:gd name="T97" fmla="*/ 0 h 995"/>
              <a:gd name="T98" fmla="*/ 1006 w 1006"/>
              <a:gd name="T99" fmla="*/ 995 h 995"/>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006" h="995">
                <a:moveTo>
                  <a:pt x="857" y="806"/>
                </a:moveTo>
                <a:cubicBezTo>
                  <a:pt x="886" y="806"/>
                  <a:pt x="909" y="829"/>
                  <a:pt x="909" y="858"/>
                </a:cubicBezTo>
                <a:cubicBezTo>
                  <a:pt x="909" y="887"/>
                  <a:pt x="886" y="910"/>
                  <a:pt x="857" y="910"/>
                </a:cubicBezTo>
                <a:cubicBezTo>
                  <a:pt x="828" y="910"/>
                  <a:pt x="805" y="887"/>
                  <a:pt x="805" y="858"/>
                </a:cubicBezTo>
                <a:cubicBezTo>
                  <a:pt x="805" y="829"/>
                  <a:pt x="828" y="806"/>
                  <a:pt x="857" y="806"/>
                </a:cubicBezTo>
                <a:close/>
                <a:moveTo>
                  <a:pt x="969" y="97"/>
                </a:moveTo>
                <a:lnTo>
                  <a:pt x="900" y="28"/>
                </a:lnTo>
                <a:cubicBezTo>
                  <a:pt x="882" y="9"/>
                  <a:pt x="858" y="0"/>
                  <a:pt x="834" y="0"/>
                </a:cubicBezTo>
                <a:cubicBezTo>
                  <a:pt x="810" y="0"/>
                  <a:pt x="786" y="9"/>
                  <a:pt x="767" y="28"/>
                </a:cubicBezTo>
                <a:lnTo>
                  <a:pt x="472" y="323"/>
                </a:lnTo>
                <a:cubicBezTo>
                  <a:pt x="481" y="340"/>
                  <a:pt x="475" y="367"/>
                  <a:pt x="460" y="381"/>
                </a:cubicBezTo>
                <a:cubicBezTo>
                  <a:pt x="451" y="391"/>
                  <a:pt x="435" y="397"/>
                  <a:pt x="421" y="397"/>
                </a:cubicBezTo>
                <a:cubicBezTo>
                  <a:pt x="414" y="397"/>
                  <a:pt x="408" y="396"/>
                  <a:pt x="402" y="393"/>
                </a:cubicBezTo>
                <a:lnTo>
                  <a:pt x="376" y="419"/>
                </a:lnTo>
                <a:cubicBezTo>
                  <a:pt x="340" y="455"/>
                  <a:pt x="340" y="515"/>
                  <a:pt x="376" y="552"/>
                </a:cubicBezTo>
                <a:lnTo>
                  <a:pt x="381" y="556"/>
                </a:lnTo>
                <a:lnTo>
                  <a:pt x="151" y="787"/>
                </a:lnTo>
                <a:lnTo>
                  <a:pt x="89" y="810"/>
                </a:lnTo>
                <a:lnTo>
                  <a:pt x="0" y="938"/>
                </a:lnTo>
                <a:lnTo>
                  <a:pt x="57" y="995"/>
                </a:lnTo>
                <a:lnTo>
                  <a:pt x="185" y="906"/>
                </a:lnTo>
                <a:lnTo>
                  <a:pt x="208" y="844"/>
                </a:lnTo>
                <a:lnTo>
                  <a:pt x="439" y="614"/>
                </a:lnTo>
                <a:lnTo>
                  <a:pt x="445" y="621"/>
                </a:lnTo>
                <a:cubicBezTo>
                  <a:pt x="464" y="639"/>
                  <a:pt x="488" y="648"/>
                  <a:pt x="512" y="648"/>
                </a:cubicBezTo>
                <a:cubicBezTo>
                  <a:pt x="536" y="648"/>
                  <a:pt x="560" y="639"/>
                  <a:pt x="578" y="621"/>
                </a:cubicBezTo>
                <a:lnTo>
                  <a:pt x="604" y="595"/>
                </a:lnTo>
                <a:cubicBezTo>
                  <a:pt x="596" y="577"/>
                  <a:pt x="602" y="551"/>
                  <a:pt x="616" y="537"/>
                </a:cubicBezTo>
                <a:cubicBezTo>
                  <a:pt x="626" y="527"/>
                  <a:pt x="642" y="521"/>
                  <a:pt x="656" y="521"/>
                </a:cubicBezTo>
                <a:cubicBezTo>
                  <a:pt x="662" y="521"/>
                  <a:pt x="669" y="522"/>
                  <a:pt x="674" y="525"/>
                </a:cubicBezTo>
                <a:lnTo>
                  <a:pt x="969" y="230"/>
                </a:lnTo>
                <a:cubicBezTo>
                  <a:pt x="1006" y="193"/>
                  <a:pt x="1006" y="133"/>
                  <a:pt x="969" y="97"/>
                </a:cubicBezTo>
                <a:close/>
                <a:moveTo>
                  <a:pt x="363" y="354"/>
                </a:moveTo>
                <a:lnTo>
                  <a:pt x="392" y="325"/>
                </a:lnTo>
                <a:lnTo>
                  <a:pt x="418" y="338"/>
                </a:lnTo>
                <a:lnTo>
                  <a:pt x="404" y="312"/>
                </a:lnTo>
                <a:lnTo>
                  <a:pt x="433" y="284"/>
                </a:lnTo>
                <a:lnTo>
                  <a:pt x="436" y="281"/>
                </a:lnTo>
                <a:cubicBezTo>
                  <a:pt x="442" y="264"/>
                  <a:pt x="446" y="248"/>
                  <a:pt x="446" y="233"/>
                </a:cubicBezTo>
                <a:cubicBezTo>
                  <a:pt x="446" y="115"/>
                  <a:pt x="333" y="0"/>
                  <a:pt x="215" y="1"/>
                </a:cubicBezTo>
                <a:cubicBezTo>
                  <a:pt x="214" y="1"/>
                  <a:pt x="201" y="15"/>
                  <a:pt x="193" y="22"/>
                </a:cubicBezTo>
                <a:cubicBezTo>
                  <a:pt x="288" y="117"/>
                  <a:pt x="280" y="102"/>
                  <a:pt x="280" y="160"/>
                </a:cubicBezTo>
                <a:cubicBezTo>
                  <a:pt x="280" y="207"/>
                  <a:pt x="205" y="282"/>
                  <a:pt x="159" y="282"/>
                </a:cubicBezTo>
                <a:cubicBezTo>
                  <a:pt x="99" y="282"/>
                  <a:pt x="118" y="291"/>
                  <a:pt x="21" y="195"/>
                </a:cubicBezTo>
                <a:cubicBezTo>
                  <a:pt x="14" y="202"/>
                  <a:pt x="0" y="215"/>
                  <a:pt x="0" y="216"/>
                </a:cubicBezTo>
                <a:cubicBezTo>
                  <a:pt x="2" y="334"/>
                  <a:pt x="113" y="447"/>
                  <a:pt x="232" y="447"/>
                </a:cubicBezTo>
                <a:cubicBezTo>
                  <a:pt x="253" y="447"/>
                  <a:pt x="276" y="440"/>
                  <a:pt x="299" y="429"/>
                </a:cubicBezTo>
                <a:lnTo>
                  <a:pt x="303" y="433"/>
                </a:lnTo>
                <a:cubicBezTo>
                  <a:pt x="310" y="414"/>
                  <a:pt x="322" y="395"/>
                  <a:pt x="337" y="380"/>
                </a:cubicBezTo>
                <a:lnTo>
                  <a:pt x="363" y="354"/>
                </a:lnTo>
                <a:close/>
                <a:moveTo>
                  <a:pt x="658" y="579"/>
                </a:moveTo>
                <a:lnTo>
                  <a:pt x="672" y="606"/>
                </a:lnTo>
                <a:lnTo>
                  <a:pt x="644" y="634"/>
                </a:lnTo>
                <a:lnTo>
                  <a:pt x="617" y="660"/>
                </a:lnTo>
                <a:cubicBezTo>
                  <a:pt x="602" y="675"/>
                  <a:pt x="584" y="687"/>
                  <a:pt x="564" y="694"/>
                </a:cubicBezTo>
                <a:lnTo>
                  <a:pt x="741" y="871"/>
                </a:lnTo>
                <a:lnTo>
                  <a:pt x="824" y="983"/>
                </a:lnTo>
                <a:lnTo>
                  <a:pt x="869" y="995"/>
                </a:lnTo>
                <a:lnTo>
                  <a:pt x="992" y="871"/>
                </a:lnTo>
                <a:lnTo>
                  <a:pt x="980" y="825"/>
                </a:lnTo>
                <a:lnTo>
                  <a:pt x="869" y="743"/>
                </a:lnTo>
                <a:lnTo>
                  <a:pt x="702" y="576"/>
                </a:lnTo>
                <a:lnTo>
                  <a:pt x="685" y="592"/>
                </a:lnTo>
                <a:lnTo>
                  <a:pt x="658" y="579"/>
                </a:lnTo>
                <a:close/>
              </a:path>
            </a:pathLst>
          </a:custGeom>
          <a:solidFill>
            <a:schemeClr val="accent2"/>
          </a:solidFill>
          <a:ln w="9525">
            <a:noFill/>
            <a:round/>
          </a:ln>
        </p:spPr>
        <p:txBody>
          <a:bodyPr/>
          <a:lstStyle/>
          <a:p>
            <a:endParaRPr lang="zh-CN" altLang="en-US"/>
          </a:p>
        </p:txBody>
      </p:sp>
      <p:sp>
        <p:nvSpPr>
          <p:cNvPr id="12" name="Freeform 14"/>
          <p:cNvSpPr>
            <a:spLocks noEditPoints="1"/>
          </p:cNvSpPr>
          <p:nvPr/>
        </p:nvSpPr>
        <p:spPr bwMode="auto">
          <a:xfrm>
            <a:off x="4995863" y="2390775"/>
            <a:ext cx="439737" cy="600075"/>
          </a:xfrm>
          <a:custGeom>
            <a:avLst/>
            <a:gdLst>
              <a:gd name="T0" fmla="*/ 57780 w 723"/>
              <a:gd name="T1" fmla="*/ 97375 h 986"/>
              <a:gd name="T2" fmla="*/ 48657 w 723"/>
              <a:gd name="T3" fmla="*/ 600075 h 986"/>
              <a:gd name="T4" fmla="*/ 439738 w 723"/>
              <a:gd name="T5" fmla="*/ 147280 h 986"/>
              <a:gd name="T6" fmla="*/ 406286 w 723"/>
              <a:gd name="T7" fmla="*/ 158235 h 986"/>
              <a:gd name="T8" fmla="*/ 50482 w 723"/>
              <a:gd name="T9" fmla="*/ 565385 h 986"/>
              <a:gd name="T10" fmla="*/ 190371 w 723"/>
              <a:gd name="T11" fmla="*/ 63903 h 986"/>
              <a:gd name="T12" fmla="*/ 249367 w 723"/>
              <a:gd name="T13" fmla="*/ 63903 h 986"/>
              <a:gd name="T14" fmla="*/ 218957 w 723"/>
              <a:gd name="T15" fmla="*/ 95549 h 986"/>
              <a:gd name="T16" fmla="*/ 153878 w 723"/>
              <a:gd name="T17" fmla="*/ 65120 h 986"/>
              <a:gd name="T18" fmla="*/ 80892 w 723"/>
              <a:gd name="T19" fmla="*/ 152149 h 986"/>
              <a:gd name="T20" fmla="*/ 358846 w 723"/>
              <a:gd name="T21" fmla="*/ 152149 h 986"/>
              <a:gd name="T22" fmla="*/ 285860 w 723"/>
              <a:gd name="T23" fmla="*/ 65120 h 986"/>
              <a:gd name="T24" fmla="*/ 153878 w 723"/>
              <a:gd name="T25" fmla="*/ 65120 h 986"/>
              <a:gd name="T26" fmla="*/ 155094 w 723"/>
              <a:gd name="T27" fmla="*/ 455838 h 986"/>
              <a:gd name="T28" fmla="*/ 106437 w 723"/>
              <a:gd name="T29" fmla="*/ 469227 h 986"/>
              <a:gd name="T30" fmla="*/ 96098 w 723"/>
              <a:gd name="T31" fmla="*/ 480182 h 986"/>
              <a:gd name="T32" fmla="*/ 155094 w 723"/>
              <a:gd name="T33" fmla="*/ 484442 h 986"/>
              <a:gd name="T34" fmla="*/ 93057 w 723"/>
              <a:gd name="T35" fmla="*/ 514872 h 986"/>
              <a:gd name="T36" fmla="*/ 170300 w 723"/>
              <a:gd name="T37" fmla="*/ 477139 h 986"/>
              <a:gd name="T38" fmla="*/ 170300 w 723"/>
              <a:gd name="T39" fmla="*/ 452795 h 986"/>
              <a:gd name="T40" fmla="*/ 77851 w 723"/>
              <a:gd name="T41" fmla="*/ 457055 h 986"/>
              <a:gd name="T42" fmla="*/ 150837 w 723"/>
              <a:gd name="T43" fmla="*/ 534955 h 986"/>
              <a:gd name="T44" fmla="*/ 150837 w 723"/>
              <a:gd name="T45" fmla="*/ 235526 h 986"/>
              <a:gd name="T46" fmla="*/ 106437 w 723"/>
              <a:gd name="T47" fmla="*/ 248916 h 986"/>
              <a:gd name="T48" fmla="*/ 121643 w 723"/>
              <a:gd name="T49" fmla="*/ 288474 h 986"/>
              <a:gd name="T50" fmla="*/ 93057 w 723"/>
              <a:gd name="T51" fmla="*/ 299429 h 986"/>
              <a:gd name="T52" fmla="*/ 150837 w 723"/>
              <a:gd name="T53" fmla="*/ 220312 h 986"/>
              <a:gd name="T54" fmla="*/ 77851 w 723"/>
              <a:gd name="T55" fmla="*/ 297603 h 986"/>
              <a:gd name="T56" fmla="*/ 169691 w 723"/>
              <a:gd name="T57" fmla="*/ 253176 h 986"/>
              <a:gd name="T58" fmla="*/ 169083 w 723"/>
              <a:gd name="T59" fmla="*/ 232483 h 986"/>
              <a:gd name="T60" fmla="*/ 155094 w 723"/>
              <a:gd name="T61" fmla="*/ 354203 h 986"/>
              <a:gd name="T62" fmla="*/ 96098 w 723"/>
              <a:gd name="T63" fmla="*/ 369417 h 986"/>
              <a:gd name="T64" fmla="*/ 155094 w 723"/>
              <a:gd name="T65" fmla="*/ 408976 h 986"/>
              <a:gd name="T66" fmla="*/ 170300 w 723"/>
              <a:gd name="T67" fmla="*/ 342639 h 986"/>
              <a:gd name="T68" fmla="*/ 77851 w 723"/>
              <a:gd name="T69" fmla="*/ 346291 h 986"/>
              <a:gd name="T70" fmla="*/ 155094 w 723"/>
              <a:gd name="T71" fmla="*/ 423582 h 986"/>
              <a:gd name="T72" fmla="*/ 203143 w 723"/>
              <a:gd name="T73" fmla="*/ 327424 h 986"/>
              <a:gd name="T74" fmla="*/ 229905 w 723"/>
              <a:gd name="T75" fmla="*/ 508786 h 986"/>
              <a:gd name="T76" fmla="*/ 352764 w 723"/>
              <a:gd name="T77" fmla="*/ 471053 h 986"/>
              <a:gd name="T78" fmla="*/ 225039 w 723"/>
              <a:gd name="T79" fmla="*/ 504526 h 986"/>
              <a:gd name="T80" fmla="*/ 352764 w 723"/>
              <a:gd name="T81" fmla="*/ 357246 h 986"/>
              <a:gd name="T82" fmla="*/ 225039 w 723"/>
              <a:gd name="T83" fmla="*/ 288474 h 986"/>
              <a:gd name="T84" fmla="*/ 225039 w 723"/>
              <a:gd name="T85" fmla="*/ 247698 h 98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723"/>
              <a:gd name="T130" fmla="*/ 0 h 986"/>
              <a:gd name="T131" fmla="*/ 723 w 723"/>
              <a:gd name="T132" fmla="*/ 986 h 98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723" h="986">
                <a:moveTo>
                  <a:pt x="55" y="260"/>
                </a:moveTo>
                <a:cubicBezTo>
                  <a:pt x="55" y="232"/>
                  <a:pt x="68" y="218"/>
                  <a:pt x="95" y="217"/>
                </a:cubicBezTo>
                <a:lnTo>
                  <a:pt x="95" y="160"/>
                </a:lnTo>
                <a:cubicBezTo>
                  <a:pt x="45" y="161"/>
                  <a:pt x="0" y="193"/>
                  <a:pt x="0" y="242"/>
                </a:cubicBezTo>
                <a:lnTo>
                  <a:pt x="0" y="906"/>
                </a:lnTo>
                <a:cubicBezTo>
                  <a:pt x="0" y="947"/>
                  <a:pt x="40" y="986"/>
                  <a:pt x="80" y="986"/>
                </a:cubicBezTo>
                <a:lnTo>
                  <a:pt x="643" y="986"/>
                </a:lnTo>
                <a:cubicBezTo>
                  <a:pt x="683" y="986"/>
                  <a:pt x="723" y="947"/>
                  <a:pt x="723" y="906"/>
                </a:cubicBezTo>
                <a:lnTo>
                  <a:pt x="723" y="242"/>
                </a:lnTo>
                <a:cubicBezTo>
                  <a:pt x="723" y="193"/>
                  <a:pt x="678" y="161"/>
                  <a:pt x="628" y="160"/>
                </a:cubicBezTo>
                <a:lnTo>
                  <a:pt x="628" y="217"/>
                </a:lnTo>
                <a:cubicBezTo>
                  <a:pt x="655" y="218"/>
                  <a:pt x="668" y="232"/>
                  <a:pt x="668" y="260"/>
                </a:cubicBezTo>
                <a:lnTo>
                  <a:pt x="668" y="889"/>
                </a:lnTo>
                <a:cubicBezTo>
                  <a:pt x="668" y="908"/>
                  <a:pt x="659" y="929"/>
                  <a:pt x="640" y="929"/>
                </a:cubicBezTo>
                <a:lnTo>
                  <a:pt x="83" y="929"/>
                </a:lnTo>
                <a:cubicBezTo>
                  <a:pt x="61" y="929"/>
                  <a:pt x="55" y="906"/>
                  <a:pt x="55" y="884"/>
                </a:cubicBezTo>
                <a:lnTo>
                  <a:pt x="55" y="260"/>
                </a:lnTo>
                <a:close/>
                <a:moveTo>
                  <a:pt x="313" y="105"/>
                </a:moveTo>
                <a:cubicBezTo>
                  <a:pt x="313" y="82"/>
                  <a:pt x="335" y="60"/>
                  <a:pt x="358" y="60"/>
                </a:cubicBezTo>
                <a:lnTo>
                  <a:pt x="365" y="60"/>
                </a:lnTo>
                <a:cubicBezTo>
                  <a:pt x="388" y="60"/>
                  <a:pt x="410" y="82"/>
                  <a:pt x="410" y="105"/>
                </a:cubicBezTo>
                <a:lnTo>
                  <a:pt x="410" y="110"/>
                </a:lnTo>
                <a:cubicBezTo>
                  <a:pt x="410" y="135"/>
                  <a:pt x="388" y="157"/>
                  <a:pt x="363" y="157"/>
                </a:cubicBezTo>
                <a:lnTo>
                  <a:pt x="360" y="157"/>
                </a:lnTo>
                <a:cubicBezTo>
                  <a:pt x="335" y="157"/>
                  <a:pt x="313" y="135"/>
                  <a:pt x="313" y="110"/>
                </a:cubicBezTo>
                <a:lnTo>
                  <a:pt x="313" y="105"/>
                </a:lnTo>
                <a:close/>
                <a:moveTo>
                  <a:pt x="253" y="107"/>
                </a:moveTo>
                <a:lnTo>
                  <a:pt x="173" y="107"/>
                </a:lnTo>
                <a:cubicBezTo>
                  <a:pt x="145" y="107"/>
                  <a:pt x="133" y="120"/>
                  <a:pt x="133" y="147"/>
                </a:cubicBezTo>
                <a:lnTo>
                  <a:pt x="133" y="250"/>
                </a:lnTo>
                <a:cubicBezTo>
                  <a:pt x="133" y="267"/>
                  <a:pt x="144" y="285"/>
                  <a:pt x="160" y="285"/>
                </a:cubicBezTo>
                <a:lnTo>
                  <a:pt x="563" y="285"/>
                </a:lnTo>
                <a:cubicBezTo>
                  <a:pt x="579" y="285"/>
                  <a:pt x="590" y="267"/>
                  <a:pt x="590" y="250"/>
                </a:cubicBezTo>
                <a:lnTo>
                  <a:pt x="590" y="147"/>
                </a:lnTo>
                <a:cubicBezTo>
                  <a:pt x="590" y="120"/>
                  <a:pt x="578" y="107"/>
                  <a:pt x="550" y="107"/>
                </a:cubicBezTo>
                <a:lnTo>
                  <a:pt x="470" y="107"/>
                </a:lnTo>
                <a:cubicBezTo>
                  <a:pt x="470" y="52"/>
                  <a:pt x="423" y="0"/>
                  <a:pt x="370" y="0"/>
                </a:cubicBezTo>
                <a:lnTo>
                  <a:pt x="353" y="0"/>
                </a:lnTo>
                <a:cubicBezTo>
                  <a:pt x="300" y="0"/>
                  <a:pt x="253" y="52"/>
                  <a:pt x="253" y="107"/>
                </a:cubicBezTo>
                <a:close/>
                <a:moveTo>
                  <a:pt x="153" y="756"/>
                </a:moveTo>
                <a:cubicBezTo>
                  <a:pt x="153" y="751"/>
                  <a:pt x="154" y="749"/>
                  <a:pt x="160" y="749"/>
                </a:cubicBezTo>
                <a:lnTo>
                  <a:pt x="255" y="749"/>
                </a:lnTo>
                <a:lnTo>
                  <a:pt x="255" y="756"/>
                </a:lnTo>
                <a:cubicBezTo>
                  <a:pt x="255" y="764"/>
                  <a:pt x="216" y="787"/>
                  <a:pt x="208" y="791"/>
                </a:cubicBezTo>
                <a:cubicBezTo>
                  <a:pt x="201" y="786"/>
                  <a:pt x="186" y="771"/>
                  <a:pt x="175" y="771"/>
                </a:cubicBezTo>
                <a:lnTo>
                  <a:pt x="173" y="771"/>
                </a:lnTo>
                <a:cubicBezTo>
                  <a:pt x="167" y="771"/>
                  <a:pt x="158" y="780"/>
                  <a:pt x="158" y="786"/>
                </a:cubicBezTo>
                <a:lnTo>
                  <a:pt x="158" y="789"/>
                </a:lnTo>
                <a:cubicBezTo>
                  <a:pt x="158" y="795"/>
                  <a:pt x="193" y="834"/>
                  <a:pt x="200" y="834"/>
                </a:cubicBezTo>
                <a:lnTo>
                  <a:pt x="203" y="834"/>
                </a:lnTo>
                <a:cubicBezTo>
                  <a:pt x="208" y="834"/>
                  <a:pt x="247" y="802"/>
                  <a:pt x="255" y="796"/>
                </a:cubicBezTo>
                <a:cubicBezTo>
                  <a:pt x="255" y="810"/>
                  <a:pt x="261" y="854"/>
                  <a:pt x="248" y="854"/>
                </a:cubicBezTo>
                <a:lnTo>
                  <a:pt x="160" y="854"/>
                </a:lnTo>
                <a:cubicBezTo>
                  <a:pt x="154" y="854"/>
                  <a:pt x="153" y="852"/>
                  <a:pt x="153" y="846"/>
                </a:cubicBezTo>
                <a:lnTo>
                  <a:pt x="153" y="756"/>
                </a:lnTo>
                <a:close/>
                <a:moveTo>
                  <a:pt x="248" y="879"/>
                </a:moveTo>
                <a:cubicBezTo>
                  <a:pt x="295" y="879"/>
                  <a:pt x="277" y="827"/>
                  <a:pt x="280" y="784"/>
                </a:cubicBezTo>
                <a:cubicBezTo>
                  <a:pt x="282" y="762"/>
                  <a:pt x="337" y="742"/>
                  <a:pt x="343" y="721"/>
                </a:cubicBezTo>
                <a:lnTo>
                  <a:pt x="335" y="721"/>
                </a:lnTo>
                <a:cubicBezTo>
                  <a:pt x="318" y="721"/>
                  <a:pt x="293" y="737"/>
                  <a:pt x="280" y="744"/>
                </a:cubicBezTo>
                <a:cubicBezTo>
                  <a:pt x="274" y="735"/>
                  <a:pt x="268" y="724"/>
                  <a:pt x="253" y="724"/>
                </a:cubicBezTo>
                <a:lnTo>
                  <a:pt x="155" y="724"/>
                </a:lnTo>
                <a:cubicBezTo>
                  <a:pt x="141" y="724"/>
                  <a:pt x="128" y="737"/>
                  <a:pt x="128" y="751"/>
                </a:cubicBezTo>
                <a:lnTo>
                  <a:pt x="128" y="851"/>
                </a:lnTo>
                <a:cubicBezTo>
                  <a:pt x="128" y="868"/>
                  <a:pt x="143" y="879"/>
                  <a:pt x="160" y="879"/>
                </a:cubicBezTo>
                <a:lnTo>
                  <a:pt x="248" y="879"/>
                </a:lnTo>
                <a:close/>
                <a:moveTo>
                  <a:pt x="153" y="394"/>
                </a:moveTo>
                <a:cubicBezTo>
                  <a:pt x="153" y="389"/>
                  <a:pt x="154" y="387"/>
                  <a:pt x="160" y="387"/>
                </a:cubicBezTo>
                <a:lnTo>
                  <a:pt x="248" y="387"/>
                </a:lnTo>
                <a:cubicBezTo>
                  <a:pt x="253" y="387"/>
                  <a:pt x="255" y="389"/>
                  <a:pt x="255" y="394"/>
                </a:cubicBezTo>
                <a:cubicBezTo>
                  <a:pt x="255" y="401"/>
                  <a:pt x="213" y="429"/>
                  <a:pt x="208" y="429"/>
                </a:cubicBezTo>
                <a:cubicBezTo>
                  <a:pt x="203" y="429"/>
                  <a:pt x="190" y="409"/>
                  <a:pt x="175" y="409"/>
                </a:cubicBezTo>
                <a:cubicBezTo>
                  <a:pt x="168" y="409"/>
                  <a:pt x="158" y="417"/>
                  <a:pt x="158" y="424"/>
                </a:cubicBezTo>
                <a:lnTo>
                  <a:pt x="158" y="427"/>
                </a:lnTo>
                <a:cubicBezTo>
                  <a:pt x="158" y="437"/>
                  <a:pt x="192" y="470"/>
                  <a:pt x="200" y="474"/>
                </a:cubicBezTo>
                <a:lnTo>
                  <a:pt x="255" y="434"/>
                </a:lnTo>
                <a:lnTo>
                  <a:pt x="255" y="492"/>
                </a:lnTo>
                <a:lnTo>
                  <a:pt x="153" y="492"/>
                </a:lnTo>
                <a:lnTo>
                  <a:pt x="153" y="394"/>
                </a:lnTo>
                <a:close/>
                <a:moveTo>
                  <a:pt x="278" y="382"/>
                </a:moveTo>
                <a:cubicBezTo>
                  <a:pt x="275" y="369"/>
                  <a:pt x="264" y="362"/>
                  <a:pt x="248" y="362"/>
                </a:cubicBezTo>
                <a:lnTo>
                  <a:pt x="160" y="362"/>
                </a:lnTo>
                <a:cubicBezTo>
                  <a:pt x="143" y="362"/>
                  <a:pt x="128" y="373"/>
                  <a:pt x="128" y="390"/>
                </a:cubicBezTo>
                <a:lnTo>
                  <a:pt x="128" y="489"/>
                </a:lnTo>
                <a:cubicBezTo>
                  <a:pt x="128" y="504"/>
                  <a:pt x="141" y="517"/>
                  <a:pt x="155" y="517"/>
                </a:cubicBezTo>
                <a:lnTo>
                  <a:pt x="253" y="517"/>
                </a:lnTo>
                <a:cubicBezTo>
                  <a:pt x="292" y="517"/>
                  <a:pt x="280" y="455"/>
                  <a:pt x="279" y="416"/>
                </a:cubicBezTo>
                <a:lnTo>
                  <a:pt x="343" y="362"/>
                </a:lnTo>
                <a:cubicBezTo>
                  <a:pt x="343" y="362"/>
                  <a:pt x="338" y="360"/>
                  <a:pt x="338" y="360"/>
                </a:cubicBezTo>
                <a:cubicBezTo>
                  <a:pt x="313" y="360"/>
                  <a:pt x="293" y="381"/>
                  <a:pt x="278" y="382"/>
                </a:cubicBezTo>
                <a:close/>
                <a:moveTo>
                  <a:pt x="153" y="569"/>
                </a:moveTo>
                <a:lnTo>
                  <a:pt x="255" y="569"/>
                </a:lnTo>
                <a:lnTo>
                  <a:pt x="255" y="582"/>
                </a:lnTo>
                <a:lnTo>
                  <a:pt x="208" y="612"/>
                </a:lnTo>
                <a:lnTo>
                  <a:pt x="176" y="588"/>
                </a:lnTo>
                <a:cubicBezTo>
                  <a:pt x="168" y="593"/>
                  <a:pt x="158" y="595"/>
                  <a:pt x="158" y="607"/>
                </a:cubicBezTo>
                <a:cubicBezTo>
                  <a:pt x="158" y="614"/>
                  <a:pt x="193" y="654"/>
                  <a:pt x="200" y="654"/>
                </a:cubicBezTo>
                <a:cubicBezTo>
                  <a:pt x="212" y="654"/>
                  <a:pt x="242" y="620"/>
                  <a:pt x="255" y="617"/>
                </a:cubicBezTo>
                <a:lnTo>
                  <a:pt x="255" y="672"/>
                </a:lnTo>
                <a:lnTo>
                  <a:pt x="153" y="672"/>
                </a:lnTo>
                <a:lnTo>
                  <a:pt x="153" y="569"/>
                </a:lnTo>
                <a:close/>
                <a:moveTo>
                  <a:pt x="280" y="563"/>
                </a:moveTo>
                <a:cubicBezTo>
                  <a:pt x="275" y="555"/>
                  <a:pt x="269" y="544"/>
                  <a:pt x="255" y="544"/>
                </a:cubicBezTo>
                <a:lnTo>
                  <a:pt x="153" y="544"/>
                </a:lnTo>
                <a:cubicBezTo>
                  <a:pt x="140" y="544"/>
                  <a:pt x="128" y="557"/>
                  <a:pt x="128" y="569"/>
                </a:cubicBezTo>
                <a:lnTo>
                  <a:pt x="128" y="672"/>
                </a:lnTo>
                <a:cubicBezTo>
                  <a:pt x="128" y="684"/>
                  <a:pt x="140" y="696"/>
                  <a:pt x="153" y="696"/>
                </a:cubicBezTo>
                <a:lnTo>
                  <a:pt x="255" y="696"/>
                </a:lnTo>
                <a:cubicBezTo>
                  <a:pt x="291" y="696"/>
                  <a:pt x="280" y="632"/>
                  <a:pt x="279" y="596"/>
                </a:cubicBezTo>
                <a:lnTo>
                  <a:pt x="343" y="542"/>
                </a:lnTo>
                <a:lnTo>
                  <a:pt x="334" y="538"/>
                </a:lnTo>
                <a:lnTo>
                  <a:pt x="280" y="563"/>
                </a:lnTo>
                <a:close/>
                <a:moveTo>
                  <a:pt x="370" y="829"/>
                </a:moveTo>
                <a:cubicBezTo>
                  <a:pt x="370" y="834"/>
                  <a:pt x="372" y="836"/>
                  <a:pt x="378" y="836"/>
                </a:cubicBezTo>
                <a:lnTo>
                  <a:pt x="573" y="836"/>
                </a:lnTo>
                <a:cubicBezTo>
                  <a:pt x="579" y="836"/>
                  <a:pt x="580" y="834"/>
                  <a:pt x="580" y="829"/>
                </a:cubicBezTo>
                <a:lnTo>
                  <a:pt x="580" y="774"/>
                </a:lnTo>
                <a:cubicBezTo>
                  <a:pt x="580" y="768"/>
                  <a:pt x="579" y="766"/>
                  <a:pt x="573" y="766"/>
                </a:cubicBezTo>
                <a:lnTo>
                  <a:pt x="370" y="766"/>
                </a:lnTo>
                <a:lnTo>
                  <a:pt x="370" y="829"/>
                </a:lnTo>
                <a:close/>
                <a:moveTo>
                  <a:pt x="370" y="654"/>
                </a:moveTo>
                <a:lnTo>
                  <a:pt x="580" y="654"/>
                </a:lnTo>
                <a:lnTo>
                  <a:pt x="580" y="587"/>
                </a:lnTo>
                <a:lnTo>
                  <a:pt x="370" y="587"/>
                </a:lnTo>
                <a:lnTo>
                  <a:pt x="370" y="654"/>
                </a:lnTo>
                <a:close/>
                <a:moveTo>
                  <a:pt x="370" y="474"/>
                </a:moveTo>
                <a:lnTo>
                  <a:pt x="523" y="474"/>
                </a:lnTo>
                <a:lnTo>
                  <a:pt x="523" y="407"/>
                </a:lnTo>
                <a:lnTo>
                  <a:pt x="370" y="407"/>
                </a:lnTo>
                <a:lnTo>
                  <a:pt x="370" y="474"/>
                </a:lnTo>
                <a:close/>
              </a:path>
            </a:pathLst>
          </a:custGeom>
          <a:solidFill>
            <a:schemeClr val="accent2"/>
          </a:solidFill>
          <a:ln w="9525">
            <a:noFill/>
            <a:round/>
          </a:ln>
        </p:spPr>
        <p:txBody>
          <a:bodyPr/>
          <a:lstStyle/>
          <a:p>
            <a:endParaRPr lang="zh-CN" altLang="en-US"/>
          </a:p>
        </p:txBody>
      </p:sp>
      <p:sp>
        <p:nvSpPr>
          <p:cNvPr id="13" name="Freeform 15"/>
          <p:cNvSpPr>
            <a:spLocks noEditPoints="1"/>
          </p:cNvSpPr>
          <p:nvPr/>
        </p:nvSpPr>
        <p:spPr bwMode="auto">
          <a:xfrm>
            <a:off x="6276975" y="2457450"/>
            <a:ext cx="698500" cy="598488"/>
          </a:xfrm>
          <a:custGeom>
            <a:avLst/>
            <a:gdLst>
              <a:gd name="T0" fmla="*/ 448037 w 1149"/>
              <a:gd name="T1" fmla="*/ 259974 h 983"/>
              <a:gd name="T2" fmla="*/ 389069 w 1149"/>
              <a:gd name="T3" fmla="*/ 259974 h 983"/>
              <a:gd name="T4" fmla="*/ 374479 w 1149"/>
              <a:gd name="T5" fmla="*/ 305637 h 983"/>
              <a:gd name="T6" fmla="*/ 389069 w 1149"/>
              <a:gd name="T7" fmla="*/ 493159 h 983"/>
              <a:gd name="T8" fmla="*/ 349554 w 1149"/>
              <a:gd name="T9" fmla="*/ 560740 h 983"/>
              <a:gd name="T10" fmla="*/ 312471 w 1149"/>
              <a:gd name="T11" fmla="*/ 493159 h 983"/>
              <a:gd name="T12" fmla="*/ 333748 w 1149"/>
              <a:gd name="T13" fmla="*/ 306246 h 983"/>
              <a:gd name="T14" fmla="*/ 318550 w 1149"/>
              <a:gd name="T15" fmla="*/ 259974 h 983"/>
              <a:gd name="T16" fmla="*/ 253503 w 1149"/>
              <a:gd name="T17" fmla="*/ 259974 h 983"/>
              <a:gd name="T18" fmla="*/ 253503 w 1149"/>
              <a:gd name="T19" fmla="*/ 259974 h 983"/>
              <a:gd name="T20" fmla="*/ 146509 w 1149"/>
              <a:gd name="T21" fmla="*/ 372609 h 983"/>
              <a:gd name="T22" fmla="*/ 161707 w 1149"/>
              <a:gd name="T23" fmla="*/ 487679 h 983"/>
              <a:gd name="T24" fmla="*/ 269308 w 1149"/>
              <a:gd name="T25" fmla="*/ 598488 h 983"/>
              <a:gd name="T26" fmla="*/ 432231 w 1149"/>
              <a:gd name="T27" fmla="*/ 598488 h 983"/>
              <a:gd name="T28" fmla="*/ 539833 w 1149"/>
              <a:gd name="T29" fmla="*/ 486462 h 983"/>
              <a:gd name="T30" fmla="*/ 555031 w 1149"/>
              <a:gd name="T31" fmla="*/ 370783 h 983"/>
              <a:gd name="T32" fmla="*/ 448037 w 1149"/>
              <a:gd name="T33" fmla="*/ 259974 h 983"/>
              <a:gd name="T34" fmla="*/ 132527 w 1149"/>
              <a:gd name="T35" fmla="*/ 187522 h 983"/>
              <a:gd name="T36" fmla="*/ 200614 w 1149"/>
              <a:gd name="T37" fmla="*/ 119332 h 983"/>
              <a:gd name="T38" fmla="*/ 132527 w 1149"/>
              <a:gd name="T39" fmla="*/ 50534 h 983"/>
              <a:gd name="T40" fmla="*/ 63832 w 1149"/>
              <a:gd name="T41" fmla="*/ 119332 h 983"/>
              <a:gd name="T42" fmla="*/ 132527 w 1149"/>
              <a:gd name="T43" fmla="*/ 187522 h 983"/>
              <a:gd name="T44" fmla="*/ 193319 w 1149"/>
              <a:gd name="T45" fmla="*/ 209440 h 983"/>
              <a:gd name="T46" fmla="*/ 71735 w 1149"/>
              <a:gd name="T47" fmla="*/ 209440 h 983"/>
              <a:gd name="T48" fmla="*/ 71735 w 1149"/>
              <a:gd name="T49" fmla="*/ 208832 h 983"/>
              <a:gd name="T50" fmla="*/ 4255 w 1149"/>
              <a:gd name="T51" fmla="*/ 278848 h 983"/>
              <a:gd name="T52" fmla="*/ 13982 w 1149"/>
              <a:gd name="T53" fmla="*/ 351300 h 983"/>
              <a:gd name="T54" fmla="*/ 81461 w 1149"/>
              <a:gd name="T55" fmla="*/ 419490 h 983"/>
              <a:gd name="T56" fmla="*/ 116113 w 1149"/>
              <a:gd name="T57" fmla="*/ 419490 h 983"/>
              <a:gd name="T58" fmla="*/ 109426 w 1149"/>
              <a:gd name="T59" fmla="*/ 368956 h 983"/>
              <a:gd name="T60" fmla="*/ 109426 w 1149"/>
              <a:gd name="T61" fmla="*/ 368956 h 983"/>
              <a:gd name="T62" fmla="*/ 109426 w 1149"/>
              <a:gd name="T63" fmla="*/ 368956 h 983"/>
              <a:gd name="T64" fmla="*/ 140429 w 1149"/>
              <a:gd name="T65" fmla="*/ 273368 h 983"/>
              <a:gd name="T66" fmla="*/ 187239 w 1149"/>
              <a:gd name="T67" fmla="*/ 239273 h 983"/>
              <a:gd name="T68" fmla="*/ 235265 w 1149"/>
              <a:gd name="T69" fmla="*/ 223444 h 983"/>
              <a:gd name="T70" fmla="*/ 193319 w 1149"/>
              <a:gd name="T71" fmla="*/ 209440 h 983"/>
              <a:gd name="T72" fmla="*/ 565973 w 1149"/>
              <a:gd name="T73" fmla="*/ 187522 h 983"/>
              <a:gd name="T74" fmla="*/ 634061 w 1149"/>
              <a:gd name="T75" fmla="*/ 119332 h 983"/>
              <a:gd name="T76" fmla="*/ 565973 w 1149"/>
              <a:gd name="T77" fmla="*/ 50534 h 983"/>
              <a:gd name="T78" fmla="*/ 497886 w 1149"/>
              <a:gd name="T79" fmla="*/ 119332 h 983"/>
              <a:gd name="T80" fmla="*/ 565973 w 1149"/>
              <a:gd name="T81" fmla="*/ 187522 h 983"/>
              <a:gd name="T82" fmla="*/ 626765 w 1149"/>
              <a:gd name="T83" fmla="*/ 209440 h 983"/>
              <a:gd name="T84" fmla="*/ 505181 w 1149"/>
              <a:gd name="T85" fmla="*/ 209440 h 983"/>
              <a:gd name="T86" fmla="*/ 505181 w 1149"/>
              <a:gd name="T87" fmla="*/ 208832 h 983"/>
              <a:gd name="T88" fmla="*/ 463843 w 1149"/>
              <a:gd name="T89" fmla="*/ 222835 h 983"/>
              <a:gd name="T90" fmla="*/ 514908 w 1149"/>
              <a:gd name="T91" fmla="*/ 239273 h 983"/>
              <a:gd name="T92" fmla="*/ 562326 w 1149"/>
              <a:gd name="T93" fmla="*/ 273977 h 983"/>
              <a:gd name="T94" fmla="*/ 592114 w 1149"/>
              <a:gd name="T95" fmla="*/ 367130 h 983"/>
              <a:gd name="T96" fmla="*/ 592114 w 1149"/>
              <a:gd name="T97" fmla="*/ 367130 h 983"/>
              <a:gd name="T98" fmla="*/ 592114 w 1149"/>
              <a:gd name="T99" fmla="*/ 367130 h 983"/>
              <a:gd name="T100" fmla="*/ 584819 w 1149"/>
              <a:gd name="T101" fmla="*/ 419490 h 983"/>
              <a:gd name="T102" fmla="*/ 617039 w 1149"/>
              <a:gd name="T103" fmla="*/ 419490 h 983"/>
              <a:gd name="T104" fmla="*/ 684518 w 1149"/>
              <a:gd name="T105" fmla="*/ 350082 h 983"/>
              <a:gd name="T106" fmla="*/ 694245 w 1149"/>
              <a:gd name="T107" fmla="*/ 277630 h 983"/>
              <a:gd name="T108" fmla="*/ 626765 w 1149"/>
              <a:gd name="T109" fmla="*/ 209440 h 983"/>
              <a:gd name="T110" fmla="*/ 459587 w 1149"/>
              <a:gd name="T111" fmla="*/ 112026 h 983"/>
              <a:gd name="T112" fmla="*/ 350770 w 1149"/>
              <a:gd name="T113" fmla="*/ 224661 h 983"/>
              <a:gd name="T114" fmla="*/ 241952 w 1149"/>
              <a:gd name="T115" fmla="*/ 112026 h 983"/>
              <a:gd name="T116" fmla="*/ 350770 w 1149"/>
              <a:gd name="T117" fmla="*/ 0 h 983"/>
              <a:gd name="T118" fmla="*/ 459587 w 1149"/>
              <a:gd name="T119" fmla="*/ 112026 h 98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149"/>
              <a:gd name="T181" fmla="*/ 0 h 983"/>
              <a:gd name="T182" fmla="*/ 1149 w 1149"/>
              <a:gd name="T183" fmla="*/ 983 h 98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149" h="983">
                <a:moveTo>
                  <a:pt x="737" y="427"/>
                </a:moveTo>
                <a:lnTo>
                  <a:pt x="640" y="427"/>
                </a:lnTo>
                <a:cubicBezTo>
                  <a:pt x="641" y="437"/>
                  <a:pt x="642" y="483"/>
                  <a:pt x="616" y="502"/>
                </a:cubicBezTo>
                <a:cubicBezTo>
                  <a:pt x="616" y="502"/>
                  <a:pt x="658" y="735"/>
                  <a:pt x="640" y="810"/>
                </a:cubicBezTo>
                <a:cubicBezTo>
                  <a:pt x="633" y="842"/>
                  <a:pt x="606" y="921"/>
                  <a:pt x="575" y="921"/>
                </a:cubicBezTo>
                <a:cubicBezTo>
                  <a:pt x="544" y="920"/>
                  <a:pt x="520" y="841"/>
                  <a:pt x="514" y="810"/>
                </a:cubicBezTo>
                <a:cubicBezTo>
                  <a:pt x="499" y="735"/>
                  <a:pt x="549" y="503"/>
                  <a:pt x="549" y="503"/>
                </a:cubicBezTo>
                <a:cubicBezTo>
                  <a:pt x="541" y="500"/>
                  <a:pt x="527" y="486"/>
                  <a:pt x="524" y="427"/>
                </a:cubicBezTo>
                <a:lnTo>
                  <a:pt x="417" y="427"/>
                </a:lnTo>
                <a:cubicBezTo>
                  <a:pt x="320" y="427"/>
                  <a:pt x="229" y="510"/>
                  <a:pt x="241" y="612"/>
                </a:cubicBezTo>
                <a:lnTo>
                  <a:pt x="266" y="801"/>
                </a:lnTo>
                <a:cubicBezTo>
                  <a:pt x="286" y="902"/>
                  <a:pt x="345" y="983"/>
                  <a:pt x="443" y="983"/>
                </a:cubicBezTo>
                <a:lnTo>
                  <a:pt x="711" y="983"/>
                </a:lnTo>
                <a:cubicBezTo>
                  <a:pt x="809" y="983"/>
                  <a:pt x="868" y="899"/>
                  <a:pt x="888" y="799"/>
                </a:cubicBezTo>
                <a:lnTo>
                  <a:pt x="913" y="609"/>
                </a:lnTo>
                <a:cubicBezTo>
                  <a:pt x="925" y="510"/>
                  <a:pt x="834" y="427"/>
                  <a:pt x="737" y="427"/>
                </a:cubicBezTo>
                <a:close/>
                <a:moveTo>
                  <a:pt x="218" y="308"/>
                </a:moveTo>
                <a:cubicBezTo>
                  <a:pt x="280" y="308"/>
                  <a:pt x="330" y="258"/>
                  <a:pt x="330" y="196"/>
                </a:cubicBezTo>
                <a:cubicBezTo>
                  <a:pt x="330" y="134"/>
                  <a:pt x="280" y="83"/>
                  <a:pt x="218" y="83"/>
                </a:cubicBezTo>
                <a:cubicBezTo>
                  <a:pt x="156" y="83"/>
                  <a:pt x="105" y="134"/>
                  <a:pt x="105" y="196"/>
                </a:cubicBezTo>
                <a:cubicBezTo>
                  <a:pt x="105" y="258"/>
                  <a:pt x="156" y="308"/>
                  <a:pt x="218" y="308"/>
                </a:cubicBezTo>
                <a:close/>
                <a:moveTo>
                  <a:pt x="318" y="344"/>
                </a:moveTo>
                <a:lnTo>
                  <a:pt x="118" y="344"/>
                </a:lnTo>
                <a:lnTo>
                  <a:pt x="118" y="343"/>
                </a:lnTo>
                <a:cubicBezTo>
                  <a:pt x="57" y="343"/>
                  <a:pt x="0" y="395"/>
                  <a:pt x="7" y="458"/>
                </a:cubicBezTo>
                <a:lnTo>
                  <a:pt x="23" y="577"/>
                </a:lnTo>
                <a:cubicBezTo>
                  <a:pt x="35" y="639"/>
                  <a:pt x="73" y="689"/>
                  <a:pt x="134" y="689"/>
                </a:cubicBezTo>
                <a:lnTo>
                  <a:pt x="191" y="689"/>
                </a:lnTo>
                <a:lnTo>
                  <a:pt x="180" y="606"/>
                </a:lnTo>
                <a:cubicBezTo>
                  <a:pt x="173" y="549"/>
                  <a:pt x="191" y="493"/>
                  <a:pt x="231" y="449"/>
                </a:cubicBezTo>
                <a:cubicBezTo>
                  <a:pt x="252" y="425"/>
                  <a:pt x="279" y="406"/>
                  <a:pt x="308" y="393"/>
                </a:cubicBezTo>
                <a:cubicBezTo>
                  <a:pt x="333" y="379"/>
                  <a:pt x="359" y="371"/>
                  <a:pt x="387" y="367"/>
                </a:cubicBezTo>
                <a:cubicBezTo>
                  <a:pt x="367" y="352"/>
                  <a:pt x="343" y="344"/>
                  <a:pt x="318" y="344"/>
                </a:cubicBezTo>
                <a:close/>
                <a:moveTo>
                  <a:pt x="931" y="308"/>
                </a:moveTo>
                <a:cubicBezTo>
                  <a:pt x="993" y="308"/>
                  <a:pt x="1043" y="258"/>
                  <a:pt x="1043" y="196"/>
                </a:cubicBezTo>
                <a:cubicBezTo>
                  <a:pt x="1043" y="134"/>
                  <a:pt x="993" y="83"/>
                  <a:pt x="931" y="83"/>
                </a:cubicBezTo>
                <a:cubicBezTo>
                  <a:pt x="869" y="83"/>
                  <a:pt x="819" y="134"/>
                  <a:pt x="819" y="196"/>
                </a:cubicBezTo>
                <a:cubicBezTo>
                  <a:pt x="819" y="258"/>
                  <a:pt x="869" y="308"/>
                  <a:pt x="931" y="308"/>
                </a:cubicBezTo>
                <a:close/>
                <a:moveTo>
                  <a:pt x="1031" y="344"/>
                </a:moveTo>
                <a:lnTo>
                  <a:pt x="831" y="344"/>
                </a:lnTo>
                <a:lnTo>
                  <a:pt x="831" y="343"/>
                </a:lnTo>
                <a:cubicBezTo>
                  <a:pt x="806" y="343"/>
                  <a:pt x="782" y="352"/>
                  <a:pt x="763" y="366"/>
                </a:cubicBezTo>
                <a:cubicBezTo>
                  <a:pt x="792" y="370"/>
                  <a:pt x="821" y="379"/>
                  <a:pt x="847" y="393"/>
                </a:cubicBezTo>
                <a:cubicBezTo>
                  <a:pt x="877" y="406"/>
                  <a:pt x="903" y="426"/>
                  <a:pt x="925" y="450"/>
                </a:cubicBezTo>
                <a:cubicBezTo>
                  <a:pt x="963" y="494"/>
                  <a:pt x="981" y="548"/>
                  <a:pt x="974" y="603"/>
                </a:cubicBezTo>
                <a:lnTo>
                  <a:pt x="962" y="689"/>
                </a:lnTo>
                <a:lnTo>
                  <a:pt x="1015" y="689"/>
                </a:lnTo>
                <a:cubicBezTo>
                  <a:pt x="1076" y="689"/>
                  <a:pt x="1114" y="637"/>
                  <a:pt x="1126" y="575"/>
                </a:cubicBezTo>
                <a:lnTo>
                  <a:pt x="1142" y="456"/>
                </a:lnTo>
                <a:cubicBezTo>
                  <a:pt x="1149" y="395"/>
                  <a:pt x="1092" y="344"/>
                  <a:pt x="1031" y="344"/>
                </a:cubicBezTo>
                <a:close/>
                <a:moveTo>
                  <a:pt x="756" y="184"/>
                </a:moveTo>
                <a:cubicBezTo>
                  <a:pt x="756" y="286"/>
                  <a:pt x="676" y="369"/>
                  <a:pt x="577" y="369"/>
                </a:cubicBezTo>
                <a:cubicBezTo>
                  <a:pt x="478" y="369"/>
                  <a:pt x="398" y="286"/>
                  <a:pt x="398" y="184"/>
                </a:cubicBezTo>
                <a:cubicBezTo>
                  <a:pt x="398" y="82"/>
                  <a:pt x="478" y="0"/>
                  <a:pt x="577" y="0"/>
                </a:cubicBezTo>
                <a:cubicBezTo>
                  <a:pt x="676" y="0"/>
                  <a:pt x="756" y="82"/>
                  <a:pt x="756" y="184"/>
                </a:cubicBezTo>
                <a:close/>
              </a:path>
            </a:pathLst>
          </a:custGeom>
          <a:solidFill>
            <a:schemeClr val="accent2"/>
          </a:solidFill>
          <a:ln w="9525">
            <a:noFill/>
            <a:round/>
          </a:ln>
        </p:spPr>
        <p:txBody>
          <a:bodyPr/>
          <a:lstStyle/>
          <a:p>
            <a:endParaRPr lang="zh-CN" altLang="en-US"/>
          </a:p>
        </p:txBody>
      </p:sp>
      <p:sp>
        <p:nvSpPr>
          <p:cNvPr id="14" name="Freeform 16"/>
          <p:cNvSpPr>
            <a:spLocks noEditPoints="1"/>
          </p:cNvSpPr>
          <p:nvPr/>
        </p:nvSpPr>
        <p:spPr bwMode="auto">
          <a:xfrm>
            <a:off x="6292850" y="4946650"/>
            <a:ext cx="752475" cy="600075"/>
          </a:xfrm>
          <a:custGeom>
            <a:avLst/>
            <a:gdLst>
              <a:gd name="T0" fmla="*/ 752475 w 1238"/>
              <a:gd name="T1" fmla="*/ 352377 h 986"/>
              <a:gd name="T2" fmla="*/ 257714 w 1238"/>
              <a:gd name="T3" fmla="*/ 352377 h 986"/>
              <a:gd name="T4" fmla="*/ 269262 w 1238"/>
              <a:gd name="T5" fmla="*/ 127196 h 986"/>
              <a:gd name="T6" fmla="*/ 216990 w 1238"/>
              <a:gd name="T7" fmla="*/ 135717 h 986"/>
              <a:gd name="T8" fmla="*/ 199971 w 1238"/>
              <a:gd name="T9" fmla="*/ 154583 h 986"/>
              <a:gd name="T10" fmla="*/ 268046 w 1238"/>
              <a:gd name="T11" fmla="*/ 192316 h 986"/>
              <a:gd name="T12" fmla="*/ 189030 w 1238"/>
              <a:gd name="T13" fmla="*/ 0 h 986"/>
              <a:gd name="T14" fmla="*/ 189030 w 1238"/>
              <a:gd name="T15" fmla="*/ 377329 h 986"/>
              <a:gd name="T16" fmla="*/ 223068 w 1238"/>
              <a:gd name="T17" fmla="*/ 334727 h 986"/>
              <a:gd name="T18" fmla="*/ 199971 w 1238"/>
              <a:gd name="T19" fmla="*/ 287866 h 986"/>
              <a:gd name="T20" fmla="*/ 179305 w 1238"/>
              <a:gd name="T21" fmla="*/ 314035 h 986"/>
              <a:gd name="T22" fmla="*/ 102113 w 1238"/>
              <a:gd name="T23" fmla="*/ 225180 h 986"/>
              <a:gd name="T24" fmla="*/ 179305 w 1238"/>
              <a:gd name="T25" fmla="*/ 249524 h 986"/>
              <a:gd name="T26" fmla="*/ 139190 w 1238"/>
              <a:gd name="T27" fmla="*/ 186839 h 986"/>
              <a:gd name="T28" fmla="*/ 179305 w 1238"/>
              <a:gd name="T29" fmla="*/ 77292 h 986"/>
              <a:gd name="T30" fmla="*/ 199971 w 1238"/>
              <a:gd name="T31" fmla="*/ 63294 h 986"/>
              <a:gd name="T32" fmla="*/ 269262 w 1238"/>
              <a:gd name="T33" fmla="*/ 127196 h 986"/>
              <a:gd name="T34" fmla="*/ 179305 w 1238"/>
              <a:gd name="T35" fmla="*/ 113199 h 986"/>
              <a:gd name="T36" fmla="*/ 179305 w 1238"/>
              <a:gd name="T37" fmla="*/ 149106 h 986"/>
              <a:gd name="T38" fmla="*/ 199971 w 1238"/>
              <a:gd name="T39" fmla="*/ 251350 h 986"/>
              <a:gd name="T40" fmla="*/ 216990 w 1238"/>
              <a:gd name="T41" fmla="*/ 242221 h 986"/>
              <a:gd name="T42" fmla="*/ 218206 w 1238"/>
              <a:gd name="T43" fmla="*/ 216660 h 986"/>
              <a:gd name="T44" fmla="*/ 199971 w 1238"/>
              <a:gd name="T45" fmla="*/ 251350 h 986"/>
              <a:gd name="T46" fmla="*/ 519074 w 1238"/>
              <a:gd name="T47" fmla="*/ 433929 h 986"/>
              <a:gd name="T48" fmla="*/ 549465 w 1238"/>
              <a:gd name="T49" fmla="*/ 404716 h 986"/>
              <a:gd name="T50" fmla="*/ 519074 w 1238"/>
              <a:gd name="T51" fmla="*/ 375503 h 986"/>
              <a:gd name="T52" fmla="*/ 492330 w 1238"/>
              <a:gd name="T53" fmla="*/ 253176 h 986"/>
              <a:gd name="T54" fmla="*/ 476527 w 1238"/>
              <a:gd name="T55" fmla="*/ 290300 h 986"/>
              <a:gd name="T56" fmla="*/ 492330 w 1238"/>
              <a:gd name="T57" fmla="*/ 253176 h 986"/>
              <a:gd name="T58" fmla="*/ 610246 w 1238"/>
              <a:gd name="T59" fmla="*/ 272042 h 986"/>
              <a:gd name="T60" fmla="*/ 519074 w 1238"/>
              <a:gd name="T61" fmla="*/ 254393 h 986"/>
              <a:gd name="T62" fmla="*/ 593835 w 1238"/>
              <a:gd name="T63" fmla="*/ 338988 h 986"/>
              <a:gd name="T64" fmla="*/ 519074 w 1238"/>
              <a:gd name="T65" fmla="*/ 482008 h 986"/>
              <a:gd name="T66" fmla="*/ 492330 w 1238"/>
              <a:gd name="T67" fmla="*/ 516697 h 986"/>
              <a:gd name="T68" fmla="*/ 390825 w 1238"/>
              <a:gd name="T69" fmla="*/ 400456 h 986"/>
              <a:gd name="T70" fmla="*/ 492330 w 1238"/>
              <a:gd name="T71" fmla="*/ 432103 h 986"/>
              <a:gd name="T72" fmla="*/ 440058 w 1238"/>
              <a:gd name="T73" fmla="*/ 349942 h 986"/>
              <a:gd name="T74" fmla="*/ 492330 w 1238"/>
              <a:gd name="T75" fmla="*/ 206314 h 986"/>
              <a:gd name="T76" fmla="*/ 519074 w 1238"/>
              <a:gd name="T77" fmla="*/ 188056 h 986"/>
              <a:gd name="T78" fmla="*/ 610246 w 1238"/>
              <a:gd name="T79" fmla="*/ 272042 h 98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238"/>
              <a:gd name="T121" fmla="*/ 0 h 986"/>
              <a:gd name="T122" fmla="*/ 1238 w 1238"/>
              <a:gd name="T123" fmla="*/ 986 h 98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238" h="986">
                <a:moveTo>
                  <a:pt x="831" y="172"/>
                </a:moveTo>
                <a:cubicBezTo>
                  <a:pt x="1055" y="172"/>
                  <a:pt x="1238" y="354"/>
                  <a:pt x="1238" y="579"/>
                </a:cubicBezTo>
                <a:cubicBezTo>
                  <a:pt x="1238" y="804"/>
                  <a:pt x="1055" y="986"/>
                  <a:pt x="831" y="986"/>
                </a:cubicBezTo>
                <a:cubicBezTo>
                  <a:pt x="606" y="986"/>
                  <a:pt x="424" y="804"/>
                  <a:pt x="424" y="579"/>
                </a:cubicBezTo>
                <a:cubicBezTo>
                  <a:pt x="424" y="354"/>
                  <a:pt x="606" y="172"/>
                  <a:pt x="831" y="172"/>
                </a:cubicBezTo>
                <a:close/>
                <a:moveTo>
                  <a:pt x="443" y="209"/>
                </a:moveTo>
                <a:lnTo>
                  <a:pt x="443" y="209"/>
                </a:lnTo>
                <a:lnTo>
                  <a:pt x="357" y="223"/>
                </a:lnTo>
                <a:cubicBezTo>
                  <a:pt x="350" y="204"/>
                  <a:pt x="346" y="197"/>
                  <a:pt x="329" y="187"/>
                </a:cubicBezTo>
                <a:lnTo>
                  <a:pt x="329" y="254"/>
                </a:lnTo>
                <a:cubicBezTo>
                  <a:pt x="375" y="266"/>
                  <a:pt x="406" y="279"/>
                  <a:pt x="422" y="293"/>
                </a:cubicBezTo>
                <a:cubicBezTo>
                  <a:pt x="430" y="300"/>
                  <a:pt x="436" y="308"/>
                  <a:pt x="441" y="316"/>
                </a:cubicBezTo>
                <a:cubicBezTo>
                  <a:pt x="480" y="260"/>
                  <a:pt x="533" y="215"/>
                  <a:pt x="594" y="185"/>
                </a:cubicBezTo>
                <a:cubicBezTo>
                  <a:pt x="546" y="76"/>
                  <a:pt x="437" y="0"/>
                  <a:pt x="311" y="0"/>
                </a:cubicBezTo>
                <a:cubicBezTo>
                  <a:pt x="139" y="0"/>
                  <a:pt x="0" y="139"/>
                  <a:pt x="0" y="310"/>
                </a:cubicBezTo>
                <a:cubicBezTo>
                  <a:pt x="0" y="481"/>
                  <a:pt x="139" y="620"/>
                  <a:pt x="311" y="620"/>
                </a:cubicBezTo>
                <a:cubicBezTo>
                  <a:pt x="331" y="620"/>
                  <a:pt x="352" y="618"/>
                  <a:pt x="372" y="614"/>
                </a:cubicBezTo>
                <a:cubicBezTo>
                  <a:pt x="368" y="593"/>
                  <a:pt x="367" y="572"/>
                  <a:pt x="367" y="550"/>
                </a:cubicBezTo>
                <a:cubicBezTo>
                  <a:pt x="367" y="521"/>
                  <a:pt x="370" y="493"/>
                  <a:pt x="376" y="465"/>
                </a:cubicBezTo>
                <a:cubicBezTo>
                  <a:pt x="361" y="470"/>
                  <a:pt x="345" y="472"/>
                  <a:pt x="329" y="473"/>
                </a:cubicBezTo>
                <a:lnTo>
                  <a:pt x="329" y="516"/>
                </a:lnTo>
                <a:lnTo>
                  <a:pt x="295" y="516"/>
                </a:lnTo>
                <a:lnTo>
                  <a:pt x="295" y="473"/>
                </a:lnTo>
                <a:cubicBezTo>
                  <a:pt x="226" y="467"/>
                  <a:pt x="180" y="440"/>
                  <a:pt x="168" y="370"/>
                </a:cubicBezTo>
                <a:lnTo>
                  <a:pt x="261" y="359"/>
                </a:lnTo>
                <a:cubicBezTo>
                  <a:pt x="265" y="385"/>
                  <a:pt x="271" y="398"/>
                  <a:pt x="295" y="410"/>
                </a:cubicBezTo>
                <a:lnTo>
                  <a:pt x="295" y="329"/>
                </a:lnTo>
                <a:cubicBezTo>
                  <a:pt x="264" y="320"/>
                  <a:pt x="242" y="313"/>
                  <a:pt x="229" y="307"/>
                </a:cubicBezTo>
                <a:cubicBezTo>
                  <a:pt x="173" y="279"/>
                  <a:pt x="166" y="200"/>
                  <a:pt x="210" y="157"/>
                </a:cubicBezTo>
                <a:cubicBezTo>
                  <a:pt x="229" y="139"/>
                  <a:pt x="257" y="129"/>
                  <a:pt x="295" y="127"/>
                </a:cubicBezTo>
                <a:lnTo>
                  <a:pt x="295" y="104"/>
                </a:lnTo>
                <a:lnTo>
                  <a:pt x="329" y="104"/>
                </a:lnTo>
                <a:lnTo>
                  <a:pt x="329" y="127"/>
                </a:lnTo>
                <a:cubicBezTo>
                  <a:pt x="384" y="130"/>
                  <a:pt x="430" y="151"/>
                  <a:pt x="443" y="209"/>
                </a:cubicBezTo>
                <a:close/>
                <a:moveTo>
                  <a:pt x="295" y="186"/>
                </a:moveTo>
                <a:lnTo>
                  <a:pt x="295" y="186"/>
                </a:lnTo>
                <a:cubicBezTo>
                  <a:pt x="274" y="193"/>
                  <a:pt x="259" y="212"/>
                  <a:pt x="275" y="233"/>
                </a:cubicBezTo>
                <a:cubicBezTo>
                  <a:pt x="279" y="238"/>
                  <a:pt x="285" y="242"/>
                  <a:pt x="295" y="245"/>
                </a:cubicBezTo>
                <a:lnTo>
                  <a:pt x="295" y="186"/>
                </a:lnTo>
                <a:close/>
                <a:moveTo>
                  <a:pt x="329" y="413"/>
                </a:moveTo>
                <a:lnTo>
                  <a:pt x="329" y="413"/>
                </a:lnTo>
                <a:cubicBezTo>
                  <a:pt x="342" y="410"/>
                  <a:pt x="351" y="405"/>
                  <a:pt x="357" y="398"/>
                </a:cubicBezTo>
                <a:cubicBezTo>
                  <a:pt x="363" y="392"/>
                  <a:pt x="366" y="384"/>
                  <a:pt x="366" y="376"/>
                </a:cubicBezTo>
                <a:cubicBezTo>
                  <a:pt x="366" y="368"/>
                  <a:pt x="364" y="362"/>
                  <a:pt x="359" y="356"/>
                </a:cubicBezTo>
                <a:cubicBezTo>
                  <a:pt x="354" y="350"/>
                  <a:pt x="344" y="344"/>
                  <a:pt x="329" y="339"/>
                </a:cubicBezTo>
                <a:lnTo>
                  <a:pt x="329" y="413"/>
                </a:lnTo>
                <a:close/>
                <a:moveTo>
                  <a:pt x="854" y="713"/>
                </a:moveTo>
                <a:lnTo>
                  <a:pt x="854" y="713"/>
                </a:lnTo>
                <a:cubicBezTo>
                  <a:pt x="871" y="710"/>
                  <a:pt x="884" y="703"/>
                  <a:pt x="892" y="695"/>
                </a:cubicBezTo>
                <a:cubicBezTo>
                  <a:pt x="900" y="686"/>
                  <a:pt x="904" y="676"/>
                  <a:pt x="904" y="665"/>
                </a:cubicBezTo>
                <a:cubicBezTo>
                  <a:pt x="904" y="656"/>
                  <a:pt x="901" y="647"/>
                  <a:pt x="894" y="639"/>
                </a:cubicBezTo>
                <a:cubicBezTo>
                  <a:pt x="887" y="631"/>
                  <a:pt x="874" y="624"/>
                  <a:pt x="854" y="617"/>
                </a:cubicBezTo>
                <a:lnTo>
                  <a:pt x="854" y="713"/>
                </a:lnTo>
                <a:close/>
                <a:moveTo>
                  <a:pt x="810" y="416"/>
                </a:moveTo>
                <a:lnTo>
                  <a:pt x="810" y="416"/>
                </a:lnTo>
                <a:cubicBezTo>
                  <a:pt x="783" y="426"/>
                  <a:pt x="763" y="451"/>
                  <a:pt x="784" y="477"/>
                </a:cubicBezTo>
                <a:cubicBezTo>
                  <a:pt x="789" y="484"/>
                  <a:pt x="798" y="489"/>
                  <a:pt x="810" y="494"/>
                </a:cubicBezTo>
                <a:lnTo>
                  <a:pt x="810" y="416"/>
                </a:lnTo>
                <a:close/>
                <a:moveTo>
                  <a:pt x="1004" y="447"/>
                </a:moveTo>
                <a:lnTo>
                  <a:pt x="1004" y="447"/>
                </a:lnTo>
                <a:lnTo>
                  <a:pt x="892" y="464"/>
                </a:lnTo>
                <a:cubicBezTo>
                  <a:pt x="883" y="440"/>
                  <a:pt x="877" y="430"/>
                  <a:pt x="854" y="418"/>
                </a:cubicBezTo>
                <a:lnTo>
                  <a:pt x="854" y="505"/>
                </a:lnTo>
                <a:cubicBezTo>
                  <a:pt x="916" y="521"/>
                  <a:pt x="956" y="539"/>
                  <a:pt x="977" y="557"/>
                </a:cubicBezTo>
                <a:cubicBezTo>
                  <a:pt x="1043" y="616"/>
                  <a:pt x="1024" y="719"/>
                  <a:pt x="953" y="765"/>
                </a:cubicBezTo>
                <a:cubicBezTo>
                  <a:pt x="925" y="783"/>
                  <a:pt x="892" y="791"/>
                  <a:pt x="854" y="792"/>
                </a:cubicBezTo>
                <a:lnTo>
                  <a:pt x="854" y="849"/>
                </a:lnTo>
                <a:lnTo>
                  <a:pt x="810" y="849"/>
                </a:lnTo>
                <a:lnTo>
                  <a:pt x="810" y="792"/>
                </a:lnTo>
                <a:cubicBezTo>
                  <a:pt x="720" y="784"/>
                  <a:pt x="660" y="750"/>
                  <a:pt x="643" y="658"/>
                </a:cubicBezTo>
                <a:lnTo>
                  <a:pt x="765" y="644"/>
                </a:lnTo>
                <a:cubicBezTo>
                  <a:pt x="772" y="677"/>
                  <a:pt x="779" y="695"/>
                  <a:pt x="810" y="710"/>
                </a:cubicBezTo>
                <a:lnTo>
                  <a:pt x="810" y="604"/>
                </a:lnTo>
                <a:cubicBezTo>
                  <a:pt x="770" y="593"/>
                  <a:pt x="741" y="583"/>
                  <a:pt x="724" y="575"/>
                </a:cubicBezTo>
                <a:cubicBezTo>
                  <a:pt x="650" y="539"/>
                  <a:pt x="641" y="434"/>
                  <a:pt x="699" y="379"/>
                </a:cubicBezTo>
                <a:cubicBezTo>
                  <a:pt x="724" y="355"/>
                  <a:pt x="761" y="341"/>
                  <a:pt x="810" y="339"/>
                </a:cubicBezTo>
                <a:lnTo>
                  <a:pt x="810" y="309"/>
                </a:lnTo>
                <a:lnTo>
                  <a:pt x="854" y="309"/>
                </a:lnTo>
                <a:lnTo>
                  <a:pt x="854" y="339"/>
                </a:lnTo>
                <a:cubicBezTo>
                  <a:pt x="927" y="343"/>
                  <a:pt x="987" y="370"/>
                  <a:pt x="1004" y="447"/>
                </a:cubicBezTo>
                <a:close/>
              </a:path>
            </a:pathLst>
          </a:custGeom>
          <a:solidFill>
            <a:schemeClr val="accent2"/>
          </a:solidFill>
          <a:ln w="9525">
            <a:noFill/>
            <a:round/>
          </a:ln>
        </p:spPr>
        <p:txBody>
          <a:bodyPr/>
          <a:lstStyle/>
          <a:p>
            <a:endParaRPr lang="zh-CN" altLang="en-US"/>
          </a:p>
        </p:txBody>
      </p:sp>
      <p:sp>
        <p:nvSpPr>
          <p:cNvPr id="15" name="Freeform 17"/>
          <p:cNvSpPr>
            <a:spLocks noEditPoints="1"/>
          </p:cNvSpPr>
          <p:nvPr/>
        </p:nvSpPr>
        <p:spPr bwMode="auto">
          <a:xfrm>
            <a:off x="4184650" y="3690938"/>
            <a:ext cx="612775" cy="614362"/>
          </a:xfrm>
          <a:custGeom>
            <a:avLst/>
            <a:gdLst>
              <a:gd name="T0" fmla="*/ 306388 w 1008"/>
              <a:gd name="T1" fmla="*/ 614363 h 1009"/>
              <a:gd name="T2" fmla="*/ 0 w 1008"/>
              <a:gd name="T3" fmla="*/ 306877 h 1009"/>
              <a:gd name="T4" fmla="*/ 306388 w 1008"/>
              <a:gd name="T5" fmla="*/ 0 h 1009"/>
              <a:gd name="T6" fmla="*/ 612775 w 1008"/>
              <a:gd name="T7" fmla="*/ 306877 h 1009"/>
              <a:gd name="T8" fmla="*/ 306388 w 1008"/>
              <a:gd name="T9" fmla="*/ 614363 h 1009"/>
              <a:gd name="T10" fmla="*/ 440736 w 1008"/>
              <a:gd name="T11" fmla="*/ 468231 h 1009"/>
              <a:gd name="T12" fmla="*/ 440736 w 1008"/>
              <a:gd name="T13" fmla="*/ 468231 h 1009"/>
              <a:gd name="T14" fmla="*/ 327057 w 1008"/>
              <a:gd name="T15" fmla="*/ 356806 h 1009"/>
              <a:gd name="T16" fmla="*/ 306388 w 1008"/>
              <a:gd name="T17" fmla="*/ 360459 h 1009"/>
              <a:gd name="T18" fmla="*/ 252891 w 1008"/>
              <a:gd name="T19" fmla="*/ 306877 h 1009"/>
              <a:gd name="T20" fmla="*/ 277208 w 1008"/>
              <a:gd name="T21" fmla="*/ 262429 h 1009"/>
              <a:gd name="T22" fmla="*/ 277208 w 1008"/>
              <a:gd name="T23" fmla="*/ 108990 h 1009"/>
              <a:gd name="T24" fmla="*/ 336175 w 1008"/>
              <a:gd name="T25" fmla="*/ 108990 h 1009"/>
              <a:gd name="T26" fmla="*/ 336175 w 1008"/>
              <a:gd name="T27" fmla="*/ 262429 h 1009"/>
              <a:gd name="T28" fmla="*/ 359884 w 1008"/>
              <a:gd name="T29" fmla="*/ 306877 h 1009"/>
              <a:gd name="T30" fmla="*/ 356236 w 1008"/>
              <a:gd name="T31" fmla="*/ 326361 h 1009"/>
              <a:gd name="T32" fmla="*/ 470524 w 1008"/>
              <a:gd name="T33" fmla="*/ 437787 h 1009"/>
              <a:gd name="T34" fmla="*/ 440736 w 1008"/>
              <a:gd name="T35" fmla="*/ 468231 h 1009"/>
              <a:gd name="T36" fmla="*/ 102129 w 1008"/>
              <a:gd name="T37" fmla="*/ 286784 h 1009"/>
              <a:gd name="T38" fmla="*/ 102129 w 1008"/>
              <a:gd name="T39" fmla="*/ 286784 h 1009"/>
              <a:gd name="T40" fmla="*/ 142251 w 1008"/>
              <a:gd name="T41" fmla="*/ 286784 h 1009"/>
              <a:gd name="T42" fmla="*/ 142251 w 1008"/>
              <a:gd name="T43" fmla="*/ 327579 h 1009"/>
              <a:gd name="T44" fmla="*/ 102129 w 1008"/>
              <a:gd name="T45" fmla="*/ 327579 h 1009"/>
              <a:gd name="T46" fmla="*/ 102129 w 1008"/>
              <a:gd name="T47" fmla="*/ 286784 h 1009"/>
              <a:gd name="T48" fmla="*/ 470524 w 1008"/>
              <a:gd name="T49" fmla="*/ 286784 h 1009"/>
              <a:gd name="T50" fmla="*/ 470524 w 1008"/>
              <a:gd name="T51" fmla="*/ 286784 h 1009"/>
              <a:gd name="T52" fmla="*/ 510646 w 1008"/>
              <a:gd name="T53" fmla="*/ 286784 h 1009"/>
              <a:gd name="T54" fmla="*/ 510646 w 1008"/>
              <a:gd name="T55" fmla="*/ 327579 h 1009"/>
              <a:gd name="T56" fmla="*/ 470524 w 1008"/>
              <a:gd name="T57" fmla="*/ 327579 h 1009"/>
              <a:gd name="T58" fmla="*/ 470524 w 1008"/>
              <a:gd name="T59" fmla="*/ 286784 h 1009"/>
              <a:gd name="T60" fmla="*/ 285719 w 1008"/>
              <a:gd name="T61" fmla="*/ 511462 h 1009"/>
              <a:gd name="T62" fmla="*/ 285719 w 1008"/>
              <a:gd name="T63" fmla="*/ 511462 h 1009"/>
              <a:gd name="T64" fmla="*/ 285719 w 1008"/>
              <a:gd name="T65" fmla="*/ 471884 h 1009"/>
              <a:gd name="T66" fmla="*/ 327057 w 1008"/>
              <a:gd name="T67" fmla="*/ 471884 h 1009"/>
              <a:gd name="T68" fmla="*/ 327057 w 1008"/>
              <a:gd name="T69" fmla="*/ 511462 h 1009"/>
              <a:gd name="T70" fmla="*/ 285719 w 1008"/>
              <a:gd name="T71" fmla="*/ 511462 h 1009"/>
              <a:gd name="T72" fmla="*/ 306388 w 1008"/>
              <a:gd name="T73" fmla="*/ 555301 h 1009"/>
              <a:gd name="T74" fmla="*/ 306388 w 1008"/>
              <a:gd name="T75" fmla="*/ 555301 h 1009"/>
              <a:gd name="T76" fmla="*/ 554415 w 1008"/>
              <a:gd name="T77" fmla="*/ 306877 h 1009"/>
              <a:gd name="T78" fmla="*/ 306388 w 1008"/>
              <a:gd name="T79" fmla="*/ 59062 h 1009"/>
              <a:gd name="T80" fmla="*/ 58360 w 1008"/>
              <a:gd name="T81" fmla="*/ 306877 h 1009"/>
              <a:gd name="T82" fmla="*/ 306388 w 1008"/>
              <a:gd name="T83" fmla="*/ 555301 h 1009"/>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008"/>
              <a:gd name="T127" fmla="*/ 0 h 1009"/>
              <a:gd name="T128" fmla="*/ 1008 w 1008"/>
              <a:gd name="T129" fmla="*/ 1009 h 1009"/>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008" h="1009">
                <a:moveTo>
                  <a:pt x="504" y="1009"/>
                </a:moveTo>
                <a:cubicBezTo>
                  <a:pt x="226" y="1009"/>
                  <a:pt x="0" y="783"/>
                  <a:pt x="0" y="504"/>
                </a:cubicBezTo>
                <a:cubicBezTo>
                  <a:pt x="0" y="226"/>
                  <a:pt x="226" y="0"/>
                  <a:pt x="504" y="0"/>
                </a:cubicBezTo>
                <a:cubicBezTo>
                  <a:pt x="782" y="0"/>
                  <a:pt x="1008" y="226"/>
                  <a:pt x="1008" y="504"/>
                </a:cubicBezTo>
                <a:cubicBezTo>
                  <a:pt x="1008" y="783"/>
                  <a:pt x="782" y="1009"/>
                  <a:pt x="504" y="1009"/>
                </a:cubicBezTo>
                <a:close/>
                <a:moveTo>
                  <a:pt x="725" y="769"/>
                </a:moveTo>
                <a:lnTo>
                  <a:pt x="725" y="769"/>
                </a:lnTo>
                <a:lnTo>
                  <a:pt x="538" y="586"/>
                </a:lnTo>
                <a:cubicBezTo>
                  <a:pt x="528" y="590"/>
                  <a:pt x="516" y="592"/>
                  <a:pt x="504" y="592"/>
                </a:cubicBezTo>
                <a:cubicBezTo>
                  <a:pt x="455" y="592"/>
                  <a:pt x="416" y="553"/>
                  <a:pt x="416" y="504"/>
                </a:cubicBezTo>
                <a:cubicBezTo>
                  <a:pt x="416" y="474"/>
                  <a:pt x="432" y="447"/>
                  <a:pt x="456" y="431"/>
                </a:cubicBezTo>
                <a:lnTo>
                  <a:pt x="456" y="179"/>
                </a:lnTo>
                <a:cubicBezTo>
                  <a:pt x="456" y="115"/>
                  <a:pt x="553" y="115"/>
                  <a:pt x="553" y="179"/>
                </a:cubicBezTo>
                <a:lnTo>
                  <a:pt x="553" y="431"/>
                </a:lnTo>
                <a:cubicBezTo>
                  <a:pt x="576" y="447"/>
                  <a:pt x="592" y="474"/>
                  <a:pt x="592" y="504"/>
                </a:cubicBezTo>
                <a:cubicBezTo>
                  <a:pt x="592" y="516"/>
                  <a:pt x="590" y="526"/>
                  <a:pt x="586" y="536"/>
                </a:cubicBezTo>
                <a:lnTo>
                  <a:pt x="774" y="719"/>
                </a:lnTo>
                <a:cubicBezTo>
                  <a:pt x="806" y="751"/>
                  <a:pt x="758" y="801"/>
                  <a:pt x="725" y="769"/>
                </a:cubicBezTo>
                <a:close/>
                <a:moveTo>
                  <a:pt x="168" y="471"/>
                </a:moveTo>
                <a:lnTo>
                  <a:pt x="168" y="471"/>
                </a:lnTo>
                <a:lnTo>
                  <a:pt x="234" y="471"/>
                </a:lnTo>
                <a:cubicBezTo>
                  <a:pt x="278" y="471"/>
                  <a:pt x="278" y="538"/>
                  <a:pt x="234" y="538"/>
                </a:cubicBezTo>
                <a:lnTo>
                  <a:pt x="168" y="538"/>
                </a:lnTo>
                <a:cubicBezTo>
                  <a:pt x="123" y="538"/>
                  <a:pt x="123" y="471"/>
                  <a:pt x="168" y="471"/>
                </a:cubicBezTo>
                <a:close/>
                <a:moveTo>
                  <a:pt x="774" y="471"/>
                </a:moveTo>
                <a:lnTo>
                  <a:pt x="774" y="471"/>
                </a:lnTo>
                <a:lnTo>
                  <a:pt x="840" y="471"/>
                </a:lnTo>
                <a:cubicBezTo>
                  <a:pt x="885" y="471"/>
                  <a:pt x="885" y="538"/>
                  <a:pt x="840" y="538"/>
                </a:cubicBezTo>
                <a:lnTo>
                  <a:pt x="774" y="538"/>
                </a:lnTo>
                <a:cubicBezTo>
                  <a:pt x="730" y="538"/>
                  <a:pt x="730" y="471"/>
                  <a:pt x="774" y="471"/>
                </a:cubicBezTo>
                <a:close/>
                <a:moveTo>
                  <a:pt x="470" y="840"/>
                </a:moveTo>
                <a:lnTo>
                  <a:pt x="470" y="840"/>
                </a:lnTo>
                <a:lnTo>
                  <a:pt x="470" y="775"/>
                </a:lnTo>
                <a:cubicBezTo>
                  <a:pt x="470" y="730"/>
                  <a:pt x="538" y="730"/>
                  <a:pt x="538" y="775"/>
                </a:cubicBezTo>
                <a:lnTo>
                  <a:pt x="538" y="840"/>
                </a:lnTo>
                <a:cubicBezTo>
                  <a:pt x="538" y="885"/>
                  <a:pt x="470" y="885"/>
                  <a:pt x="470" y="840"/>
                </a:cubicBezTo>
                <a:close/>
                <a:moveTo>
                  <a:pt x="504" y="912"/>
                </a:moveTo>
                <a:lnTo>
                  <a:pt x="504" y="912"/>
                </a:lnTo>
                <a:cubicBezTo>
                  <a:pt x="729" y="912"/>
                  <a:pt x="912" y="730"/>
                  <a:pt x="912" y="504"/>
                </a:cubicBezTo>
                <a:cubicBezTo>
                  <a:pt x="912" y="279"/>
                  <a:pt x="729" y="97"/>
                  <a:pt x="504" y="97"/>
                </a:cubicBezTo>
                <a:cubicBezTo>
                  <a:pt x="279" y="97"/>
                  <a:pt x="96" y="279"/>
                  <a:pt x="96" y="504"/>
                </a:cubicBezTo>
                <a:cubicBezTo>
                  <a:pt x="96" y="730"/>
                  <a:pt x="279" y="912"/>
                  <a:pt x="504" y="912"/>
                </a:cubicBezTo>
                <a:close/>
              </a:path>
            </a:pathLst>
          </a:custGeom>
          <a:solidFill>
            <a:schemeClr val="accent2"/>
          </a:solidFill>
          <a:ln w="9525">
            <a:noFill/>
            <a:round/>
          </a:ln>
        </p:spPr>
        <p:txBody>
          <a:bodyPr/>
          <a:lstStyle/>
          <a:p>
            <a:endParaRPr lang="zh-CN" altLang="en-US"/>
          </a:p>
        </p:txBody>
      </p:sp>
      <p:sp>
        <p:nvSpPr>
          <p:cNvPr id="16" name="TextBox 15"/>
          <p:cNvSpPr txBox="1">
            <a:spLocks noChangeArrowheads="1"/>
          </p:cNvSpPr>
          <p:nvPr/>
        </p:nvSpPr>
        <p:spPr bwMode="auto">
          <a:xfrm>
            <a:off x="839788" y="2317750"/>
            <a:ext cx="3497262" cy="641350"/>
          </a:xfrm>
          <a:prstGeom prst="rect">
            <a:avLst/>
          </a:prstGeom>
          <a:noFill/>
          <a:ln w="9525">
            <a:noFill/>
            <a:miter lim="800000"/>
          </a:ln>
        </p:spPr>
        <p:txBody>
          <a:bodyPr>
            <a:spAutoFit/>
          </a:bodyPr>
          <a:lstStyle/>
          <a:p>
            <a:pPr algn="r">
              <a:buFont typeface="Arial" panose="020B0604020202020204" pitchFamily="34" charset="0"/>
              <a:buNone/>
            </a:pPr>
            <a:r>
              <a:rPr lang="en-US" altLang="zh-CN">
                <a:latin typeface="微软雅黑" panose="020B0503020204020204" pitchFamily="34" charset="-122"/>
                <a:ea typeface="微软雅黑" panose="020B0503020204020204" pitchFamily="34" charset="-122"/>
              </a:rPr>
              <a:t>1. </a:t>
            </a:r>
            <a:r>
              <a:rPr lang="zh-CN" altLang="en-US">
                <a:latin typeface="微软雅黑" panose="020B0503020204020204" pitchFamily="34" charset="-122"/>
                <a:ea typeface="微软雅黑" panose="020B0503020204020204" pitchFamily="34" charset="-122"/>
              </a:rPr>
              <a:t>做好现场排水准备工作</a:t>
            </a:r>
            <a:r>
              <a:rPr lang="zh-CN" altLang="en-US" b="1">
                <a:latin typeface="微软雅黑" panose="020B0503020204020204" pitchFamily="34" charset="-122"/>
                <a:ea typeface="微软雅黑" panose="020B0503020204020204" pitchFamily="34" charset="-122"/>
              </a:rPr>
              <a:t> </a:t>
            </a:r>
            <a:br>
              <a:rPr lang="zh-CN" altLang="en-US" b="1">
                <a:latin typeface="微软雅黑" panose="020B0503020204020204" pitchFamily="34" charset="-122"/>
                <a:ea typeface="微软雅黑" panose="020B0503020204020204" pitchFamily="34" charset="-122"/>
              </a:rPr>
            </a:br>
            <a:endParaRPr lang="zh-CN" altLang="en-US" b="1">
              <a:latin typeface="微软雅黑" panose="020B0503020204020204" pitchFamily="34" charset="-122"/>
              <a:ea typeface="微软雅黑" panose="020B0503020204020204" pitchFamily="34" charset="-122"/>
            </a:endParaRPr>
          </a:p>
        </p:txBody>
      </p:sp>
      <p:sp>
        <p:nvSpPr>
          <p:cNvPr id="18" name="TextBox 17"/>
          <p:cNvSpPr txBox="1">
            <a:spLocks noChangeArrowheads="1"/>
          </p:cNvSpPr>
          <p:nvPr/>
        </p:nvSpPr>
        <p:spPr bwMode="auto">
          <a:xfrm>
            <a:off x="7518400" y="2360613"/>
            <a:ext cx="4000500" cy="641350"/>
          </a:xfrm>
          <a:prstGeom prst="rect">
            <a:avLst/>
          </a:prstGeom>
          <a:noFill/>
          <a:ln w="9525">
            <a:noFill/>
            <a:miter lim="800000"/>
          </a:ln>
        </p:spPr>
        <p:txBody>
          <a:bodyPr>
            <a:spAutoFit/>
          </a:bodyPr>
          <a:lstStyle/>
          <a:p>
            <a:pPr>
              <a:buFont typeface="Arial" panose="020B0604020202020204" pitchFamily="34" charset="0"/>
              <a:buNone/>
            </a:pPr>
            <a:r>
              <a:rPr lang="en-US" altLang="zh-CN">
                <a:latin typeface="微软雅黑" panose="020B0503020204020204" pitchFamily="34" charset="-122"/>
                <a:ea typeface="微软雅黑" panose="020B0503020204020204" pitchFamily="34" charset="-122"/>
              </a:rPr>
              <a:t>4. </a:t>
            </a:r>
            <a:r>
              <a:rPr lang="zh-CN" altLang="en-US">
                <a:latin typeface="微软雅黑" panose="020B0503020204020204" pitchFamily="34" charset="-122"/>
                <a:ea typeface="微软雅黑" panose="020B0503020204020204" pitchFamily="34" charset="-122"/>
              </a:rPr>
              <a:t>做好物资的储存</a:t>
            </a:r>
            <a:r>
              <a:rPr lang="zh-CN" altLang="en-US" b="1">
                <a:latin typeface="微软雅黑" panose="020B0503020204020204" pitchFamily="34" charset="-122"/>
                <a:ea typeface="微软雅黑" panose="020B0503020204020204" pitchFamily="34" charset="-122"/>
              </a:rPr>
              <a:t> </a:t>
            </a:r>
            <a:br>
              <a:rPr lang="zh-CN" altLang="en-US" b="1">
                <a:latin typeface="微软雅黑" panose="020B0503020204020204" pitchFamily="34" charset="-122"/>
                <a:ea typeface="微软雅黑" panose="020B0503020204020204" pitchFamily="34" charset="-122"/>
              </a:rPr>
            </a:br>
            <a:endParaRPr lang="zh-CN" altLang="en-US" b="1">
              <a:latin typeface="微软雅黑" panose="020B0503020204020204" pitchFamily="34" charset="-122"/>
              <a:ea typeface="微软雅黑" panose="020B0503020204020204" pitchFamily="34" charset="-122"/>
            </a:endParaRPr>
          </a:p>
        </p:txBody>
      </p:sp>
      <p:sp>
        <p:nvSpPr>
          <p:cNvPr id="245780" name="TextBox 21"/>
          <p:cNvSpPr txBox="1">
            <a:spLocks noChangeArrowheads="1"/>
          </p:cNvSpPr>
          <p:nvPr/>
        </p:nvSpPr>
        <p:spPr bwMode="auto">
          <a:xfrm>
            <a:off x="7826375" y="5170488"/>
            <a:ext cx="3692525" cy="641350"/>
          </a:xfrm>
          <a:prstGeom prst="rect">
            <a:avLst/>
          </a:prstGeom>
          <a:noFill/>
          <a:ln w="9525">
            <a:noFill/>
            <a:miter lim="800000"/>
          </a:ln>
        </p:spPr>
        <p:txBody>
          <a:bodyPr>
            <a:spAutoFit/>
          </a:bodyPr>
          <a:lstStyle/>
          <a:p>
            <a:pPr>
              <a:buFont typeface="Arial" panose="020B0604020202020204" pitchFamily="34" charset="0"/>
              <a:buNone/>
            </a:pPr>
            <a:r>
              <a:rPr lang="en-US" altLang="zh-CN">
                <a:latin typeface="微软雅黑" panose="020B0503020204020204" pitchFamily="34" charset="-122"/>
                <a:ea typeface="微软雅黑" panose="020B0503020204020204" pitchFamily="34" charset="-122"/>
              </a:rPr>
              <a:t>6. </a:t>
            </a:r>
            <a:r>
              <a:rPr lang="zh-CN" altLang="en-US">
                <a:latin typeface="微软雅黑" panose="020B0503020204020204" pitchFamily="34" charset="-122"/>
                <a:ea typeface="微软雅黑" panose="020B0503020204020204" pitchFamily="34" charset="-122"/>
              </a:rPr>
              <a:t>采取有效措施，加强施工管理</a:t>
            </a:r>
            <a:r>
              <a:rPr lang="zh-CN" altLang="en-US" b="1">
                <a:latin typeface="微软雅黑" panose="020B0503020204020204" pitchFamily="34" charset="-122"/>
                <a:ea typeface="微软雅黑" panose="020B0503020204020204" pitchFamily="34" charset="-122"/>
              </a:rPr>
              <a:t> </a:t>
            </a:r>
            <a:br>
              <a:rPr lang="zh-CN" altLang="en-US" b="1">
                <a:latin typeface="微软雅黑" panose="020B0503020204020204" pitchFamily="34" charset="-122"/>
                <a:ea typeface="微软雅黑" panose="020B0503020204020204" pitchFamily="34" charset="-122"/>
              </a:rPr>
            </a:br>
            <a:endParaRPr lang="zh-CN" altLang="en-US" b="1">
              <a:latin typeface="微软雅黑" panose="020B0503020204020204" pitchFamily="34" charset="-122"/>
              <a:ea typeface="微软雅黑" panose="020B0503020204020204" pitchFamily="34" charset="-122"/>
            </a:endParaRPr>
          </a:p>
        </p:txBody>
      </p:sp>
      <p:sp>
        <p:nvSpPr>
          <p:cNvPr id="24" name="TextBox 23"/>
          <p:cNvSpPr txBox="1">
            <a:spLocks noChangeArrowheads="1"/>
          </p:cNvSpPr>
          <p:nvPr/>
        </p:nvSpPr>
        <p:spPr bwMode="auto">
          <a:xfrm>
            <a:off x="363538" y="4986338"/>
            <a:ext cx="3973512" cy="641350"/>
          </a:xfrm>
          <a:prstGeom prst="rect">
            <a:avLst/>
          </a:prstGeom>
          <a:noFill/>
          <a:ln w="9525">
            <a:noFill/>
            <a:miter lim="800000"/>
          </a:ln>
        </p:spPr>
        <p:txBody>
          <a:bodyPr>
            <a:spAutoFit/>
          </a:bodyPr>
          <a:lstStyle/>
          <a:p>
            <a:pPr algn="r">
              <a:buFont typeface="Arial" panose="020B0604020202020204" pitchFamily="34" charset="0"/>
              <a:buNone/>
            </a:pPr>
            <a:r>
              <a:rPr lang="en-US" altLang="zh-CN">
                <a:latin typeface="微软雅黑" panose="020B0503020204020204" pitchFamily="34" charset="-122"/>
                <a:ea typeface="微软雅黑" panose="020B0503020204020204" pitchFamily="34" charset="-122"/>
              </a:rPr>
              <a:t>3. </a:t>
            </a:r>
            <a:r>
              <a:rPr lang="zh-CN" altLang="en-US">
                <a:latin typeface="微软雅黑" panose="020B0503020204020204" pitchFamily="34" charset="-122"/>
                <a:ea typeface="微软雅黑" panose="020B0503020204020204" pitchFamily="34" charset="-122"/>
              </a:rPr>
              <a:t>做好运输道路的维护</a:t>
            </a:r>
            <a:r>
              <a:rPr lang="zh-CN" altLang="en-US" b="1">
                <a:latin typeface="微软雅黑" panose="020B0503020204020204" pitchFamily="34" charset="-122"/>
                <a:ea typeface="微软雅黑" panose="020B0503020204020204" pitchFamily="34" charset="-122"/>
              </a:rPr>
              <a:t> </a:t>
            </a:r>
            <a:br>
              <a:rPr lang="zh-CN" altLang="en-US" b="1">
                <a:latin typeface="微软雅黑" panose="020B0503020204020204" pitchFamily="34" charset="-122"/>
                <a:ea typeface="微软雅黑" panose="020B0503020204020204" pitchFamily="34" charset="-122"/>
              </a:rPr>
            </a:br>
            <a:endParaRPr lang="zh-CN" altLang="en-US" b="1">
              <a:latin typeface="微软雅黑" panose="020B0503020204020204" pitchFamily="34" charset="-122"/>
              <a:ea typeface="微软雅黑" panose="020B0503020204020204" pitchFamily="34" charset="-122"/>
            </a:endParaRPr>
          </a:p>
        </p:txBody>
      </p:sp>
      <p:sp>
        <p:nvSpPr>
          <p:cNvPr id="245782" name="Text Box 22"/>
          <p:cNvSpPr txBox="1">
            <a:spLocks noChangeArrowheads="1"/>
          </p:cNvSpPr>
          <p:nvPr/>
        </p:nvSpPr>
        <p:spPr bwMode="auto">
          <a:xfrm>
            <a:off x="839788" y="3732213"/>
            <a:ext cx="2954337" cy="915987"/>
          </a:xfrm>
          <a:prstGeom prst="rect">
            <a:avLst/>
          </a:prstGeom>
          <a:noFill/>
          <a:ln w="9525">
            <a:noFill/>
            <a:miter lim="800000"/>
          </a:ln>
          <a:effectLst/>
        </p:spPr>
        <p:txBody>
          <a:bodyPr>
            <a:spAutoFit/>
          </a:bodyPr>
          <a:lstStyle/>
          <a:p>
            <a:pPr>
              <a:spcBef>
                <a:spcPct val="50000"/>
              </a:spcBef>
            </a:pPr>
            <a:r>
              <a:rPr lang="en-US" altLang="zh-CN">
                <a:latin typeface="微软雅黑" panose="020B0503020204020204" pitchFamily="34" charset="-122"/>
                <a:ea typeface="微软雅黑" panose="020B0503020204020204" pitchFamily="34" charset="-122"/>
              </a:rPr>
              <a:t>2. </a:t>
            </a:r>
            <a:r>
              <a:rPr lang="zh-CN" altLang="en-US">
                <a:latin typeface="微软雅黑" panose="020B0503020204020204" pitchFamily="34" charset="-122"/>
                <a:ea typeface="微软雅黑" panose="020B0503020204020204" pitchFamily="34" charset="-122"/>
              </a:rPr>
              <a:t>在施工进度安排上，注意晴雨结合 </a:t>
            </a:r>
            <a:br>
              <a:rPr lang="zh-CN" altLang="en-US">
                <a:latin typeface="微软雅黑" panose="020B0503020204020204" pitchFamily="34" charset="-122"/>
                <a:ea typeface="微软雅黑" panose="020B0503020204020204" pitchFamily="34" charset="-122"/>
              </a:rPr>
            </a:br>
            <a:endParaRPr lang="zh-CN" altLang="en-US">
              <a:latin typeface="微软雅黑" panose="020B0503020204020204" pitchFamily="34" charset="-122"/>
              <a:ea typeface="微软雅黑" panose="020B0503020204020204" pitchFamily="34" charset="-122"/>
            </a:endParaRPr>
          </a:p>
        </p:txBody>
      </p:sp>
      <p:sp>
        <p:nvSpPr>
          <p:cNvPr id="245783" name="Text Box 23"/>
          <p:cNvSpPr txBox="1">
            <a:spLocks noChangeArrowheads="1"/>
          </p:cNvSpPr>
          <p:nvPr/>
        </p:nvSpPr>
        <p:spPr bwMode="auto">
          <a:xfrm>
            <a:off x="8258175" y="3732213"/>
            <a:ext cx="2951163" cy="641350"/>
          </a:xfrm>
          <a:prstGeom prst="rect">
            <a:avLst/>
          </a:prstGeom>
          <a:noFill/>
          <a:ln w="9525">
            <a:noFill/>
            <a:miter lim="800000"/>
          </a:ln>
          <a:effectLst/>
        </p:spPr>
        <p:txBody>
          <a:bodyPr>
            <a:spAutoFit/>
          </a:bodyPr>
          <a:lstStyle/>
          <a:p>
            <a:pPr>
              <a:spcBef>
                <a:spcPct val="50000"/>
              </a:spcBef>
            </a:pPr>
            <a:r>
              <a:rPr lang="en-US" altLang="zh-CN">
                <a:latin typeface="微软雅黑" panose="020B0503020204020204" pitchFamily="34" charset="-122"/>
                <a:ea typeface="微软雅黑" panose="020B0503020204020204" pitchFamily="34" charset="-122"/>
              </a:rPr>
              <a:t>5. </a:t>
            </a:r>
            <a:r>
              <a:rPr lang="zh-CN" altLang="en-US">
                <a:latin typeface="微软雅黑" panose="020B0503020204020204" pitchFamily="34" charset="-122"/>
                <a:ea typeface="微软雅黑" panose="020B0503020204020204" pitchFamily="34" charset="-122"/>
              </a:rPr>
              <a:t>做好机具设备等的保护 </a:t>
            </a:r>
            <a:br>
              <a:rPr lang="zh-CN" altLang="en-US">
                <a:latin typeface="微软雅黑" panose="020B0503020204020204" pitchFamily="34" charset="-122"/>
                <a:ea typeface="微软雅黑" panose="020B0503020204020204" pitchFamily="34" charset="-122"/>
              </a:rPr>
            </a:br>
            <a:endParaRPr lang="zh-CN" altLang="en-US">
              <a:latin typeface="微软雅黑" panose="020B0503020204020204" pitchFamily="34" charset="-122"/>
              <a:ea typeface="微软雅黑" panose="020B0503020204020204" pitchFamily="34" charset="-122"/>
            </a:endParaRPr>
          </a:p>
        </p:txBody>
      </p:sp>
      <p:sp>
        <p:nvSpPr>
          <p:cNvPr id="245784" name="Text Box 24"/>
          <p:cNvSpPr txBox="1">
            <a:spLocks noChangeArrowheads="1"/>
          </p:cNvSpPr>
          <p:nvPr/>
        </p:nvSpPr>
        <p:spPr bwMode="auto">
          <a:xfrm>
            <a:off x="363538" y="990600"/>
            <a:ext cx="3646487" cy="701675"/>
          </a:xfrm>
          <a:prstGeom prst="rect">
            <a:avLst/>
          </a:prstGeom>
          <a:noFill/>
          <a:ln w="9525">
            <a:noFill/>
            <a:miter lim="800000"/>
          </a:ln>
          <a:effectLst/>
        </p:spPr>
        <p:txBody>
          <a:bodyPr>
            <a:spAutoFit/>
          </a:bodyPr>
          <a:lstStyle/>
          <a:p>
            <a:pPr>
              <a:spcBef>
                <a:spcPct val="50000"/>
              </a:spcBef>
            </a:pPr>
            <a:r>
              <a:rPr lang="zh-CN" altLang="en-US" sz="2000" b="1">
                <a:latin typeface="微软雅黑" panose="020B0503020204020204" pitchFamily="34" charset="-122"/>
                <a:ea typeface="微软雅黑" panose="020B0503020204020204" pitchFamily="34" charset="-122"/>
              </a:rPr>
              <a:t>雨期施工的重点准备工作 </a:t>
            </a:r>
            <a:br>
              <a:rPr lang="zh-CN" altLang="en-US" sz="2000" b="1">
                <a:latin typeface="微软雅黑" panose="020B0503020204020204" pitchFamily="34" charset="-122"/>
                <a:ea typeface="微软雅黑" panose="020B0503020204020204" pitchFamily="34" charset="-122"/>
              </a:rPr>
            </a:br>
            <a:endParaRPr lang="zh-CN" altLang="en-US" sz="2000" b="1">
              <a:latin typeface="微软雅黑" panose="020B0503020204020204" pitchFamily="34" charset="-122"/>
              <a:ea typeface="微软雅黑" panose="020B0503020204020204" pitchFamily="34" charset="-122"/>
            </a:endParaRPr>
          </a:p>
        </p:txBody>
      </p:sp>
      <p:sp>
        <p:nvSpPr>
          <p:cNvPr id="23" name="TextBox 54"/>
          <p:cNvSpPr txBox="1">
            <a:spLocks noChangeArrowheads="1"/>
          </p:cNvSpPr>
          <p:nvPr/>
        </p:nvSpPr>
        <p:spPr bwMode="auto">
          <a:xfrm>
            <a:off x="1347465" y="106363"/>
            <a:ext cx="5041900" cy="646331"/>
          </a:xfrm>
          <a:prstGeom prst="rect">
            <a:avLst/>
          </a:prstGeom>
          <a:noFill/>
          <a:ln w="9525">
            <a:noFill/>
            <a:miter lim="800000"/>
          </a:ln>
        </p:spPr>
        <p:txBody>
          <a:bodyPr>
            <a:spAutoFit/>
          </a:bodyPr>
          <a:lstStyle/>
          <a:p>
            <a:pPr marL="0" lvl="1"/>
            <a:r>
              <a:rPr lang="zh-CN" altLang="en-US" dirty="0">
                <a:solidFill>
                  <a:schemeClr val="accent2"/>
                </a:solidFill>
                <a:latin typeface="微软雅黑" panose="020B0503020204020204" pitchFamily="34" charset="-122"/>
                <a:ea typeface="微软雅黑" panose="020B0503020204020204" pitchFamily="34" charset="-122"/>
                <a:cs typeface="华文细黑" panose="02010600040101010101" pitchFamily="2" charset="-122"/>
              </a:rPr>
              <a:t>冬（雨）季施工准备</a:t>
            </a:r>
            <a:endParaRPr lang="zh-CN" altLang="en-US" dirty="0">
              <a:solidFill>
                <a:schemeClr val="accent2"/>
              </a:solidFill>
              <a:latin typeface="微软雅黑" panose="020B0503020204020204" pitchFamily="34" charset="-122"/>
              <a:ea typeface="微软雅黑" panose="020B0503020204020204" pitchFamily="34" charset="-122"/>
              <a:cs typeface="华文细黑" panose="02010600040101010101" pitchFamily="2" charset="-122"/>
            </a:endParaRPr>
          </a:p>
          <a:p>
            <a:pPr>
              <a:buFont typeface="Arial" panose="020B0604020202020204" pitchFamily="34" charset="0"/>
              <a:buNone/>
            </a:pPr>
            <a:endParaRPr lang="zh-CN" altLang="en-US" dirty="0">
              <a:solidFill>
                <a:schemeClr val="accent2"/>
              </a:solidFill>
              <a:latin typeface="微软雅黑" panose="020B0503020204020204" pitchFamily="34" charset="-122"/>
              <a:ea typeface="微软雅黑" panose="020B0503020204020204" pitchFamily="34" charset="-122"/>
            </a:endParaRPr>
          </a:p>
        </p:txBody>
      </p:sp>
      <p:sp>
        <p:nvSpPr>
          <p:cNvPr id="27" name="TextBox 55"/>
          <p:cNvSpPr txBox="1">
            <a:spLocks noChangeArrowheads="1"/>
          </p:cNvSpPr>
          <p:nvPr/>
        </p:nvSpPr>
        <p:spPr bwMode="auto">
          <a:xfrm>
            <a:off x="-241623" y="106363"/>
            <a:ext cx="1497013" cy="369332"/>
          </a:xfrm>
          <a:prstGeom prst="rect">
            <a:avLst/>
          </a:prstGeom>
          <a:noFill/>
          <a:ln w="9525">
            <a:noFill/>
            <a:miter lim="800000"/>
          </a:ln>
        </p:spPr>
        <p:txBody>
          <a:bodyPr>
            <a:spAutoFit/>
          </a:bodyPr>
          <a:lstStyle/>
          <a:p>
            <a:pPr algn="r">
              <a:buFont typeface="Arial" panose="020B0604020202020204" pitchFamily="34" charset="0"/>
              <a:buNone/>
            </a:pPr>
            <a:r>
              <a:rPr lang="zh-CN" altLang="en-US" dirty="0">
                <a:solidFill>
                  <a:schemeClr val="accent2"/>
                </a:solidFill>
                <a:latin typeface="华文细黑" panose="02010600040101010101" pitchFamily="2" charset="-122"/>
                <a:ea typeface="华文细黑" panose="02010600040101010101" pitchFamily="2" charset="-122"/>
                <a:cs typeface="华文细黑" panose="02010600040101010101" pitchFamily="2" charset="-122"/>
              </a:rPr>
              <a:t>学习任务</a:t>
            </a:r>
            <a:r>
              <a:rPr lang="en-US" altLang="zh-CN" dirty="0">
                <a:solidFill>
                  <a:schemeClr val="accent2"/>
                </a:solidFill>
                <a:latin typeface="华文细黑" panose="02010600040101010101" pitchFamily="2" charset="-122"/>
                <a:ea typeface="华文细黑" panose="02010600040101010101" pitchFamily="2" charset="-122"/>
                <a:cs typeface="华文细黑" panose="02010600040101010101" pitchFamily="2" charset="-122"/>
              </a:rPr>
              <a:t>5</a:t>
            </a:r>
            <a:endParaRPr lang="zh-CN" altLang="en-US" dirty="0">
              <a:solidFill>
                <a:schemeClr val="accent2"/>
              </a:solidFill>
              <a:latin typeface="华文细黑" panose="02010600040101010101" pitchFamily="2" charset="-122"/>
              <a:ea typeface="华文细黑" panose="02010600040101010101" pitchFamily="2" charset="-122"/>
              <a:cs typeface="华文细黑" panose="0201060004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0-#ppt_h/2"/>
                                          </p:val>
                                        </p:tav>
                                        <p:tav tm="100000">
                                          <p:val>
                                            <p:strVal val="#ppt_y"/>
                                          </p:val>
                                        </p:tav>
                                      </p:tavLst>
                                    </p:anim>
                                  </p:childTnLst>
                                </p:cTn>
                              </p:par>
                              <p:par>
                                <p:cTn id="9" presetID="2" presetClass="entr" presetSubtype="3"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1+#ppt_w/2"/>
                                          </p:val>
                                        </p:tav>
                                        <p:tav tm="100000">
                                          <p:val>
                                            <p:strVal val="#ppt_x"/>
                                          </p:val>
                                        </p:tav>
                                      </p:tavLst>
                                    </p:anim>
                                    <p:anim calcmode="lin" valueType="num">
                                      <p:cBhvr additive="base">
                                        <p:cTn id="12" dur="500" fill="hold"/>
                                        <p:tgtEl>
                                          <p:spTgt spid="7"/>
                                        </p:tgtEl>
                                        <p:attrNameLst>
                                          <p:attrName>ppt_y</p:attrName>
                                        </p:attrNameLst>
                                      </p:cBhvr>
                                      <p:tavLst>
                                        <p:tav tm="0">
                                          <p:val>
                                            <p:strVal val="0-#ppt_h/2"/>
                                          </p:val>
                                        </p:tav>
                                        <p:tav tm="100000">
                                          <p:val>
                                            <p:strVal val="#ppt_y"/>
                                          </p:val>
                                        </p:tav>
                                      </p:tavLst>
                                    </p:anim>
                                  </p:childTnLst>
                                </p:cTn>
                              </p:par>
                              <p:par>
                                <p:cTn id="13" presetID="2" presetClass="entr" presetSubtype="2"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fill="hold"/>
                                        <p:tgtEl>
                                          <p:spTgt spid="4"/>
                                        </p:tgtEl>
                                        <p:attrNameLst>
                                          <p:attrName>ppt_x</p:attrName>
                                        </p:attrNameLst>
                                      </p:cBhvr>
                                      <p:tavLst>
                                        <p:tav tm="0">
                                          <p:val>
                                            <p:strVal val="1+#ppt_w/2"/>
                                          </p:val>
                                        </p:tav>
                                        <p:tav tm="100000">
                                          <p:val>
                                            <p:strVal val="#ppt_x"/>
                                          </p:val>
                                        </p:tav>
                                      </p:tavLst>
                                    </p:anim>
                                    <p:anim calcmode="lin" valueType="num">
                                      <p:cBhvr additive="base">
                                        <p:cTn id="16" dur="500" fill="hold"/>
                                        <p:tgtEl>
                                          <p:spTgt spid="4"/>
                                        </p:tgtEl>
                                        <p:attrNameLst>
                                          <p:attrName>ppt_y</p:attrName>
                                        </p:attrNameLst>
                                      </p:cBhvr>
                                      <p:tavLst>
                                        <p:tav tm="0">
                                          <p:val>
                                            <p:strVal val="#ppt_y"/>
                                          </p:val>
                                        </p:tav>
                                        <p:tav tm="100000">
                                          <p:val>
                                            <p:strVal val="#ppt_y"/>
                                          </p:val>
                                        </p:tav>
                                      </p:tavLst>
                                    </p:anim>
                                  </p:childTnLst>
                                </p:cTn>
                              </p:par>
                              <p:par>
                                <p:cTn id="17" presetID="2" presetClass="entr" presetSubtype="6"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1+#ppt_w/2"/>
                                          </p:val>
                                        </p:tav>
                                        <p:tav tm="100000">
                                          <p:val>
                                            <p:strVal val="#ppt_x"/>
                                          </p:val>
                                        </p:tav>
                                      </p:tavLst>
                                    </p:anim>
                                    <p:anim calcmode="lin" valueType="num">
                                      <p:cBhvr additive="base">
                                        <p:cTn id="20" dur="500" fill="hold"/>
                                        <p:tgtEl>
                                          <p:spTgt spid="9"/>
                                        </p:tgtEl>
                                        <p:attrNameLst>
                                          <p:attrName>ppt_y</p:attrName>
                                        </p:attrNameLst>
                                      </p:cBhvr>
                                      <p:tavLst>
                                        <p:tav tm="0">
                                          <p:val>
                                            <p:strVal val="1+#ppt_h/2"/>
                                          </p:val>
                                        </p:tav>
                                        <p:tav tm="100000">
                                          <p:val>
                                            <p:strVal val="#ppt_y"/>
                                          </p:val>
                                        </p:tav>
                                      </p:tavLst>
                                    </p:anim>
                                  </p:childTnLst>
                                </p:cTn>
                              </p:par>
                              <p:par>
                                <p:cTn id="21" presetID="2" presetClass="entr" presetSubtype="12" fill="hold" grpId="0" nodeType="with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500" fill="hold"/>
                                        <p:tgtEl>
                                          <p:spTgt spid="8"/>
                                        </p:tgtEl>
                                        <p:attrNameLst>
                                          <p:attrName>ppt_x</p:attrName>
                                        </p:attrNameLst>
                                      </p:cBhvr>
                                      <p:tavLst>
                                        <p:tav tm="0">
                                          <p:val>
                                            <p:strVal val="0-#ppt_w/2"/>
                                          </p:val>
                                        </p:tav>
                                        <p:tav tm="100000">
                                          <p:val>
                                            <p:strVal val="#ppt_x"/>
                                          </p:val>
                                        </p:tav>
                                      </p:tavLst>
                                    </p:anim>
                                    <p:anim calcmode="lin" valueType="num">
                                      <p:cBhvr additive="base">
                                        <p:cTn id="24" dur="500" fill="hold"/>
                                        <p:tgtEl>
                                          <p:spTgt spid="8"/>
                                        </p:tgtEl>
                                        <p:attrNameLst>
                                          <p:attrName>ppt_y</p:attrName>
                                        </p:attrNameLst>
                                      </p:cBhvr>
                                      <p:tavLst>
                                        <p:tav tm="0">
                                          <p:val>
                                            <p:strVal val="1+#ppt_h/2"/>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additive="base">
                                        <p:cTn id="27" dur="500" fill="hold"/>
                                        <p:tgtEl>
                                          <p:spTgt spid="5"/>
                                        </p:tgtEl>
                                        <p:attrNameLst>
                                          <p:attrName>ppt_x</p:attrName>
                                        </p:attrNameLst>
                                      </p:cBhvr>
                                      <p:tavLst>
                                        <p:tav tm="0">
                                          <p:val>
                                            <p:strVal val="0-#ppt_w/2"/>
                                          </p:val>
                                        </p:tav>
                                        <p:tav tm="100000">
                                          <p:val>
                                            <p:strVal val="#ppt_x"/>
                                          </p:val>
                                        </p:tav>
                                      </p:tavLst>
                                    </p:anim>
                                    <p:anim calcmode="lin" valueType="num">
                                      <p:cBhvr additive="base">
                                        <p:cTn id="28" dur="500" fill="hold"/>
                                        <p:tgtEl>
                                          <p:spTgt spid="5"/>
                                        </p:tgtEl>
                                        <p:attrNameLst>
                                          <p:attrName>ppt_y</p:attrName>
                                        </p:attrNameLst>
                                      </p:cBhvr>
                                      <p:tavLst>
                                        <p:tav tm="0">
                                          <p:val>
                                            <p:strVal val="#ppt_y"/>
                                          </p:val>
                                        </p:tav>
                                        <p:tav tm="100000">
                                          <p:val>
                                            <p:strVal val="#ppt_y"/>
                                          </p:val>
                                        </p:tav>
                                      </p:tavLst>
                                    </p:anim>
                                  </p:childTnLst>
                                </p:cTn>
                              </p:par>
                            </p:childTnLst>
                          </p:cTn>
                        </p:par>
                        <p:par>
                          <p:cTn id="29" fill="hold">
                            <p:stCondLst>
                              <p:cond delay="500"/>
                            </p:stCondLst>
                            <p:childTnLst>
                              <p:par>
                                <p:cTn id="30" presetID="31" presetClass="entr" presetSubtype="0" fill="hold" grpId="0" nodeType="afterEffect">
                                  <p:stCondLst>
                                    <p:cond delay="0"/>
                                  </p:stCondLst>
                                  <p:childTnLst>
                                    <p:set>
                                      <p:cBhvr>
                                        <p:cTn id="31" dur="1" fill="hold">
                                          <p:stCondLst>
                                            <p:cond delay="0"/>
                                          </p:stCondLst>
                                        </p:cTn>
                                        <p:tgtEl>
                                          <p:spTgt spid="12"/>
                                        </p:tgtEl>
                                        <p:attrNameLst>
                                          <p:attrName>style.visibility</p:attrName>
                                        </p:attrNameLst>
                                      </p:cBhvr>
                                      <p:to>
                                        <p:strVal val="visible"/>
                                      </p:to>
                                    </p:set>
                                    <p:anim calcmode="lin" valueType="num">
                                      <p:cBhvr>
                                        <p:cTn id="32" dur="400" fill="hold"/>
                                        <p:tgtEl>
                                          <p:spTgt spid="12"/>
                                        </p:tgtEl>
                                        <p:attrNameLst>
                                          <p:attrName>ppt_w</p:attrName>
                                        </p:attrNameLst>
                                      </p:cBhvr>
                                      <p:tavLst>
                                        <p:tav tm="0">
                                          <p:val>
                                            <p:fltVal val="0"/>
                                          </p:val>
                                        </p:tav>
                                        <p:tav tm="100000">
                                          <p:val>
                                            <p:strVal val="#ppt_w"/>
                                          </p:val>
                                        </p:tav>
                                      </p:tavLst>
                                    </p:anim>
                                    <p:anim calcmode="lin" valueType="num">
                                      <p:cBhvr>
                                        <p:cTn id="33" dur="400" fill="hold"/>
                                        <p:tgtEl>
                                          <p:spTgt spid="12"/>
                                        </p:tgtEl>
                                        <p:attrNameLst>
                                          <p:attrName>ppt_h</p:attrName>
                                        </p:attrNameLst>
                                      </p:cBhvr>
                                      <p:tavLst>
                                        <p:tav tm="0">
                                          <p:val>
                                            <p:fltVal val="0"/>
                                          </p:val>
                                        </p:tav>
                                        <p:tav tm="100000">
                                          <p:val>
                                            <p:strVal val="#ppt_h"/>
                                          </p:val>
                                        </p:tav>
                                      </p:tavLst>
                                    </p:anim>
                                    <p:anim calcmode="lin" valueType="num">
                                      <p:cBhvr>
                                        <p:cTn id="34" dur="400" fill="hold"/>
                                        <p:tgtEl>
                                          <p:spTgt spid="12"/>
                                        </p:tgtEl>
                                        <p:attrNameLst>
                                          <p:attrName>style.rotation</p:attrName>
                                        </p:attrNameLst>
                                      </p:cBhvr>
                                      <p:tavLst>
                                        <p:tav tm="0">
                                          <p:val>
                                            <p:fltVal val="90"/>
                                          </p:val>
                                        </p:tav>
                                        <p:tav tm="100000">
                                          <p:val>
                                            <p:fltVal val="0"/>
                                          </p:val>
                                        </p:tav>
                                      </p:tavLst>
                                    </p:anim>
                                    <p:animEffect transition="in" filter="fade">
                                      <p:cBhvr>
                                        <p:cTn id="35" dur="400"/>
                                        <p:tgtEl>
                                          <p:spTgt spid="12"/>
                                        </p:tgtEl>
                                      </p:cBhvr>
                                    </p:animEffect>
                                  </p:childTnLst>
                                </p:cTn>
                              </p:par>
                            </p:childTnLst>
                          </p:cTn>
                        </p:par>
                        <p:par>
                          <p:cTn id="36" fill="hold">
                            <p:stCondLst>
                              <p:cond delay="1000"/>
                            </p:stCondLst>
                            <p:childTnLst>
                              <p:par>
                                <p:cTn id="37" presetID="22" presetClass="entr" presetSubtype="2" fill="hold" grpId="0" nodeType="afterEffect">
                                  <p:stCondLst>
                                    <p:cond delay="0"/>
                                  </p:stCondLst>
                                  <p:childTnLst>
                                    <p:set>
                                      <p:cBhvr>
                                        <p:cTn id="38" dur="1" fill="hold">
                                          <p:stCondLst>
                                            <p:cond delay="0"/>
                                          </p:stCondLst>
                                        </p:cTn>
                                        <p:tgtEl>
                                          <p:spTgt spid="16"/>
                                        </p:tgtEl>
                                        <p:attrNameLst>
                                          <p:attrName>style.visibility</p:attrName>
                                        </p:attrNameLst>
                                      </p:cBhvr>
                                      <p:to>
                                        <p:strVal val="visible"/>
                                      </p:to>
                                    </p:set>
                                    <p:animEffect transition="in" filter="wipe(right)">
                                      <p:cBhvr>
                                        <p:cTn id="39" dur="500"/>
                                        <p:tgtEl>
                                          <p:spTgt spid="16"/>
                                        </p:tgtEl>
                                      </p:cBhvr>
                                    </p:animEffect>
                                  </p:childTnLst>
                                </p:cTn>
                              </p:par>
                            </p:childTnLst>
                          </p:cTn>
                        </p:par>
                        <p:par>
                          <p:cTn id="40" fill="hold">
                            <p:stCondLst>
                              <p:cond delay="1500"/>
                            </p:stCondLst>
                            <p:childTnLst>
                              <p:par>
                                <p:cTn id="41" presetID="31" presetClass="entr" presetSubtype="0" fill="hold" grpId="0" nodeType="afterEffect">
                                  <p:stCondLst>
                                    <p:cond delay="0"/>
                                  </p:stCondLst>
                                  <p:childTnLst>
                                    <p:set>
                                      <p:cBhvr>
                                        <p:cTn id="42" dur="1" fill="hold">
                                          <p:stCondLst>
                                            <p:cond delay="0"/>
                                          </p:stCondLst>
                                        </p:cTn>
                                        <p:tgtEl>
                                          <p:spTgt spid="13"/>
                                        </p:tgtEl>
                                        <p:attrNameLst>
                                          <p:attrName>style.visibility</p:attrName>
                                        </p:attrNameLst>
                                      </p:cBhvr>
                                      <p:to>
                                        <p:strVal val="visible"/>
                                      </p:to>
                                    </p:set>
                                    <p:anim calcmode="lin" valueType="num">
                                      <p:cBhvr>
                                        <p:cTn id="43" dur="400" fill="hold"/>
                                        <p:tgtEl>
                                          <p:spTgt spid="13"/>
                                        </p:tgtEl>
                                        <p:attrNameLst>
                                          <p:attrName>ppt_w</p:attrName>
                                        </p:attrNameLst>
                                      </p:cBhvr>
                                      <p:tavLst>
                                        <p:tav tm="0">
                                          <p:val>
                                            <p:fltVal val="0"/>
                                          </p:val>
                                        </p:tav>
                                        <p:tav tm="100000">
                                          <p:val>
                                            <p:strVal val="#ppt_w"/>
                                          </p:val>
                                        </p:tav>
                                      </p:tavLst>
                                    </p:anim>
                                    <p:anim calcmode="lin" valueType="num">
                                      <p:cBhvr>
                                        <p:cTn id="44" dur="400" fill="hold"/>
                                        <p:tgtEl>
                                          <p:spTgt spid="13"/>
                                        </p:tgtEl>
                                        <p:attrNameLst>
                                          <p:attrName>ppt_h</p:attrName>
                                        </p:attrNameLst>
                                      </p:cBhvr>
                                      <p:tavLst>
                                        <p:tav tm="0">
                                          <p:val>
                                            <p:fltVal val="0"/>
                                          </p:val>
                                        </p:tav>
                                        <p:tav tm="100000">
                                          <p:val>
                                            <p:strVal val="#ppt_h"/>
                                          </p:val>
                                        </p:tav>
                                      </p:tavLst>
                                    </p:anim>
                                    <p:anim calcmode="lin" valueType="num">
                                      <p:cBhvr>
                                        <p:cTn id="45" dur="400" fill="hold"/>
                                        <p:tgtEl>
                                          <p:spTgt spid="13"/>
                                        </p:tgtEl>
                                        <p:attrNameLst>
                                          <p:attrName>style.rotation</p:attrName>
                                        </p:attrNameLst>
                                      </p:cBhvr>
                                      <p:tavLst>
                                        <p:tav tm="0">
                                          <p:val>
                                            <p:fltVal val="90"/>
                                          </p:val>
                                        </p:tav>
                                        <p:tav tm="100000">
                                          <p:val>
                                            <p:fltVal val="0"/>
                                          </p:val>
                                        </p:tav>
                                      </p:tavLst>
                                    </p:anim>
                                    <p:animEffect transition="in" filter="fade">
                                      <p:cBhvr>
                                        <p:cTn id="46" dur="400"/>
                                        <p:tgtEl>
                                          <p:spTgt spid="13"/>
                                        </p:tgtEl>
                                      </p:cBhvr>
                                    </p:animEffect>
                                  </p:childTnLst>
                                </p:cTn>
                              </p:par>
                            </p:childTnLst>
                          </p:cTn>
                        </p:par>
                        <p:par>
                          <p:cTn id="47" fill="hold">
                            <p:stCondLst>
                              <p:cond delay="2000"/>
                            </p:stCondLst>
                            <p:childTnLst>
                              <p:par>
                                <p:cTn id="48" presetID="22" presetClass="entr" presetSubtype="2" fill="hold" grpId="0" nodeType="afterEffect">
                                  <p:stCondLst>
                                    <p:cond delay="0"/>
                                  </p:stCondLst>
                                  <p:childTnLst>
                                    <p:set>
                                      <p:cBhvr>
                                        <p:cTn id="49" dur="1" fill="hold">
                                          <p:stCondLst>
                                            <p:cond delay="0"/>
                                          </p:stCondLst>
                                        </p:cTn>
                                        <p:tgtEl>
                                          <p:spTgt spid="18"/>
                                        </p:tgtEl>
                                        <p:attrNameLst>
                                          <p:attrName>style.visibility</p:attrName>
                                        </p:attrNameLst>
                                      </p:cBhvr>
                                      <p:to>
                                        <p:strVal val="visible"/>
                                      </p:to>
                                    </p:set>
                                    <p:animEffect transition="in" filter="wipe(right)">
                                      <p:cBhvr>
                                        <p:cTn id="50" dur="500"/>
                                        <p:tgtEl>
                                          <p:spTgt spid="18"/>
                                        </p:tgtEl>
                                      </p:cBhvr>
                                    </p:animEffect>
                                  </p:childTnLst>
                                </p:cTn>
                              </p:par>
                            </p:childTnLst>
                          </p:cTn>
                        </p:par>
                        <p:par>
                          <p:cTn id="51" fill="hold">
                            <p:stCondLst>
                              <p:cond delay="2500"/>
                            </p:stCondLst>
                            <p:childTnLst>
                              <p:par>
                                <p:cTn id="52" presetID="31" presetClass="entr" presetSubtype="0" fill="hold" grpId="0" nodeType="afterEffect">
                                  <p:stCondLst>
                                    <p:cond delay="0"/>
                                  </p:stCondLst>
                                  <p:childTnLst>
                                    <p:set>
                                      <p:cBhvr>
                                        <p:cTn id="53" dur="1" fill="hold">
                                          <p:stCondLst>
                                            <p:cond delay="0"/>
                                          </p:stCondLst>
                                        </p:cTn>
                                        <p:tgtEl>
                                          <p:spTgt spid="11"/>
                                        </p:tgtEl>
                                        <p:attrNameLst>
                                          <p:attrName>style.visibility</p:attrName>
                                        </p:attrNameLst>
                                      </p:cBhvr>
                                      <p:to>
                                        <p:strVal val="visible"/>
                                      </p:to>
                                    </p:set>
                                    <p:anim calcmode="lin" valueType="num">
                                      <p:cBhvr>
                                        <p:cTn id="54" dur="400" fill="hold"/>
                                        <p:tgtEl>
                                          <p:spTgt spid="11"/>
                                        </p:tgtEl>
                                        <p:attrNameLst>
                                          <p:attrName>ppt_w</p:attrName>
                                        </p:attrNameLst>
                                      </p:cBhvr>
                                      <p:tavLst>
                                        <p:tav tm="0">
                                          <p:val>
                                            <p:fltVal val="0"/>
                                          </p:val>
                                        </p:tav>
                                        <p:tav tm="100000">
                                          <p:val>
                                            <p:strVal val="#ppt_w"/>
                                          </p:val>
                                        </p:tav>
                                      </p:tavLst>
                                    </p:anim>
                                    <p:anim calcmode="lin" valueType="num">
                                      <p:cBhvr>
                                        <p:cTn id="55" dur="400" fill="hold"/>
                                        <p:tgtEl>
                                          <p:spTgt spid="11"/>
                                        </p:tgtEl>
                                        <p:attrNameLst>
                                          <p:attrName>ppt_h</p:attrName>
                                        </p:attrNameLst>
                                      </p:cBhvr>
                                      <p:tavLst>
                                        <p:tav tm="0">
                                          <p:val>
                                            <p:fltVal val="0"/>
                                          </p:val>
                                        </p:tav>
                                        <p:tav tm="100000">
                                          <p:val>
                                            <p:strVal val="#ppt_h"/>
                                          </p:val>
                                        </p:tav>
                                      </p:tavLst>
                                    </p:anim>
                                    <p:anim calcmode="lin" valueType="num">
                                      <p:cBhvr>
                                        <p:cTn id="56" dur="400" fill="hold"/>
                                        <p:tgtEl>
                                          <p:spTgt spid="11"/>
                                        </p:tgtEl>
                                        <p:attrNameLst>
                                          <p:attrName>style.rotation</p:attrName>
                                        </p:attrNameLst>
                                      </p:cBhvr>
                                      <p:tavLst>
                                        <p:tav tm="0">
                                          <p:val>
                                            <p:fltVal val="90"/>
                                          </p:val>
                                        </p:tav>
                                        <p:tav tm="100000">
                                          <p:val>
                                            <p:fltVal val="0"/>
                                          </p:val>
                                        </p:tav>
                                      </p:tavLst>
                                    </p:anim>
                                    <p:animEffect transition="in" filter="fade">
                                      <p:cBhvr>
                                        <p:cTn id="57" dur="400"/>
                                        <p:tgtEl>
                                          <p:spTgt spid="11"/>
                                        </p:tgtEl>
                                      </p:cBhvr>
                                    </p:animEffect>
                                  </p:childTnLst>
                                </p:cTn>
                              </p:par>
                            </p:childTnLst>
                          </p:cTn>
                        </p:par>
                        <p:par>
                          <p:cTn id="58" fill="hold">
                            <p:stCondLst>
                              <p:cond delay="3000"/>
                            </p:stCondLst>
                            <p:childTnLst>
                              <p:par>
                                <p:cTn id="59" presetID="31" presetClass="entr" presetSubtype="0" fill="hold" grpId="0" nodeType="afterEffect">
                                  <p:stCondLst>
                                    <p:cond delay="0"/>
                                  </p:stCondLst>
                                  <p:childTnLst>
                                    <p:set>
                                      <p:cBhvr>
                                        <p:cTn id="60" dur="1" fill="hold">
                                          <p:stCondLst>
                                            <p:cond delay="0"/>
                                          </p:stCondLst>
                                        </p:cTn>
                                        <p:tgtEl>
                                          <p:spTgt spid="14"/>
                                        </p:tgtEl>
                                        <p:attrNameLst>
                                          <p:attrName>style.visibility</p:attrName>
                                        </p:attrNameLst>
                                      </p:cBhvr>
                                      <p:to>
                                        <p:strVal val="visible"/>
                                      </p:to>
                                    </p:set>
                                    <p:anim calcmode="lin" valueType="num">
                                      <p:cBhvr>
                                        <p:cTn id="61" dur="400" fill="hold"/>
                                        <p:tgtEl>
                                          <p:spTgt spid="14"/>
                                        </p:tgtEl>
                                        <p:attrNameLst>
                                          <p:attrName>ppt_w</p:attrName>
                                        </p:attrNameLst>
                                      </p:cBhvr>
                                      <p:tavLst>
                                        <p:tav tm="0">
                                          <p:val>
                                            <p:fltVal val="0"/>
                                          </p:val>
                                        </p:tav>
                                        <p:tav tm="100000">
                                          <p:val>
                                            <p:strVal val="#ppt_w"/>
                                          </p:val>
                                        </p:tav>
                                      </p:tavLst>
                                    </p:anim>
                                    <p:anim calcmode="lin" valueType="num">
                                      <p:cBhvr>
                                        <p:cTn id="62" dur="400" fill="hold"/>
                                        <p:tgtEl>
                                          <p:spTgt spid="14"/>
                                        </p:tgtEl>
                                        <p:attrNameLst>
                                          <p:attrName>ppt_h</p:attrName>
                                        </p:attrNameLst>
                                      </p:cBhvr>
                                      <p:tavLst>
                                        <p:tav tm="0">
                                          <p:val>
                                            <p:fltVal val="0"/>
                                          </p:val>
                                        </p:tav>
                                        <p:tav tm="100000">
                                          <p:val>
                                            <p:strVal val="#ppt_h"/>
                                          </p:val>
                                        </p:tav>
                                      </p:tavLst>
                                    </p:anim>
                                    <p:anim calcmode="lin" valueType="num">
                                      <p:cBhvr>
                                        <p:cTn id="63" dur="400" fill="hold"/>
                                        <p:tgtEl>
                                          <p:spTgt spid="14"/>
                                        </p:tgtEl>
                                        <p:attrNameLst>
                                          <p:attrName>style.rotation</p:attrName>
                                        </p:attrNameLst>
                                      </p:cBhvr>
                                      <p:tavLst>
                                        <p:tav tm="0">
                                          <p:val>
                                            <p:fltVal val="90"/>
                                          </p:val>
                                        </p:tav>
                                        <p:tav tm="100000">
                                          <p:val>
                                            <p:fltVal val="0"/>
                                          </p:val>
                                        </p:tav>
                                      </p:tavLst>
                                    </p:anim>
                                    <p:animEffect transition="in" filter="fade">
                                      <p:cBhvr>
                                        <p:cTn id="64" dur="400"/>
                                        <p:tgtEl>
                                          <p:spTgt spid="14"/>
                                        </p:tgtEl>
                                      </p:cBhvr>
                                    </p:animEffect>
                                  </p:childTnLst>
                                </p:cTn>
                              </p:par>
                            </p:childTnLst>
                          </p:cTn>
                        </p:par>
                        <p:par>
                          <p:cTn id="65" fill="hold">
                            <p:stCondLst>
                              <p:cond delay="3500"/>
                            </p:stCondLst>
                            <p:childTnLst>
                              <p:par>
                                <p:cTn id="66" presetID="22" presetClass="entr" presetSubtype="2" fill="hold" grpId="0" nodeType="afterEffect">
                                  <p:stCondLst>
                                    <p:cond delay="0"/>
                                  </p:stCondLst>
                                  <p:childTnLst>
                                    <p:set>
                                      <p:cBhvr>
                                        <p:cTn id="67" dur="1" fill="hold">
                                          <p:stCondLst>
                                            <p:cond delay="0"/>
                                          </p:stCondLst>
                                        </p:cTn>
                                        <p:tgtEl>
                                          <p:spTgt spid="245780"/>
                                        </p:tgtEl>
                                        <p:attrNameLst>
                                          <p:attrName>style.visibility</p:attrName>
                                        </p:attrNameLst>
                                      </p:cBhvr>
                                      <p:to>
                                        <p:strVal val="visible"/>
                                      </p:to>
                                    </p:set>
                                    <p:animEffect transition="in" filter="wipe(right)">
                                      <p:cBhvr>
                                        <p:cTn id="68" dur="500"/>
                                        <p:tgtEl>
                                          <p:spTgt spid="245780"/>
                                        </p:tgtEl>
                                      </p:cBhvr>
                                    </p:animEffect>
                                  </p:childTnLst>
                                </p:cTn>
                              </p:par>
                            </p:childTnLst>
                          </p:cTn>
                        </p:par>
                        <p:par>
                          <p:cTn id="69" fill="hold">
                            <p:stCondLst>
                              <p:cond delay="4000"/>
                            </p:stCondLst>
                            <p:childTnLst>
                              <p:par>
                                <p:cTn id="70" presetID="31" presetClass="entr" presetSubtype="0" fill="hold" grpId="0" nodeType="afterEffect">
                                  <p:stCondLst>
                                    <p:cond delay="0"/>
                                  </p:stCondLst>
                                  <p:childTnLst>
                                    <p:set>
                                      <p:cBhvr>
                                        <p:cTn id="71" dur="1" fill="hold">
                                          <p:stCondLst>
                                            <p:cond delay="0"/>
                                          </p:stCondLst>
                                        </p:cTn>
                                        <p:tgtEl>
                                          <p:spTgt spid="10"/>
                                        </p:tgtEl>
                                        <p:attrNameLst>
                                          <p:attrName>style.visibility</p:attrName>
                                        </p:attrNameLst>
                                      </p:cBhvr>
                                      <p:to>
                                        <p:strVal val="visible"/>
                                      </p:to>
                                    </p:set>
                                    <p:anim calcmode="lin" valueType="num">
                                      <p:cBhvr>
                                        <p:cTn id="72" dur="400" fill="hold"/>
                                        <p:tgtEl>
                                          <p:spTgt spid="10"/>
                                        </p:tgtEl>
                                        <p:attrNameLst>
                                          <p:attrName>ppt_w</p:attrName>
                                        </p:attrNameLst>
                                      </p:cBhvr>
                                      <p:tavLst>
                                        <p:tav tm="0">
                                          <p:val>
                                            <p:fltVal val="0"/>
                                          </p:val>
                                        </p:tav>
                                        <p:tav tm="100000">
                                          <p:val>
                                            <p:strVal val="#ppt_w"/>
                                          </p:val>
                                        </p:tav>
                                      </p:tavLst>
                                    </p:anim>
                                    <p:anim calcmode="lin" valueType="num">
                                      <p:cBhvr>
                                        <p:cTn id="73" dur="400" fill="hold"/>
                                        <p:tgtEl>
                                          <p:spTgt spid="10"/>
                                        </p:tgtEl>
                                        <p:attrNameLst>
                                          <p:attrName>ppt_h</p:attrName>
                                        </p:attrNameLst>
                                      </p:cBhvr>
                                      <p:tavLst>
                                        <p:tav tm="0">
                                          <p:val>
                                            <p:fltVal val="0"/>
                                          </p:val>
                                        </p:tav>
                                        <p:tav tm="100000">
                                          <p:val>
                                            <p:strVal val="#ppt_h"/>
                                          </p:val>
                                        </p:tav>
                                      </p:tavLst>
                                    </p:anim>
                                    <p:anim calcmode="lin" valueType="num">
                                      <p:cBhvr>
                                        <p:cTn id="74" dur="400" fill="hold"/>
                                        <p:tgtEl>
                                          <p:spTgt spid="10"/>
                                        </p:tgtEl>
                                        <p:attrNameLst>
                                          <p:attrName>style.rotation</p:attrName>
                                        </p:attrNameLst>
                                      </p:cBhvr>
                                      <p:tavLst>
                                        <p:tav tm="0">
                                          <p:val>
                                            <p:fltVal val="90"/>
                                          </p:val>
                                        </p:tav>
                                        <p:tav tm="100000">
                                          <p:val>
                                            <p:fltVal val="0"/>
                                          </p:val>
                                        </p:tav>
                                      </p:tavLst>
                                    </p:anim>
                                    <p:animEffect transition="in" filter="fade">
                                      <p:cBhvr>
                                        <p:cTn id="75" dur="400"/>
                                        <p:tgtEl>
                                          <p:spTgt spid="10"/>
                                        </p:tgtEl>
                                      </p:cBhvr>
                                    </p:animEffect>
                                  </p:childTnLst>
                                </p:cTn>
                              </p:par>
                            </p:childTnLst>
                          </p:cTn>
                        </p:par>
                        <p:par>
                          <p:cTn id="76" fill="hold">
                            <p:stCondLst>
                              <p:cond delay="4500"/>
                            </p:stCondLst>
                            <p:childTnLst>
                              <p:par>
                                <p:cTn id="77" presetID="22" presetClass="entr" presetSubtype="2" fill="hold" grpId="0" nodeType="afterEffect">
                                  <p:stCondLst>
                                    <p:cond delay="0"/>
                                  </p:stCondLst>
                                  <p:childTnLst>
                                    <p:set>
                                      <p:cBhvr>
                                        <p:cTn id="78" dur="1" fill="hold">
                                          <p:stCondLst>
                                            <p:cond delay="0"/>
                                          </p:stCondLst>
                                        </p:cTn>
                                        <p:tgtEl>
                                          <p:spTgt spid="24"/>
                                        </p:tgtEl>
                                        <p:attrNameLst>
                                          <p:attrName>style.visibility</p:attrName>
                                        </p:attrNameLst>
                                      </p:cBhvr>
                                      <p:to>
                                        <p:strVal val="visible"/>
                                      </p:to>
                                    </p:set>
                                    <p:animEffect transition="in" filter="wipe(right)">
                                      <p:cBhvr>
                                        <p:cTn id="79" dur="500"/>
                                        <p:tgtEl>
                                          <p:spTgt spid="24"/>
                                        </p:tgtEl>
                                      </p:cBhvr>
                                    </p:animEffect>
                                  </p:childTnLst>
                                </p:cTn>
                              </p:par>
                            </p:childTnLst>
                          </p:cTn>
                        </p:par>
                        <p:par>
                          <p:cTn id="80" fill="hold">
                            <p:stCondLst>
                              <p:cond delay="5000"/>
                            </p:stCondLst>
                            <p:childTnLst>
                              <p:par>
                                <p:cTn id="81" presetID="31" presetClass="entr" presetSubtype="0" fill="hold" grpId="0" nodeType="afterEffect">
                                  <p:stCondLst>
                                    <p:cond delay="0"/>
                                  </p:stCondLst>
                                  <p:childTnLst>
                                    <p:set>
                                      <p:cBhvr>
                                        <p:cTn id="82" dur="1" fill="hold">
                                          <p:stCondLst>
                                            <p:cond delay="0"/>
                                          </p:stCondLst>
                                        </p:cTn>
                                        <p:tgtEl>
                                          <p:spTgt spid="15"/>
                                        </p:tgtEl>
                                        <p:attrNameLst>
                                          <p:attrName>style.visibility</p:attrName>
                                        </p:attrNameLst>
                                      </p:cBhvr>
                                      <p:to>
                                        <p:strVal val="visible"/>
                                      </p:to>
                                    </p:set>
                                    <p:anim calcmode="lin" valueType="num">
                                      <p:cBhvr>
                                        <p:cTn id="83" dur="400" fill="hold"/>
                                        <p:tgtEl>
                                          <p:spTgt spid="15"/>
                                        </p:tgtEl>
                                        <p:attrNameLst>
                                          <p:attrName>ppt_w</p:attrName>
                                        </p:attrNameLst>
                                      </p:cBhvr>
                                      <p:tavLst>
                                        <p:tav tm="0">
                                          <p:val>
                                            <p:fltVal val="0"/>
                                          </p:val>
                                        </p:tav>
                                        <p:tav tm="100000">
                                          <p:val>
                                            <p:strVal val="#ppt_w"/>
                                          </p:val>
                                        </p:tav>
                                      </p:tavLst>
                                    </p:anim>
                                    <p:anim calcmode="lin" valueType="num">
                                      <p:cBhvr>
                                        <p:cTn id="84" dur="400" fill="hold"/>
                                        <p:tgtEl>
                                          <p:spTgt spid="15"/>
                                        </p:tgtEl>
                                        <p:attrNameLst>
                                          <p:attrName>ppt_h</p:attrName>
                                        </p:attrNameLst>
                                      </p:cBhvr>
                                      <p:tavLst>
                                        <p:tav tm="0">
                                          <p:val>
                                            <p:fltVal val="0"/>
                                          </p:val>
                                        </p:tav>
                                        <p:tav tm="100000">
                                          <p:val>
                                            <p:strVal val="#ppt_h"/>
                                          </p:val>
                                        </p:tav>
                                      </p:tavLst>
                                    </p:anim>
                                    <p:anim calcmode="lin" valueType="num">
                                      <p:cBhvr>
                                        <p:cTn id="85" dur="400" fill="hold"/>
                                        <p:tgtEl>
                                          <p:spTgt spid="15"/>
                                        </p:tgtEl>
                                        <p:attrNameLst>
                                          <p:attrName>style.rotation</p:attrName>
                                        </p:attrNameLst>
                                      </p:cBhvr>
                                      <p:tavLst>
                                        <p:tav tm="0">
                                          <p:val>
                                            <p:fltVal val="90"/>
                                          </p:val>
                                        </p:tav>
                                        <p:tav tm="100000">
                                          <p:val>
                                            <p:fltVal val="0"/>
                                          </p:val>
                                        </p:tav>
                                      </p:tavLst>
                                    </p:anim>
                                    <p:animEffect transition="in" filter="fade">
                                      <p:cBhvr>
                                        <p:cTn id="86" dur="400"/>
                                        <p:tgtEl>
                                          <p:spTgt spid="15"/>
                                        </p:tgtEl>
                                      </p:cBhvr>
                                    </p:animEffect>
                                  </p:childTnLst>
                                </p:cTn>
                              </p:par>
                            </p:childTnLst>
                          </p:cTn>
                        </p:par>
                        <p:par>
                          <p:cTn id="87" fill="hold">
                            <p:stCondLst>
                              <p:cond delay="5500"/>
                            </p:stCondLst>
                            <p:childTnLst>
                              <p:par>
                                <p:cTn id="88" presetID="41" presetClass="entr" presetSubtype="0" fill="hold" grpId="0" nodeType="afterEffect">
                                  <p:stCondLst>
                                    <p:cond delay="0"/>
                                  </p:stCondLst>
                                  <p:iterate type="lt">
                                    <p:tmPct val="10000"/>
                                  </p:iterate>
                                  <p:childTnLst>
                                    <p:set>
                                      <p:cBhvr>
                                        <p:cTn id="89" dur="1" fill="hold">
                                          <p:stCondLst>
                                            <p:cond delay="0"/>
                                          </p:stCondLst>
                                        </p:cTn>
                                        <p:tgtEl>
                                          <p:spTgt spid="23"/>
                                        </p:tgtEl>
                                        <p:attrNameLst>
                                          <p:attrName>style.visibility</p:attrName>
                                        </p:attrNameLst>
                                      </p:cBhvr>
                                      <p:to>
                                        <p:strVal val="visible"/>
                                      </p:to>
                                    </p:set>
                                    <p:anim calcmode="lin" valueType="num">
                                      <p:cBhvr>
                                        <p:cTn id="90" dur="400" fill="hold"/>
                                        <p:tgtEl>
                                          <p:spTgt spid="23"/>
                                        </p:tgtEl>
                                        <p:attrNameLst>
                                          <p:attrName>ppt_x</p:attrName>
                                        </p:attrNameLst>
                                      </p:cBhvr>
                                      <p:tavLst>
                                        <p:tav tm="0">
                                          <p:val>
                                            <p:strVal val="#ppt_x"/>
                                          </p:val>
                                        </p:tav>
                                        <p:tav tm="50000">
                                          <p:val>
                                            <p:strVal val="#ppt_x+.1"/>
                                          </p:val>
                                        </p:tav>
                                        <p:tav tm="100000">
                                          <p:val>
                                            <p:strVal val="#ppt_x"/>
                                          </p:val>
                                        </p:tav>
                                      </p:tavLst>
                                    </p:anim>
                                    <p:anim calcmode="lin" valueType="num">
                                      <p:cBhvr>
                                        <p:cTn id="91" dur="400" fill="hold"/>
                                        <p:tgtEl>
                                          <p:spTgt spid="23"/>
                                        </p:tgtEl>
                                        <p:attrNameLst>
                                          <p:attrName>ppt_y</p:attrName>
                                        </p:attrNameLst>
                                      </p:cBhvr>
                                      <p:tavLst>
                                        <p:tav tm="0">
                                          <p:val>
                                            <p:strVal val="#ppt_y"/>
                                          </p:val>
                                        </p:tav>
                                        <p:tav tm="100000">
                                          <p:val>
                                            <p:strVal val="#ppt_y"/>
                                          </p:val>
                                        </p:tav>
                                      </p:tavLst>
                                    </p:anim>
                                    <p:anim calcmode="lin" valueType="num">
                                      <p:cBhvr>
                                        <p:cTn id="92" dur="400" fill="hold"/>
                                        <p:tgtEl>
                                          <p:spTgt spid="23"/>
                                        </p:tgtEl>
                                        <p:attrNameLst>
                                          <p:attrName>ppt_h</p:attrName>
                                        </p:attrNameLst>
                                      </p:cBhvr>
                                      <p:tavLst>
                                        <p:tav tm="0">
                                          <p:val>
                                            <p:strVal val="#ppt_h/10"/>
                                          </p:val>
                                        </p:tav>
                                        <p:tav tm="50000">
                                          <p:val>
                                            <p:strVal val="#ppt_h+.01"/>
                                          </p:val>
                                        </p:tav>
                                        <p:tav tm="100000">
                                          <p:val>
                                            <p:strVal val="#ppt_h"/>
                                          </p:val>
                                        </p:tav>
                                      </p:tavLst>
                                    </p:anim>
                                    <p:anim calcmode="lin" valueType="num">
                                      <p:cBhvr>
                                        <p:cTn id="93" dur="400" fill="hold"/>
                                        <p:tgtEl>
                                          <p:spTgt spid="23"/>
                                        </p:tgtEl>
                                        <p:attrNameLst>
                                          <p:attrName>ppt_w</p:attrName>
                                        </p:attrNameLst>
                                      </p:cBhvr>
                                      <p:tavLst>
                                        <p:tav tm="0">
                                          <p:val>
                                            <p:strVal val="#ppt_w/10"/>
                                          </p:val>
                                        </p:tav>
                                        <p:tav tm="50000">
                                          <p:val>
                                            <p:strVal val="#ppt_w+.01"/>
                                          </p:val>
                                        </p:tav>
                                        <p:tav tm="100000">
                                          <p:val>
                                            <p:strVal val="#ppt_w"/>
                                          </p:val>
                                        </p:tav>
                                      </p:tavLst>
                                    </p:anim>
                                    <p:animEffect transition="in" filter="fade">
                                      <p:cBhvr>
                                        <p:cTn id="94" dur="400" tmFilter="0,0; .5, 1; 1, 1"/>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p:bldP spid="18" grpId="0"/>
      <p:bldP spid="245780" grpId="0"/>
      <p:bldP spid="24" grpId="0"/>
      <p:bldP spid="23"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7810" name="TextBox 5"/>
          <p:cNvSpPr txBox="1">
            <a:spLocks noChangeArrowheads="1"/>
          </p:cNvSpPr>
          <p:nvPr/>
        </p:nvSpPr>
        <p:spPr bwMode="auto">
          <a:xfrm>
            <a:off x="1058863" y="1907133"/>
            <a:ext cx="5543550" cy="3394075"/>
          </a:xfrm>
          <a:prstGeom prst="rect">
            <a:avLst/>
          </a:prstGeom>
          <a:noFill/>
          <a:ln w="9525">
            <a:noFill/>
            <a:miter lim="800000"/>
          </a:ln>
        </p:spPr>
        <p:txBody>
          <a:bodyPr>
            <a:spAutoFit/>
          </a:bodyPr>
          <a:lstStyle/>
          <a:p>
            <a:pPr>
              <a:lnSpc>
                <a:spcPct val="150000"/>
              </a:lnSpc>
              <a:buFont typeface="Arial" panose="020B0604020202020204" pitchFamily="34" charset="0"/>
              <a:buNone/>
            </a:pPr>
            <a:r>
              <a:rPr lang="en-US" altLang="zh-CN" dirty="0">
                <a:latin typeface="微软雅黑" panose="020B0503020204020204" pitchFamily="34" charset="-122"/>
                <a:ea typeface="微软雅黑" panose="020B0503020204020204" pitchFamily="34" charset="-122"/>
              </a:rPr>
              <a:t>1. </a:t>
            </a:r>
            <a:r>
              <a:rPr lang="zh-CN" altLang="en-US" dirty="0">
                <a:latin typeface="微软雅黑" panose="020B0503020204020204" pitchFamily="34" charset="-122"/>
                <a:ea typeface="微软雅黑" panose="020B0503020204020204" pitchFamily="34" charset="-122"/>
              </a:rPr>
              <a:t>做好现场排水准备工作</a:t>
            </a:r>
            <a:br>
              <a:rPr lang="zh-CN" altLang="en-US" dirty="0">
                <a:latin typeface="微软雅黑" panose="020B0503020204020204" pitchFamily="34" charset="-122"/>
                <a:ea typeface="微软雅黑" panose="020B0503020204020204" pitchFamily="34" charset="-122"/>
              </a:rPr>
            </a:br>
            <a:r>
              <a:rPr lang="zh-CN" altLang="en-US" dirty="0">
                <a:latin typeface="微软雅黑" panose="020B0503020204020204" pitchFamily="34" charset="-122"/>
                <a:ea typeface="微软雅黑" panose="020B0503020204020204" pitchFamily="34" charset="-122"/>
              </a:rPr>
              <a:t>应针对现场具体情况，做好施工现场排水防洪准备工作，开挖排水沟渠，准备好抽水设备，防止现场积水。</a:t>
            </a:r>
            <a:br>
              <a:rPr lang="zh-CN" altLang="en-US" dirty="0">
                <a:latin typeface="微软雅黑" panose="020B0503020204020204" pitchFamily="34" charset="-122"/>
                <a:ea typeface="微软雅黑" panose="020B0503020204020204" pitchFamily="34" charset="-122"/>
              </a:rPr>
            </a:br>
            <a:r>
              <a:rPr lang="en-US" altLang="zh-CN" dirty="0">
                <a:latin typeface="微软雅黑" panose="020B0503020204020204" pitchFamily="34" charset="-122"/>
                <a:ea typeface="微软雅黑" panose="020B0503020204020204" pitchFamily="34" charset="-122"/>
              </a:rPr>
              <a:t>2. </a:t>
            </a:r>
            <a:r>
              <a:rPr lang="zh-CN" altLang="en-US" dirty="0">
                <a:latin typeface="微软雅黑" panose="020B0503020204020204" pitchFamily="34" charset="-122"/>
                <a:ea typeface="微软雅黑" panose="020B0503020204020204" pitchFamily="34" charset="-122"/>
              </a:rPr>
              <a:t>在施工进度安排上，注意晴雨结合为了避免雨期窝工，一般在雨期到来之前，应多安排土方、基础、室外及屋面等不宜在雨期施工的项目，多留一些室内工作在雨期进行。 </a:t>
            </a:r>
            <a:br>
              <a:rPr lang="zh-CN" altLang="en-US" dirty="0">
                <a:latin typeface="微软雅黑" panose="020B0503020204020204" pitchFamily="34" charset="-122"/>
                <a:ea typeface="微软雅黑" panose="020B0503020204020204" pitchFamily="34" charset="-122"/>
              </a:rPr>
            </a:br>
            <a:endParaRPr lang="en-US" altLang="zh-CN" dirty="0">
              <a:latin typeface="微软雅黑" panose="020B0503020204020204" pitchFamily="34" charset="-122"/>
              <a:ea typeface="微软雅黑" panose="020B0503020204020204" pitchFamily="34" charset="-122"/>
            </a:endParaRPr>
          </a:p>
        </p:txBody>
      </p:sp>
      <p:pic>
        <p:nvPicPr>
          <p:cNvPr id="21506" name="Picture 2"/>
          <p:cNvPicPr>
            <a:picLocks noChangeAspect="1" noChangeArrowheads="1"/>
          </p:cNvPicPr>
          <p:nvPr/>
        </p:nvPicPr>
        <p:blipFill>
          <a:blip r:embed="rId1" cstate="print"/>
          <a:srcRect/>
          <a:stretch>
            <a:fillRect/>
          </a:stretch>
        </p:blipFill>
        <p:spPr bwMode="auto">
          <a:xfrm>
            <a:off x="6856238" y="1885231"/>
            <a:ext cx="4930775" cy="3055937"/>
          </a:xfrm>
          <a:prstGeom prst="rect">
            <a:avLst/>
          </a:prstGeom>
          <a:noFill/>
          <a:ln w="9525">
            <a:noFill/>
            <a:miter lim="800000"/>
            <a:headEnd/>
            <a:tailEnd/>
          </a:ln>
        </p:spPr>
      </p:pic>
      <p:sp>
        <p:nvSpPr>
          <p:cNvPr id="7" name="TextBox 54"/>
          <p:cNvSpPr txBox="1">
            <a:spLocks noChangeArrowheads="1"/>
          </p:cNvSpPr>
          <p:nvPr/>
        </p:nvSpPr>
        <p:spPr bwMode="auto">
          <a:xfrm>
            <a:off x="1347465" y="106363"/>
            <a:ext cx="5041900" cy="646331"/>
          </a:xfrm>
          <a:prstGeom prst="rect">
            <a:avLst/>
          </a:prstGeom>
          <a:noFill/>
          <a:ln w="9525">
            <a:noFill/>
            <a:miter lim="800000"/>
          </a:ln>
        </p:spPr>
        <p:txBody>
          <a:bodyPr>
            <a:spAutoFit/>
          </a:bodyPr>
          <a:lstStyle/>
          <a:p>
            <a:pPr marL="0" lvl="1"/>
            <a:r>
              <a:rPr lang="zh-CN" altLang="en-US" dirty="0">
                <a:solidFill>
                  <a:schemeClr val="accent2"/>
                </a:solidFill>
                <a:latin typeface="微软雅黑" panose="020B0503020204020204" pitchFamily="34" charset="-122"/>
                <a:ea typeface="微软雅黑" panose="020B0503020204020204" pitchFamily="34" charset="-122"/>
                <a:cs typeface="华文细黑" panose="02010600040101010101" pitchFamily="2" charset="-122"/>
              </a:rPr>
              <a:t>冬（雨）季施工准备</a:t>
            </a:r>
            <a:endParaRPr lang="zh-CN" altLang="en-US" dirty="0">
              <a:solidFill>
                <a:schemeClr val="accent2"/>
              </a:solidFill>
              <a:latin typeface="微软雅黑" panose="020B0503020204020204" pitchFamily="34" charset="-122"/>
              <a:ea typeface="微软雅黑" panose="020B0503020204020204" pitchFamily="34" charset="-122"/>
              <a:cs typeface="华文细黑" panose="02010600040101010101" pitchFamily="2" charset="-122"/>
            </a:endParaRPr>
          </a:p>
          <a:p>
            <a:pPr>
              <a:buFont typeface="Arial" panose="020B0604020202020204" pitchFamily="34" charset="0"/>
              <a:buNone/>
            </a:pPr>
            <a:endParaRPr lang="zh-CN" altLang="en-US" dirty="0">
              <a:solidFill>
                <a:schemeClr val="accent2"/>
              </a:solidFill>
              <a:latin typeface="微软雅黑" panose="020B0503020204020204" pitchFamily="34" charset="-122"/>
              <a:ea typeface="微软雅黑" panose="020B0503020204020204" pitchFamily="34" charset="-122"/>
            </a:endParaRPr>
          </a:p>
        </p:txBody>
      </p:sp>
      <p:sp>
        <p:nvSpPr>
          <p:cNvPr id="8" name="TextBox 55"/>
          <p:cNvSpPr txBox="1">
            <a:spLocks noChangeArrowheads="1"/>
          </p:cNvSpPr>
          <p:nvPr/>
        </p:nvSpPr>
        <p:spPr bwMode="auto">
          <a:xfrm>
            <a:off x="-241623" y="106363"/>
            <a:ext cx="1497013" cy="369332"/>
          </a:xfrm>
          <a:prstGeom prst="rect">
            <a:avLst/>
          </a:prstGeom>
          <a:noFill/>
          <a:ln w="9525">
            <a:noFill/>
            <a:miter lim="800000"/>
          </a:ln>
        </p:spPr>
        <p:txBody>
          <a:bodyPr>
            <a:spAutoFit/>
          </a:bodyPr>
          <a:lstStyle/>
          <a:p>
            <a:pPr algn="r">
              <a:buFont typeface="Arial" panose="020B0604020202020204" pitchFamily="34" charset="0"/>
              <a:buNone/>
            </a:pPr>
            <a:r>
              <a:rPr lang="zh-CN" altLang="en-US" dirty="0">
                <a:solidFill>
                  <a:schemeClr val="accent2"/>
                </a:solidFill>
                <a:latin typeface="华文细黑" panose="02010600040101010101" pitchFamily="2" charset="-122"/>
                <a:ea typeface="华文细黑" panose="02010600040101010101" pitchFamily="2" charset="-122"/>
                <a:cs typeface="华文细黑" panose="02010600040101010101" pitchFamily="2" charset="-122"/>
              </a:rPr>
              <a:t>学习任务</a:t>
            </a:r>
            <a:r>
              <a:rPr lang="en-US" altLang="zh-CN" dirty="0">
                <a:solidFill>
                  <a:schemeClr val="accent2"/>
                </a:solidFill>
                <a:latin typeface="华文细黑" panose="02010600040101010101" pitchFamily="2" charset="-122"/>
                <a:ea typeface="华文细黑" panose="02010600040101010101" pitchFamily="2" charset="-122"/>
                <a:cs typeface="华文细黑" panose="02010600040101010101" pitchFamily="2" charset="-122"/>
              </a:rPr>
              <a:t>5</a:t>
            </a:r>
            <a:endParaRPr lang="zh-CN" altLang="en-US" dirty="0">
              <a:solidFill>
                <a:schemeClr val="accent2"/>
              </a:solidFill>
              <a:latin typeface="华文细黑" panose="02010600040101010101" pitchFamily="2" charset="-122"/>
              <a:ea typeface="华文细黑" panose="02010600040101010101" pitchFamily="2" charset="-122"/>
              <a:cs typeface="华文细黑" panose="02010600040101010101" pitchFamily="2" charset="-122"/>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7"/>
                                        </p:tgtEl>
                                        <p:attrNameLst>
                                          <p:attrName>style.visibility</p:attrName>
                                        </p:attrNameLst>
                                      </p:cBhvr>
                                      <p:to>
                                        <p:strVal val="visible"/>
                                      </p:to>
                                    </p:set>
                                    <p:anim calcmode="lin" valueType="num">
                                      <p:cBhvr>
                                        <p:cTn id="7" dur="4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7"/>
                                        </p:tgtEl>
                                        <p:attrNameLst>
                                          <p:attrName>ppt_y</p:attrName>
                                        </p:attrNameLst>
                                      </p:cBhvr>
                                      <p:tavLst>
                                        <p:tav tm="0">
                                          <p:val>
                                            <p:strVal val="#ppt_y"/>
                                          </p:val>
                                        </p:tav>
                                        <p:tav tm="100000">
                                          <p:val>
                                            <p:strVal val="#ppt_y"/>
                                          </p:val>
                                        </p:tav>
                                      </p:tavLst>
                                    </p:anim>
                                    <p:anim calcmode="lin" valueType="num">
                                      <p:cBhvr>
                                        <p:cTn id="9" dur="4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5" name="图片 22"/>
          <p:cNvPicPr>
            <a:picLocks noChangeAspect="1"/>
          </p:cNvPicPr>
          <p:nvPr/>
        </p:nvPicPr>
        <p:blipFill>
          <a:blip r:embed="rId1" cstate="print"/>
          <a:srcRect/>
          <a:stretch>
            <a:fillRect/>
          </a:stretch>
        </p:blipFill>
        <p:spPr bwMode="auto">
          <a:xfrm>
            <a:off x="1588" y="0"/>
            <a:ext cx="12192000" cy="6858000"/>
          </a:xfrm>
          <a:prstGeom prst="rect">
            <a:avLst/>
          </a:prstGeom>
          <a:noFill/>
          <a:ln w="9525">
            <a:noFill/>
            <a:miter lim="800000"/>
            <a:headEnd/>
            <a:tailEnd/>
          </a:ln>
        </p:spPr>
      </p:pic>
      <p:cxnSp>
        <p:nvCxnSpPr>
          <p:cNvPr id="15" name="直接连接符 14"/>
          <p:cNvCxnSpPr/>
          <p:nvPr>
            <p:custDataLst>
              <p:tags r:id="rId2"/>
            </p:custDataLst>
          </p:nvPr>
        </p:nvCxnSpPr>
        <p:spPr>
          <a:xfrm>
            <a:off x="1588" y="3060700"/>
            <a:ext cx="12192000" cy="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custDataLst>
              <p:tags r:id="rId3"/>
            </p:custDataLst>
          </p:nvPr>
        </p:nvCxnSpPr>
        <p:spPr>
          <a:xfrm>
            <a:off x="9145588" y="0"/>
            <a:ext cx="0" cy="68580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7" name="椭圆 16"/>
          <p:cNvSpPr/>
          <p:nvPr>
            <p:custDataLst>
              <p:tags r:id="rId4"/>
            </p:custDataLst>
          </p:nvPr>
        </p:nvSpPr>
        <p:spPr>
          <a:xfrm>
            <a:off x="8491538" y="2398713"/>
            <a:ext cx="1279525" cy="1276350"/>
          </a:xfrm>
          <a:prstGeom prst="ellipse">
            <a:avLst/>
          </a:prstGeom>
          <a:solidFill>
            <a:srgbClr val="FFFFFF"/>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 typeface="Arial" panose="020B0604020202020204" pitchFamily="34" charset="0"/>
              <a:buNone/>
              <a:defRPr/>
            </a:pPr>
            <a:endParaRPr lang="zh-CN" altLang="en-US" dirty="0">
              <a:latin typeface="Impact" panose="020B0806030902050204" pitchFamily="34" charset="0"/>
              <a:ea typeface="黑体" panose="02010609060101010101" pitchFamily="49" charset="-122"/>
            </a:endParaRPr>
          </a:p>
        </p:txBody>
      </p:sp>
      <p:sp>
        <p:nvSpPr>
          <p:cNvPr id="18" name="椭圆 17"/>
          <p:cNvSpPr/>
          <p:nvPr>
            <p:custDataLst>
              <p:tags r:id="rId5"/>
            </p:custDataLst>
          </p:nvPr>
        </p:nvSpPr>
        <p:spPr>
          <a:xfrm>
            <a:off x="8597900" y="2501900"/>
            <a:ext cx="1065213" cy="10668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 typeface="Arial" panose="020B0604020202020204" pitchFamily="34" charset="0"/>
              <a:buNone/>
              <a:defRPr/>
            </a:pPr>
            <a:r>
              <a:rPr lang="en-US" altLang="zh-CN" sz="5865" dirty="0">
                <a:solidFill>
                  <a:srgbClr val="FFFFFF"/>
                </a:solidFill>
                <a:latin typeface="Impact" panose="020B0806030902050204" pitchFamily="34" charset="0"/>
                <a:ea typeface="黑体" panose="02010609060101010101" pitchFamily="49" charset="-122"/>
              </a:rPr>
              <a:t>1</a:t>
            </a:r>
            <a:endParaRPr lang="zh-CN" altLang="en-US" sz="5865" dirty="0">
              <a:solidFill>
                <a:srgbClr val="FFFFFF"/>
              </a:solidFill>
              <a:latin typeface="Impact" panose="020B0806030902050204" pitchFamily="34" charset="0"/>
              <a:ea typeface="黑体" panose="02010609060101010101" pitchFamily="49" charset="-122"/>
            </a:endParaRPr>
          </a:p>
        </p:txBody>
      </p:sp>
      <p:sp>
        <p:nvSpPr>
          <p:cNvPr id="8" name="TextBox 7"/>
          <p:cNvSpPr txBox="1"/>
          <p:nvPr/>
        </p:nvSpPr>
        <p:spPr>
          <a:xfrm>
            <a:off x="2633663" y="2108200"/>
            <a:ext cx="5262562" cy="769938"/>
          </a:xfrm>
          <a:prstGeom prst="rect">
            <a:avLst/>
          </a:prstGeom>
          <a:noFill/>
        </p:spPr>
        <p:txBody>
          <a:bodyPr wrap="none">
            <a:spAutoFit/>
          </a:bodyPr>
          <a:lstStyle/>
          <a:p>
            <a:pPr marL="0" lvl="1">
              <a:buFont typeface="Arial" panose="020B0604020202020204" pitchFamily="34" charset="0"/>
              <a:buNone/>
              <a:defRPr/>
            </a:pPr>
            <a:r>
              <a:rPr lang="zh-CN" altLang="en-US" sz="4400" dirty="0">
                <a:latin typeface="+mn-ea"/>
                <a:ea typeface="+mn-ea"/>
              </a:rPr>
              <a:t>原始资料的调查分析</a:t>
            </a:r>
            <a:endParaRPr lang="zh-CN" altLang="en-US" sz="4400" b="1" spc="400" dirty="0">
              <a:solidFill>
                <a:srgbClr val="0070C0"/>
              </a:solidFill>
              <a:latin typeface="+mn-ea"/>
              <a:ea typeface="+mn-ea"/>
            </a:endParaRPr>
          </a:p>
        </p:txBody>
      </p:sp>
      <p:sp>
        <p:nvSpPr>
          <p:cNvPr id="9" name="文本框 9"/>
          <p:cNvSpPr txBox="1">
            <a:spLocks noChangeArrowheads="1"/>
          </p:cNvSpPr>
          <p:nvPr/>
        </p:nvSpPr>
        <p:spPr bwMode="auto">
          <a:xfrm>
            <a:off x="1743075" y="4360863"/>
            <a:ext cx="6153150" cy="1198562"/>
          </a:xfrm>
          <a:prstGeom prst="rect">
            <a:avLst/>
          </a:prstGeom>
          <a:noFill/>
          <a:ln w="9525">
            <a:noFill/>
            <a:miter lim="800000"/>
          </a:ln>
        </p:spPr>
        <p:txBody>
          <a:bodyPr lIns="0" tIns="0" rIns="0" bIns="0">
            <a:spAutoFit/>
          </a:bodyPr>
          <a:lstStyle/>
          <a:p>
            <a:pPr>
              <a:lnSpc>
                <a:spcPct val="150000"/>
              </a:lnSpc>
              <a:buFont typeface="Arial" panose="020B0604020202020204" pitchFamily="34" charset="0"/>
              <a:buNone/>
            </a:pPr>
            <a:r>
              <a:rPr lang="zh-CN" altLang="en-US" dirty="0">
                <a:latin typeface="微软雅黑" panose="020B0503020204020204" pitchFamily="34" charset="-122"/>
                <a:ea typeface="微软雅黑" panose="020B0503020204020204" pitchFamily="34" charset="-122"/>
              </a:rPr>
              <a:t>要求学生具备原始资料的调查能力和收集相关信息与资料的能力；掌握建筑施工准备工作中原始资料的调查内容，如自然条件调查分析。</a:t>
            </a:r>
            <a:endParaRPr lang="zh-CN" altLang="en-US" dirty="0">
              <a:latin typeface="微软雅黑" panose="020B0503020204020204" pitchFamily="34" charset="-122"/>
              <a:ea typeface="微软雅黑" panose="020B0503020204020204" pitchFamily="34" charset="-122"/>
            </a:endParaRPr>
          </a:p>
        </p:txBody>
      </p:sp>
      <p:grpSp>
        <p:nvGrpSpPr>
          <p:cNvPr id="25" name="组合 24"/>
          <p:cNvGrpSpPr/>
          <p:nvPr/>
        </p:nvGrpSpPr>
        <p:grpSpPr bwMode="auto">
          <a:xfrm>
            <a:off x="9663113" y="4360863"/>
            <a:ext cx="1906587" cy="696912"/>
            <a:chOff x="1812154" y="1905182"/>
            <a:chExt cx="3233738" cy="696912"/>
          </a:xfrm>
        </p:grpSpPr>
        <p:sp>
          <p:nvSpPr>
            <p:cNvPr id="26" name="Freeform 5"/>
            <p:cNvSpPr/>
            <p:nvPr/>
          </p:nvSpPr>
          <p:spPr bwMode="auto">
            <a:xfrm>
              <a:off x="1812154" y="1905182"/>
              <a:ext cx="3233738" cy="696912"/>
            </a:xfrm>
            <a:custGeom>
              <a:avLst/>
              <a:gdLst>
                <a:gd name="T0" fmla="*/ 156 w 4587"/>
                <a:gd name="T1" fmla="*/ 0 h 986"/>
                <a:gd name="T2" fmla="*/ 4432 w 4587"/>
                <a:gd name="T3" fmla="*/ 0 h 986"/>
                <a:gd name="T4" fmla="*/ 4587 w 4587"/>
                <a:gd name="T5" fmla="*/ 156 h 986"/>
                <a:gd name="T6" fmla="*/ 4587 w 4587"/>
                <a:gd name="T7" fmla="*/ 830 h 986"/>
                <a:gd name="T8" fmla="*/ 4432 w 4587"/>
                <a:gd name="T9" fmla="*/ 986 h 986"/>
                <a:gd name="T10" fmla="*/ 156 w 4587"/>
                <a:gd name="T11" fmla="*/ 986 h 986"/>
                <a:gd name="T12" fmla="*/ 0 w 4587"/>
                <a:gd name="T13" fmla="*/ 830 h 986"/>
                <a:gd name="T14" fmla="*/ 0 w 4587"/>
                <a:gd name="T15" fmla="*/ 156 h 986"/>
                <a:gd name="T16" fmla="*/ 156 w 4587"/>
                <a:gd name="T17" fmla="*/ 0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87" h="986">
                  <a:moveTo>
                    <a:pt x="156" y="0"/>
                  </a:moveTo>
                  <a:lnTo>
                    <a:pt x="4432" y="0"/>
                  </a:lnTo>
                  <a:cubicBezTo>
                    <a:pt x="4517" y="0"/>
                    <a:pt x="4587" y="70"/>
                    <a:pt x="4587" y="156"/>
                  </a:cubicBezTo>
                  <a:lnTo>
                    <a:pt x="4587" y="830"/>
                  </a:lnTo>
                  <a:cubicBezTo>
                    <a:pt x="4587" y="916"/>
                    <a:pt x="4517" y="986"/>
                    <a:pt x="4432" y="986"/>
                  </a:cubicBezTo>
                  <a:lnTo>
                    <a:pt x="156" y="986"/>
                  </a:lnTo>
                  <a:cubicBezTo>
                    <a:pt x="70" y="986"/>
                    <a:pt x="0" y="916"/>
                    <a:pt x="0" y="830"/>
                  </a:cubicBezTo>
                  <a:lnTo>
                    <a:pt x="0" y="156"/>
                  </a:lnTo>
                  <a:cubicBezTo>
                    <a:pt x="0" y="70"/>
                    <a:pt x="70" y="0"/>
                    <a:pt x="156" y="0"/>
                  </a:cubicBezTo>
                  <a:close/>
                </a:path>
              </a:pathLst>
            </a:custGeom>
            <a:solidFill>
              <a:srgbClr val="FFFFFF"/>
            </a:solidFill>
            <a:ln w="10" cap="flat">
              <a:solidFill>
                <a:schemeClr val="accent1">
                  <a:lumMod val="60000"/>
                  <a:lumOff val="40000"/>
                </a:schemeClr>
              </a:solidFill>
              <a:prstDash val="solid"/>
              <a:miter lim="800000"/>
            </a:ln>
          </p:spPr>
          <p:txBody>
            <a:bodyPr/>
            <a:lstStyle/>
            <a:p>
              <a:pPr>
                <a:buFont typeface="Arial" panose="020B0604020202020204" pitchFamily="34" charset="0"/>
                <a:buNone/>
                <a:defRPr/>
              </a:pPr>
              <a:endParaRPr lang="zh-CN" altLang="en-US">
                <a:solidFill>
                  <a:schemeClr val="accent1"/>
                </a:solidFill>
              </a:endParaRPr>
            </a:p>
          </p:txBody>
        </p:sp>
        <p:sp>
          <p:nvSpPr>
            <p:cNvPr id="31755" name="TextBox 28"/>
            <p:cNvSpPr txBox="1">
              <a:spLocks noChangeArrowheads="1"/>
            </p:cNvSpPr>
            <p:nvPr/>
          </p:nvSpPr>
          <p:spPr bwMode="auto">
            <a:xfrm>
              <a:off x="2143460" y="2022805"/>
              <a:ext cx="2535991" cy="461665"/>
            </a:xfrm>
            <a:prstGeom prst="rect">
              <a:avLst/>
            </a:prstGeom>
            <a:noFill/>
            <a:ln w="9525">
              <a:noFill/>
              <a:miter lim="800000"/>
            </a:ln>
          </p:spPr>
          <p:txBody>
            <a:bodyPr>
              <a:spAutoFit/>
            </a:bodyPr>
            <a:lstStyle/>
            <a:p>
              <a:pPr algn="ctr">
                <a:buFont typeface="Arial" panose="020B0604020202020204" pitchFamily="34" charset="0"/>
                <a:buNone/>
              </a:pPr>
              <a:r>
                <a:rPr lang="zh-CN" altLang="en-US" sz="2400" b="1">
                  <a:solidFill>
                    <a:schemeClr val="accent1"/>
                  </a:solidFill>
                  <a:latin typeface="微软雅黑" panose="020B0503020204020204" pitchFamily="34" charset="-122"/>
                  <a:ea typeface="微软雅黑" panose="020B0503020204020204" pitchFamily="34" charset="-122"/>
                </a:rPr>
                <a:t>任务目标</a:t>
              </a:r>
              <a:endParaRPr lang="zh-CN" altLang="en-US" sz="2400" b="1">
                <a:solidFill>
                  <a:schemeClr val="accent1"/>
                </a:solidFill>
                <a:latin typeface="微软雅黑" panose="020B0503020204020204" pitchFamily="34" charset="-122"/>
                <a:ea typeface="微软雅黑" panose="020B0503020204020204" pitchFamily="34" charset="-122"/>
              </a:endParaRPr>
            </a:p>
          </p:txBody>
        </p:sp>
      </p:grpSp>
      <p:sp>
        <p:nvSpPr>
          <p:cNvPr id="12" name="TextBox 11"/>
          <p:cNvSpPr txBox="1"/>
          <p:nvPr/>
        </p:nvSpPr>
        <p:spPr>
          <a:xfrm>
            <a:off x="409575" y="981075"/>
            <a:ext cx="3384550" cy="768350"/>
          </a:xfrm>
          <a:prstGeom prst="rect">
            <a:avLst/>
          </a:prstGeom>
          <a:noFill/>
        </p:spPr>
        <p:txBody>
          <a:bodyPr>
            <a:spAutoFit/>
          </a:bodyPr>
          <a:lstStyle/>
          <a:p>
            <a:pPr>
              <a:buFont typeface="Arial" panose="020B0604020202020204" pitchFamily="34" charset="0"/>
              <a:buNone/>
              <a:defRPr/>
            </a:pPr>
            <a:r>
              <a:rPr lang="zh-CN" altLang="en-US" sz="4400" dirty="0">
                <a:latin typeface="+mn-ea"/>
                <a:ea typeface="+mn-ea"/>
              </a:rPr>
              <a:t>学习任务</a:t>
            </a:r>
            <a:r>
              <a:rPr lang="en-US" altLang="zh-CN" sz="4400" dirty="0">
                <a:latin typeface="+mn-ea"/>
                <a:ea typeface="+mn-ea"/>
              </a:rPr>
              <a:t>1</a:t>
            </a:r>
            <a:endParaRPr lang="zh-CN" altLang="en-US" sz="4400" dirty="0">
              <a:latin typeface="+mn-ea"/>
              <a:ea typeface="+mn-ea"/>
            </a:endParaRPr>
          </a:p>
        </p:txBody>
      </p:sp>
    </p:spTree>
  </p:cSld>
  <p:clrMapOvr>
    <a:masterClrMapping/>
  </p:clrMapOvr>
  <p:transition spd="slow">
    <p:fade/>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858" name="TextBox 5"/>
          <p:cNvSpPr txBox="1">
            <a:spLocks noChangeArrowheads="1"/>
          </p:cNvSpPr>
          <p:nvPr/>
        </p:nvSpPr>
        <p:spPr bwMode="auto">
          <a:xfrm>
            <a:off x="1058863" y="2031851"/>
            <a:ext cx="5543550" cy="2981325"/>
          </a:xfrm>
          <a:prstGeom prst="rect">
            <a:avLst/>
          </a:prstGeom>
          <a:noFill/>
          <a:ln w="9525">
            <a:noFill/>
            <a:miter lim="800000"/>
          </a:ln>
        </p:spPr>
        <p:txBody>
          <a:bodyPr>
            <a:spAutoFit/>
          </a:bodyPr>
          <a:lstStyle/>
          <a:p>
            <a:pPr>
              <a:lnSpc>
                <a:spcPct val="150000"/>
              </a:lnSpc>
              <a:buFont typeface="Arial" panose="020B0604020202020204" pitchFamily="34" charset="0"/>
              <a:buNone/>
            </a:pPr>
            <a:r>
              <a:rPr lang="en-US" altLang="zh-CN" dirty="0">
                <a:latin typeface="+mn-ea"/>
                <a:ea typeface="+mn-ea"/>
              </a:rPr>
              <a:t>3. </a:t>
            </a:r>
            <a:r>
              <a:rPr lang="zh-CN" altLang="en-US" dirty="0">
                <a:latin typeface="+mn-ea"/>
                <a:ea typeface="+mn-ea"/>
              </a:rPr>
              <a:t>做好运输道路的维护</a:t>
            </a:r>
            <a:br>
              <a:rPr lang="zh-CN" altLang="en-US" dirty="0">
                <a:latin typeface="+mn-ea"/>
                <a:ea typeface="+mn-ea"/>
              </a:rPr>
            </a:br>
            <a:r>
              <a:rPr lang="zh-CN" altLang="en-US" dirty="0">
                <a:latin typeface="+mn-ea"/>
                <a:ea typeface="+mn-ea"/>
              </a:rPr>
              <a:t>雨期前检查道路边坡排水，适当提高路面高度，防止路面凹陷，确保施工现场内外的交通畅通。</a:t>
            </a:r>
            <a:br>
              <a:rPr lang="zh-CN" altLang="en-US" dirty="0">
                <a:latin typeface="+mn-ea"/>
                <a:ea typeface="+mn-ea"/>
              </a:rPr>
            </a:br>
            <a:r>
              <a:rPr lang="en-US" altLang="zh-CN" dirty="0">
                <a:latin typeface="+mn-ea"/>
                <a:ea typeface="+mn-ea"/>
              </a:rPr>
              <a:t>4. </a:t>
            </a:r>
            <a:r>
              <a:rPr lang="zh-CN" altLang="en-US" dirty="0">
                <a:latin typeface="+mn-ea"/>
                <a:ea typeface="+mn-ea"/>
              </a:rPr>
              <a:t>做好物资的储存</a:t>
            </a:r>
            <a:br>
              <a:rPr lang="zh-CN" altLang="en-US" dirty="0">
                <a:latin typeface="+mn-ea"/>
                <a:ea typeface="+mn-ea"/>
              </a:rPr>
            </a:br>
            <a:r>
              <a:rPr lang="zh-CN" altLang="en-US" dirty="0">
                <a:latin typeface="+mn-ea"/>
                <a:ea typeface="+mn-ea"/>
              </a:rPr>
              <a:t>在雨期前，应多储存一些物资，减少雨天的运输量，节约施工费用。 </a:t>
            </a:r>
            <a:br>
              <a:rPr lang="zh-CN" altLang="en-US" dirty="0">
                <a:latin typeface="+mn-ea"/>
                <a:ea typeface="+mn-ea"/>
              </a:rPr>
            </a:br>
            <a:endParaRPr lang="en-US" altLang="zh-CN" dirty="0">
              <a:latin typeface="+mn-ea"/>
              <a:ea typeface="+mn-ea"/>
            </a:endParaRPr>
          </a:p>
        </p:txBody>
      </p:sp>
      <p:pic>
        <p:nvPicPr>
          <p:cNvPr id="22530" name="Picture 2"/>
          <p:cNvPicPr>
            <a:picLocks noChangeAspect="1" noChangeArrowheads="1"/>
          </p:cNvPicPr>
          <p:nvPr/>
        </p:nvPicPr>
        <p:blipFill>
          <a:blip r:embed="rId1" cstate="print"/>
          <a:srcRect/>
          <a:stretch>
            <a:fillRect/>
          </a:stretch>
        </p:blipFill>
        <p:spPr bwMode="auto">
          <a:xfrm>
            <a:off x="7034485" y="2000961"/>
            <a:ext cx="4392488" cy="3010727"/>
          </a:xfrm>
          <a:prstGeom prst="rect">
            <a:avLst/>
          </a:prstGeom>
          <a:noFill/>
          <a:ln w="9525">
            <a:noFill/>
            <a:miter lim="800000"/>
            <a:headEnd/>
            <a:tailEnd/>
          </a:ln>
        </p:spPr>
      </p:pic>
      <p:sp>
        <p:nvSpPr>
          <p:cNvPr id="7" name="TextBox 54"/>
          <p:cNvSpPr txBox="1">
            <a:spLocks noChangeArrowheads="1"/>
          </p:cNvSpPr>
          <p:nvPr/>
        </p:nvSpPr>
        <p:spPr bwMode="auto">
          <a:xfrm>
            <a:off x="1347465" y="106363"/>
            <a:ext cx="5041900" cy="646331"/>
          </a:xfrm>
          <a:prstGeom prst="rect">
            <a:avLst/>
          </a:prstGeom>
          <a:noFill/>
          <a:ln w="9525">
            <a:noFill/>
            <a:miter lim="800000"/>
          </a:ln>
        </p:spPr>
        <p:txBody>
          <a:bodyPr>
            <a:spAutoFit/>
          </a:bodyPr>
          <a:lstStyle/>
          <a:p>
            <a:pPr marL="0" lvl="1"/>
            <a:r>
              <a:rPr lang="zh-CN" altLang="en-US" dirty="0">
                <a:solidFill>
                  <a:schemeClr val="accent2"/>
                </a:solidFill>
                <a:latin typeface="微软雅黑" panose="020B0503020204020204" pitchFamily="34" charset="-122"/>
                <a:ea typeface="微软雅黑" panose="020B0503020204020204" pitchFamily="34" charset="-122"/>
                <a:cs typeface="华文细黑" panose="02010600040101010101" pitchFamily="2" charset="-122"/>
              </a:rPr>
              <a:t>冬（雨）季施工准备</a:t>
            </a:r>
            <a:endParaRPr lang="zh-CN" altLang="en-US" dirty="0">
              <a:solidFill>
                <a:schemeClr val="accent2"/>
              </a:solidFill>
              <a:latin typeface="微软雅黑" panose="020B0503020204020204" pitchFamily="34" charset="-122"/>
              <a:ea typeface="微软雅黑" panose="020B0503020204020204" pitchFamily="34" charset="-122"/>
              <a:cs typeface="华文细黑" panose="02010600040101010101" pitchFamily="2" charset="-122"/>
            </a:endParaRPr>
          </a:p>
          <a:p>
            <a:pPr>
              <a:buFont typeface="Arial" panose="020B0604020202020204" pitchFamily="34" charset="0"/>
              <a:buNone/>
            </a:pPr>
            <a:endParaRPr lang="zh-CN" altLang="en-US" dirty="0">
              <a:solidFill>
                <a:schemeClr val="accent2"/>
              </a:solidFill>
              <a:latin typeface="微软雅黑" panose="020B0503020204020204" pitchFamily="34" charset="-122"/>
              <a:ea typeface="微软雅黑" panose="020B0503020204020204" pitchFamily="34" charset="-122"/>
            </a:endParaRPr>
          </a:p>
        </p:txBody>
      </p:sp>
      <p:sp>
        <p:nvSpPr>
          <p:cNvPr id="8" name="TextBox 55"/>
          <p:cNvSpPr txBox="1">
            <a:spLocks noChangeArrowheads="1"/>
          </p:cNvSpPr>
          <p:nvPr/>
        </p:nvSpPr>
        <p:spPr bwMode="auto">
          <a:xfrm>
            <a:off x="-241623" y="106363"/>
            <a:ext cx="1497013" cy="369332"/>
          </a:xfrm>
          <a:prstGeom prst="rect">
            <a:avLst/>
          </a:prstGeom>
          <a:noFill/>
          <a:ln w="9525">
            <a:noFill/>
            <a:miter lim="800000"/>
          </a:ln>
        </p:spPr>
        <p:txBody>
          <a:bodyPr>
            <a:spAutoFit/>
          </a:bodyPr>
          <a:lstStyle/>
          <a:p>
            <a:pPr algn="r">
              <a:buFont typeface="Arial" panose="020B0604020202020204" pitchFamily="34" charset="0"/>
              <a:buNone/>
            </a:pPr>
            <a:r>
              <a:rPr lang="zh-CN" altLang="en-US" dirty="0">
                <a:solidFill>
                  <a:schemeClr val="accent2"/>
                </a:solidFill>
                <a:latin typeface="华文细黑" panose="02010600040101010101" pitchFamily="2" charset="-122"/>
                <a:ea typeface="华文细黑" panose="02010600040101010101" pitchFamily="2" charset="-122"/>
                <a:cs typeface="华文细黑" panose="02010600040101010101" pitchFamily="2" charset="-122"/>
              </a:rPr>
              <a:t>学习任务</a:t>
            </a:r>
            <a:r>
              <a:rPr lang="en-US" altLang="zh-CN" dirty="0">
                <a:solidFill>
                  <a:schemeClr val="accent2"/>
                </a:solidFill>
                <a:latin typeface="华文细黑" panose="02010600040101010101" pitchFamily="2" charset="-122"/>
                <a:ea typeface="华文细黑" panose="02010600040101010101" pitchFamily="2" charset="-122"/>
                <a:cs typeface="华文细黑" panose="02010600040101010101" pitchFamily="2" charset="-122"/>
              </a:rPr>
              <a:t>5</a:t>
            </a:r>
            <a:endParaRPr lang="zh-CN" altLang="en-US" dirty="0">
              <a:solidFill>
                <a:schemeClr val="accent2"/>
              </a:solidFill>
              <a:latin typeface="华文细黑" panose="02010600040101010101" pitchFamily="2" charset="-122"/>
              <a:ea typeface="华文细黑" panose="02010600040101010101" pitchFamily="2" charset="-122"/>
              <a:cs typeface="华文细黑" panose="02010600040101010101" pitchFamily="2" charset="-122"/>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7"/>
                                        </p:tgtEl>
                                        <p:attrNameLst>
                                          <p:attrName>style.visibility</p:attrName>
                                        </p:attrNameLst>
                                      </p:cBhvr>
                                      <p:to>
                                        <p:strVal val="visible"/>
                                      </p:to>
                                    </p:set>
                                    <p:anim calcmode="lin" valueType="num">
                                      <p:cBhvr>
                                        <p:cTn id="7" dur="4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7"/>
                                        </p:tgtEl>
                                        <p:attrNameLst>
                                          <p:attrName>ppt_y</p:attrName>
                                        </p:attrNameLst>
                                      </p:cBhvr>
                                      <p:tavLst>
                                        <p:tav tm="0">
                                          <p:val>
                                            <p:strVal val="#ppt_y"/>
                                          </p:val>
                                        </p:tav>
                                        <p:tav tm="100000">
                                          <p:val>
                                            <p:strVal val="#ppt_y"/>
                                          </p:val>
                                        </p:tav>
                                      </p:tavLst>
                                    </p:anim>
                                    <p:anim calcmode="lin" valueType="num">
                                      <p:cBhvr>
                                        <p:cTn id="9" dur="4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1906" name="TextBox 5"/>
          <p:cNvSpPr txBox="1">
            <a:spLocks noChangeArrowheads="1"/>
          </p:cNvSpPr>
          <p:nvPr/>
        </p:nvSpPr>
        <p:spPr bwMode="auto">
          <a:xfrm>
            <a:off x="553765" y="1907133"/>
            <a:ext cx="5543550" cy="3394075"/>
          </a:xfrm>
          <a:prstGeom prst="rect">
            <a:avLst/>
          </a:prstGeom>
          <a:noFill/>
          <a:ln w="9525">
            <a:noFill/>
            <a:miter lim="800000"/>
          </a:ln>
        </p:spPr>
        <p:txBody>
          <a:bodyPr>
            <a:spAutoFit/>
          </a:bodyPr>
          <a:lstStyle/>
          <a:p>
            <a:pPr>
              <a:lnSpc>
                <a:spcPct val="150000"/>
              </a:lnSpc>
              <a:buFont typeface="Arial" panose="020B0604020202020204" pitchFamily="34" charset="0"/>
              <a:buNone/>
            </a:pPr>
            <a:r>
              <a:rPr lang="en-US" altLang="zh-CN" dirty="0">
                <a:latin typeface="+mn-ea"/>
                <a:ea typeface="+mn-ea"/>
              </a:rPr>
              <a:t>5. </a:t>
            </a:r>
            <a:r>
              <a:rPr lang="zh-CN" altLang="en-US" dirty="0">
                <a:latin typeface="+mn-ea"/>
                <a:ea typeface="+mn-ea"/>
              </a:rPr>
              <a:t>做好机具设备等的保护</a:t>
            </a:r>
            <a:br>
              <a:rPr lang="zh-CN" altLang="en-US" dirty="0">
                <a:latin typeface="+mn-ea"/>
                <a:ea typeface="+mn-ea"/>
              </a:rPr>
            </a:br>
            <a:r>
              <a:rPr lang="zh-CN" altLang="en-US" dirty="0">
                <a:latin typeface="+mn-ea"/>
                <a:ea typeface="+mn-ea"/>
              </a:rPr>
              <a:t>对现场各种机具、电器、工棚都应加强检查，尤其是脚手架、塔吊、井架等，要采取防倒塌、防雷击、防漏电等一系列技术措施。</a:t>
            </a:r>
            <a:br>
              <a:rPr lang="zh-CN" altLang="en-US" dirty="0">
                <a:latin typeface="+mn-ea"/>
                <a:ea typeface="+mn-ea"/>
              </a:rPr>
            </a:br>
            <a:r>
              <a:rPr lang="en-US" altLang="zh-CN" dirty="0">
                <a:latin typeface="+mn-ea"/>
                <a:ea typeface="+mn-ea"/>
              </a:rPr>
              <a:t>6. </a:t>
            </a:r>
            <a:r>
              <a:rPr lang="zh-CN" altLang="en-US" dirty="0">
                <a:latin typeface="+mn-ea"/>
                <a:ea typeface="+mn-ea"/>
              </a:rPr>
              <a:t>采取有效措施，加强施工管理要认真编制雨期施工的安全措施，防雷、防电、防渗漏，加强对职工的教育，防止各种事故的发生。 </a:t>
            </a:r>
            <a:br>
              <a:rPr lang="zh-CN" altLang="en-US" dirty="0">
                <a:latin typeface="+mn-ea"/>
                <a:ea typeface="+mn-ea"/>
              </a:rPr>
            </a:br>
            <a:endParaRPr lang="en-US" altLang="zh-CN" dirty="0">
              <a:latin typeface="+mn-ea"/>
              <a:ea typeface="+mn-ea"/>
            </a:endParaRPr>
          </a:p>
        </p:txBody>
      </p:sp>
      <p:pic>
        <p:nvPicPr>
          <p:cNvPr id="23554" name="Picture 2"/>
          <p:cNvPicPr>
            <a:picLocks noChangeAspect="1" noChangeArrowheads="1"/>
          </p:cNvPicPr>
          <p:nvPr/>
        </p:nvPicPr>
        <p:blipFill>
          <a:blip r:embed="rId1" cstate="print"/>
          <a:srcRect/>
          <a:stretch>
            <a:fillRect/>
          </a:stretch>
        </p:blipFill>
        <p:spPr bwMode="auto">
          <a:xfrm>
            <a:off x="6166504" y="1619250"/>
            <a:ext cx="6030259" cy="3960664"/>
          </a:xfrm>
          <a:prstGeom prst="rect">
            <a:avLst/>
          </a:prstGeom>
          <a:noFill/>
          <a:ln w="9525">
            <a:noFill/>
            <a:miter lim="800000"/>
            <a:headEnd/>
            <a:tailEnd/>
          </a:ln>
        </p:spPr>
      </p:pic>
      <p:sp>
        <p:nvSpPr>
          <p:cNvPr id="7" name="TextBox 54"/>
          <p:cNvSpPr txBox="1">
            <a:spLocks noChangeArrowheads="1"/>
          </p:cNvSpPr>
          <p:nvPr/>
        </p:nvSpPr>
        <p:spPr bwMode="auto">
          <a:xfrm>
            <a:off x="1347465" y="106363"/>
            <a:ext cx="5041900" cy="646331"/>
          </a:xfrm>
          <a:prstGeom prst="rect">
            <a:avLst/>
          </a:prstGeom>
          <a:noFill/>
          <a:ln w="9525">
            <a:noFill/>
            <a:miter lim="800000"/>
          </a:ln>
        </p:spPr>
        <p:txBody>
          <a:bodyPr>
            <a:spAutoFit/>
          </a:bodyPr>
          <a:lstStyle/>
          <a:p>
            <a:pPr marL="0" lvl="1"/>
            <a:r>
              <a:rPr lang="zh-CN" altLang="en-US" dirty="0">
                <a:solidFill>
                  <a:schemeClr val="accent2"/>
                </a:solidFill>
                <a:latin typeface="微软雅黑" panose="020B0503020204020204" pitchFamily="34" charset="-122"/>
                <a:ea typeface="微软雅黑" panose="020B0503020204020204" pitchFamily="34" charset="-122"/>
                <a:cs typeface="华文细黑" panose="02010600040101010101" pitchFamily="2" charset="-122"/>
              </a:rPr>
              <a:t>冬（雨）季施工准备</a:t>
            </a:r>
            <a:endParaRPr lang="zh-CN" altLang="en-US" dirty="0">
              <a:solidFill>
                <a:schemeClr val="accent2"/>
              </a:solidFill>
              <a:latin typeface="微软雅黑" panose="020B0503020204020204" pitchFamily="34" charset="-122"/>
              <a:ea typeface="微软雅黑" panose="020B0503020204020204" pitchFamily="34" charset="-122"/>
              <a:cs typeface="华文细黑" panose="02010600040101010101" pitchFamily="2" charset="-122"/>
            </a:endParaRPr>
          </a:p>
          <a:p>
            <a:pPr>
              <a:buFont typeface="Arial" panose="020B0604020202020204" pitchFamily="34" charset="0"/>
              <a:buNone/>
            </a:pPr>
            <a:endParaRPr lang="zh-CN" altLang="en-US" dirty="0">
              <a:solidFill>
                <a:schemeClr val="accent2"/>
              </a:solidFill>
              <a:latin typeface="微软雅黑" panose="020B0503020204020204" pitchFamily="34" charset="-122"/>
              <a:ea typeface="微软雅黑" panose="020B0503020204020204" pitchFamily="34" charset="-122"/>
            </a:endParaRPr>
          </a:p>
        </p:txBody>
      </p:sp>
      <p:sp>
        <p:nvSpPr>
          <p:cNvPr id="8" name="TextBox 55"/>
          <p:cNvSpPr txBox="1">
            <a:spLocks noChangeArrowheads="1"/>
          </p:cNvSpPr>
          <p:nvPr/>
        </p:nvSpPr>
        <p:spPr bwMode="auto">
          <a:xfrm>
            <a:off x="-241623" y="106363"/>
            <a:ext cx="1497013" cy="369332"/>
          </a:xfrm>
          <a:prstGeom prst="rect">
            <a:avLst/>
          </a:prstGeom>
          <a:noFill/>
          <a:ln w="9525">
            <a:noFill/>
            <a:miter lim="800000"/>
          </a:ln>
        </p:spPr>
        <p:txBody>
          <a:bodyPr>
            <a:spAutoFit/>
          </a:bodyPr>
          <a:lstStyle/>
          <a:p>
            <a:pPr algn="r">
              <a:buFont typeface="Arial" panose="020B0604020202020204" pitchFamily="34" charset="0"/>
              <a:buNone/>
            </a:pPr>
            <a:r>
              <a:rPr lang="zh-CN" altLang="en-US" dirty="0">
                <a:solidFill>
                  <a:schemeClr val="accent2"/>
                </a:solidFill>
                <a:latin typeface="华文细黑" panose="02010600040101010101" pitchFamily="2" charset="-122"/>
                <a:ea typeface="华文细黑" panose="02010600040101010101" pitchFamily="2" charset="-122"/>
                <a:cs typeface="华文细黑" panose="02010600040101010101" pitchFamily="2" charset="-122"/>
              </a:rPr>
              <a:t>学习任务</a:t>
            </a:r>
            <a:r>
              <a:rPr lang="en-US" altLang="zh-CN" dirty="0">
                <a:solidFill>
                  <a:schemeClr val="accent2"/>
                </a:solidFill>
                <a:latin typeface="华文细黑" panose="02010600040101010101" pitchFamily="2" charset="-122"/>
                <a:ea typeface="华文细黑" panose="02010600040101010101" pitchFamily="2" charset="-122"/>
                <a:cs typeface="华文细黑" panose="02010600040101010101" pitchFamily="2" charset="-122"/>
              </a:rPr>
              <a:t>5</a:t>
            </a:r>
            <a:endParaRPr lang="zh-CN" altLang="en-US" dirty="0">
              <a:solidFill>
                <a:schemeClr val="accent2"/>
              </a:solidFill>
              <a:latin typeface="华文细黑" panose="02010600040101010101" pitchFamily="2" charset="-122"/>
              <a:ea typeface="华文细黑" panose="02010600040101010101" pitchFamily="2" charset="-122"/>
              <a:cs typeface="华文细黑" panose="02010600040101010101" pitchFamily="2" charset="-122"/>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7"/>
                                        </p:tgtEl>
                                        <p:attrNameLst>
                                          <p:attrName>style.visibility</p:attrName>
                                        </p:attrNameLst>
                                      </p:cBhvr>
                                      <p:to>
                                        <p:strVal val="visible"/>
                                      </p:to>
                                    </p:set>
                                    <p:anim calcmode="lin" valueType="num">
                                      <p:cBhvr>
                                        <p:cTn id="7" dur="4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7"/>
                                        </p:tgtEl>
                                        <p:attrNameLst>
                                          <p:attrName>ppt_y</p:attrName>
                                        </p:attrNameLst>
                                      </p:cBhvr>
                                      <p:tavLst>
                                        <p:tav tm="0">
                                          <p:val>
                                            <p:strVal val="#ppt_y"/>
                                          </p:val>
                                        </p:tav>
                                        <p:tav tm="100000">
                                          <p:val>
                                            <p:strVal val="#ppt_y"/>
                                          </p:val>
                                        </p:tav>
                                      </p:tavLst>
                                    </p:anim>
                                    <p:anim calcmode="lin" valueType="num">
                                      <p:cBhvr>
                                        <p:cTn id="9" dur="4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3954" name="图片 22"/>
          <p:cNvPicPr>
            <a:picLocks noChangeAspect="1"/>
          </p:cNvPicPr>
          <p:nvPr/>
        </p:nvPicPr>
        <p:blipFill>
          <a:blip r:embed="rId1" cstate="print"/>
          <a:srcRect/>
          <a:stretch>
            <a:fillRect/>
          </a:stretch>
        </p:blipFill>
        <p:spPr bwMode="auto">
          <a:xfrm>
            <a:off x="0" y="0"/>
            <a:ext cx="12192000" cy="6858000"/>
          </a:xfrm>
          <a:prstGeom prst="rect">
            <a:avLst/>
          </a:prstGeom>
          <a:noFill/>
          <a:ln w="9525">
            <a:noFill/>
            <a:miter lim="800000"/>
            <a:headEnd/>
            <a:tailEnd/>
          </a:ln>
        </p:spPr>
      </p:pic>
      <p:cxnSp>
        <p:nvCxnSpPr>
          <p:cNvPr id="15" name="直接连接符 14"/>
          <p:cNvCxnSpPr/>
          <p:nvPr>
            <p:custDataLst>
              <p:tags r:id="rId2"/>
            </p:custDataLst>
          </p:nvPr>
        </p:nvCxnSpPr>
        <p:spPr>
          <a:xfrm>
            <a:off x="1588" y="3060700"/>
            <a:ext cx="12192000" cy="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custDataLst>
              <p:tags r:id="rId3"/>
            </p:custDataLst>
          </p:nvPr>
        </p:nvCxnSpPr>
        <p:spPr>
          <a:xfrm>
            <a:off x="9145588" y="0"/>
            <a:ext cx="0" cy="68580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7" name="椭圆 16"/>
          <p:cNvSpPr/>
          <p:nvPr>
            <p:custDataLst>
              <p:tags r:id="rId4"/>
            </p:custDataLst>
          </p:nvPr>
        </p:nvSpPr>
        <p:spPr>
          <a:xfrm>
            <a:off x="8491538" y="2398713"/>
            <a:ext cx="1279525" cy="1276350"/>
          </a:xfrm>
          <a:prstGeom prst="ellipse">
            <a:avLst/>
          </a:prstGeom>
          <a:solidFill>
            <a:srgbClr val="FFFFFF"/>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 typeface="Arial" panose="020B0604020202020204" pitchFamily="34" charset="0"/>
              <a:buNone/>
              <a:defRPr/>
            </a:pPr>
            <a:endParaRPr lang="zh-CN" altLang="en-US" dirty="0">
              <a:latin typeface="Impact" panose="020B0806030902050204" pitchFamily="34" charset="0"/>
              <a:ea typeface="黑体" panose="02010609060101010101" pitchFamily="49" charset="-122"/>
            </a:endParaRPr>
          </a:p>
        </p:txBody>
      </p:sp>
      <p:sp>
        <p:nvSpPr>
          <p:cNvPr id="18" name="椭圆 17"/>
          <p:cNvSpPr/>
          <p:nvPr>
            <p:custDataLst>
              <p:tags r:id="rId5"/>
            </p:custDataLst>
          </p:nvPr>
        </p:nvSpPr>
        <p:spPr>
          <a:xfrm>
            <a:off x="8597900" y="2501900"/>
            <a:ext cx="1065213" cy="10668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 typeface="Arial" panose="020B0604020202020204" pitchFamily="34" charset="0"/>
              <a:buNone/>
            </a:pPr>
            <a:r>
              <a:rPr lang="en-US" altLang="zh-CN" sz="5800">
                <a:solidFill>
                  <a:srgbClr val="FFFFFF"/>
                </a:solidFill>
                <a:latin typeface="Impact" panose="020B0806030902050204" pitchFamily="34" charset="0"/>
                <a:ea typeface="黑体" panose="02010609060101010101" pitchFamily="49" charset="-122"/>
              </a:rPr>
              <a:t>6</a:t>
            </a:r>
            <a:endParaRPr lang="zh-CN" altLang="en-US" sz="5800">
              <a:solidFill>
                <a:srgbClr val="FFFFFF"/>
              </a:solidFill>
              <a:latin typeface="Impact" panose="020B0806030902050204" pitchFamily="34" charset="0"/>
              <a:ea typeface="黑体" panose="02010609060101010101" pitchFamily="49" charset="-122"/>
            </a:endParaRPr>
          </a:p>
        </p:txBody>
      </p:sp>
      <p:sp>
        <p:nvSpPr>
          <p:cNvPr id="8" name="TextBox 7"/>
          <p:cNvSpPr txBox="1">
            <a:spLocks noChangeArrowheads="1"/>
          </p:cNvSpPr>
          <p:nvPr/>
        </p:nvSpPr>
        <p:spPr bwMode="auto">
          <a:xfrm>
            <a:off x="2705100" y="1951038"/>
            <a:ext cx="4819650" cy="1431925"/>
          </a:xfrm>
          <a:prstGeom prst="rect">
            <a:avLst/>
          </a:prstGeom>
          <a:noFill/>
          <a:ln w="9525">
            <a:noFill/>
            <a:miter lim="800000"/>
          </a:ln>
        </p:spPr>
        <p:txBody>
          <a:bodyPr wrap="none">
            <a:spAutoFit/>
          </a:bodyPr>
          <a:lstStyle/>
          <a:p>
            <a:pPr marL="0" lvl="1">
              <a:buFont typeface="Arial" panose="020B0604020202020204" pitchFamily="34" charset="0"/>
              <a:buNone/>
            </a:pPr>
            <a:r>
              <a:rPr lang="zh-CN" altLang="en-US" sz="4400" dirty="0">
                <a:latin typeface="微软雅黑" panose="020B0503020204020204" pitchFamily="34" charset="-122"/>
                <a:ea typeface="微软雅黑" panose="020B0503020204020204" pitchFamily="34" charset="-122"/>
              </a:rPr>
              <a:t>施工准备工作计划 </a:t>
            </a:r>
            <a:br>
              <a:rPr lang="zh-CN" altLang="en-US" sz="4400" dirty="0">
                <a:latin typeface="微软雅黑" panose="020B0503020204020204" pitchFamily="34" charset="-122"/>
                <a:ea typeface="微软雅黑" panose="020B0503020204020204" pitchFamily="34" charset="-122"/>
              </a:rPr>
            </a:br>
            <a:endParaRPr lang="zh-CN" altLang="en-US" sz="4400" dirty="0">
              <a:latin typeface="微软雅黑" panose="020B0503020204020204" pitchFamily="34" charset="-122"/>
              <a:ea typeface="微软雅黑" panose="020B0503020204020204" pitchFamily="34" charset="-122"/>
            </a:endParaRPr>
          </a:p>
        </p:txBody>
      </p:sp>
      <p:sp>
        <p:nvSpPr>
          <p:cNvPr id="9" name="文本框 9"/>
          <p:cNvSpPr txBox="1">
            <a:spLocks noChangeArrowheads="1"/>
          </p:cNvSpPr>
          <p:nvPr/>
        </p:nvSpPr>
        <p:spPr bwMode="auto">
          <a:xfrm>
            <a:off x="1562100" y="4351338"/>
            <a:ext cx="6153150" cy="914400"/>
          </a:xfrm>
          <a:prstGeom prst="rect">
            <a:avLst/>
          </a:prstGeom>
          <a:noFill/>
          <a:ln w="9525">
            <a:noFill/>
            <a:miter lim="800000"/>
          </a:ln>
        </p:spPr>
        <p:txBody>
          <a:bodyPr lIns="0" tIns="0" rIns="0" bIns="0">
            <a:spAutoFit/>
          </a:bodyPr>
          <a:lstStyle/>
          <a:p>
            <a:pPr>
              <a:lnSpc>
                <a:spcPct val="150000"/>
              </a:lnSpc>
              <a:buFont typeface="Arial" panose="020B0604020202020204" pitchFamily="34" charset="0"/>
              <a:buNone/>
            </a:pPr>
            <a:r>
              <a:rPr lang="zh-CN" altLang="en-US" sz="2000">
                <a:latin typeface="微软雅黑" panose="020B0503020204020204" pitchFamily="34" charset="-122"/>
                <a:ea typeface="微软雅黑" panose="020B0503020204020204" pitchFamily="34" charset="-122"/>
              </a:rPr>
              <a:t>熟悉施工准备工作计划编制的思路与主要内容。 </a:t>
            </a:r>
            <a:br>
              <a:rPr lang="zh-CN" altLang="en-US" sz="2000">
                <a:latin typeface="微软雅黑" panose="020B0503020204020204" pitchFamily="34" charset="-122"/>
                <a:ea typeface="微软雅黑" panose="020B0503020204020204" pitchFamily="34" charset="-122"/>
              </a:rPr>
            </a:br>
            <a:endParaRPr lang="zh-CN" altLang="en-US" sz="2000">
              <a:latin typeface="微软雅黑" panose="020B0503020204020204" pitchFamily="34" charset="-122"/>
              <a:ea typeface="微软雅黑" panose="020B0503020204020204" pitchFamily="34" charset="-122"/>
            </a:endParaRPr>
          </a:p>
        </p:txBody>
      </p:sp>
      <p:grpSp>
        <p:nvGrpSpPr>
          <p:cNvPr id="25" name="组合 24"/>
          <p:cNvGrpSpPr/>
          <p:nvPr/>
        </p:nvGrpSpPr>
        <p:grpSpPr bwMode="auto">
          <a:xfrm>
            <a:off x="9663113" y="4516438"/>
            <a:ext cx="1906587" cy="696912"/>
            <a:chOff x="1812154" y="1905182"/>
            <a:chExt cx="3233738" cy="696912"/>
          </a:xfrm>
        </p:grpSpPr>
        <p:sp>
          <p:nvSpPr>
            <p:cNvPr id="26" name="Freeform 5"/>
            <p:cNvSpPr/>
            <p:nvPr/>
          </p:nvSpPr>
          <p:spPr bwMode="auto">
            <a:xfrm>
              <a:off x="1812154" y="1905182"/>
              <a:ext cx="3233738" cy="696912"/>
            </a:xfrm>
            <a:custGeom>
              <a:avLst/>
              <a:gdLst>
                <a:gd name="T0" fmla="*/ 156 w 4587"/>
                <a:gd name="T1" fmla="*/ 0 h 986"/>
                <a:gd name="T2" fmla="*/ 4432 w 4587"/>
                <a:gd name="T3" fmla="*/ 0 h 986"/>
                <a:gd name="T4" fmla="*/ 4587 w 4587"/>
                <a:gd name="T5" fmla="*/ 156 h 986"/>
                <a:gd name="T6" fmla="*/ 4587 w 4587"/>
                <a:gd name="T7" fmla="*/ 830 h 986"/>
                <a:gd name="T8" fmla="*/ 4432 w 4587"/>
                <a:gd name="T9" fmla="*/ 986 h 986"/>
                <a:gd name="T10" fmla="*/ 156 w 4587"/>
                <a:gd name="T11" fmla="*/ 986 h 986"/>
                <a:gd name="T12" fmla="*/ 0 w 4587"/>
                <a:gd name="T13" fmla="*/ 830 h 986"/>
                <a:gd name="T14" fmla="*/ 0 w 4587"/>
                <a:gd name="T15" fmla="*/ 156 h 986"/>
                <a:gd name="T16" fmla="*/ 156 w 4587"/>
                <a:gd name="T17" fmla="*/ 0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87" h="986">
                  <a:moveTo>
                    <a:pt x="156" y="0"/>
                  </a:moveTo>
                  <a:lnTo>
                    <a:pt x="4432" y="0"/>
                  </a:lnTo>
                  <a:cubicBezTo>
                    <a:pt x="4517" y="0"/>
                    <a:pt x="4587" y="70"/>
                    <a:pt x="4587" y="156"/>
                  </a:cubicBezTo>
                  <a:lnTo>
                    <a:pt x="4587" y="830"/>
                  </a:lnTo>
                  <a:cubicBezTo>
                    <a:pt x="4587" y="916"/>
                    <a:pt x="4517" y="986"/>
                    <a:pt x="4432" y="986"/>
                  </a:cubicBezTo>
                  <a:lnTo>
                    <a:pt x="156" y="986"/>
                  </a:lnTo>
                  <a:cubicBezTo>
                    <a:pt x="70" y="986"/>
                    <a:pt x="0" y="916"/>
                    <a:pt x="0" y="830"/>
                  </a:cubicBezTo>
                  <a:lnTo>
                    <a:pt x="0" y="156"/>
                  </a:lnTo>
                  <a:cubicBezTo>
                    <a:pt x="0" y="70"/>
                    <a:pt x="70" y="0"/>
                    <a:pt x="156" y="0"/>
                  </a:cubicBezTo>
                  <a:close/>
                </a:path>
              </a:pathLst>
            </a:custGeom>
            <a:solidFill>
              <a:srgbClr val="FFFFFF"/>
            </a:solidFill>
            <a:ln w="10" cap="flat">
              <a:solidFill>
                <a:schemeClr val="accent1">
                  <a:lumMod val="60000"/>
                  <a:lumOff val="40000"/>
                </a:schemeClr>
              </a:solidFill>
              <a:prstDash val="solid"/>
              <a:miter lim="800000"/>
            </a:ln>
          </p:spPr>
          <p:txBody>
            <a:bodyPr/>
            <a:lstStyle/>
            <a:p>
              <a:pPr>
                <a:buFont typeface="Arial" panose="020B0604020202020204" pitchFamily="34" charset="0"/>
                <a:buNone/>
                <a:defRPr/>
              </a:pPr>
              <a:endParaRPr lang="zh-CN" altLang="en-US">
                <a:solidFill>
                  <a:schemeClr val="accent1"/>
                </a:solidFill>
              </a:endParaRPr>
            </a:p>
          </p:txBody>
        </p:sp>
        <p:sp>
          <p:nvSpPr>
            <p:cNvPr id="253963" name="TextBox 28"/>
            <p:cNvSpPr txBox="1">
              <a:spLocks noChangeArrowheads="1"/>
            </p:cNvSpPr>
            <p:nvPr/>
          </p:nvSpPr>
          <p:spPr bwMode="auto">
            <a:xfrm>
              <a:off x="2143336" y="2022657"/>
              <a:ext cx="2536371" cy="457200"/>
            </a:xfrm>
            <a:prstGeom prst="rect">
              <a:avLst/>
            </a:prstGeom>
            <a:noFill/>
            <a:ln w="9525">
              <a:noFill/>
              <a:miter lim="800000"/>
            </a:ln>
          </p:spPr>
          <p:txBody>
            <a:bodyPr>
              <a:spAutoFit/>
            </a:bodyPr>
            <a:lstStyle/>
            <a:p>
              <a:pPr algn="ctr">
                <a:buFont typeface="Arial" panose="020B0604020202020204" pitchFamily="34" charset="0"/>
                <a:buNone/>
              </a:pPr>
              <a:r>
                <a:rPr lang="zh-CN" altLang="en-US" sz="2400" b="1">
                  <a:solidFill>
                    <a:schemeClr val="accent1"/>
                  </a:solidFill>
                  <a:latin typeface="微软雅黑" panose="020B0503020204020204" pitchFamily="34" charset="-122"/>
                  <a:ea typeface="微软雅黑" panose="020B0503020204020204" pitchFamily="34" charset="-122"/>
                </a:rPr>
                <a:t>任务目标</a:t>
              </a:r>
              <a:endParaRPr lang="zh-CN" altLang="en-US" sz="2400" b="1">
                <a:solidFill>
                  <a:schemeClr val="accent1"/>
                </a:solidFill>
                <a:latin typeface="微软雅黑" panose="020B0503020204020204" pitchFamily="34" charset="-122"/>
                <a:ea typeface="微软雅黑" panose="020B0503020204020204" pitchFamily="34" charset="-122"/>
              </a:endParaRPr>
            </a:p>
          </p:txBody>
        </p:sp>
      </p:grpSp>
      <p:sp>
        <p:nvSpPr>
          <p:cNvPr id="253964" name="Text Box 12"/>
          <p:cNvSpPr txBox="1">
            <a:spLocks noChangeArrowheads="1"/>
          </p:cNvSpPr>
          <p:nvPr/>
        </p:nvSpPr>
        <p:spPr bwMode="auto">
          <a:xfrm>
            <a:off x="769938" y="765175"/>
            <a:ext cx="3095625" cy="1431925"/>
          </a:xfrm>
          <a:prstGeom prst="rect">
            <a:avLst/>
          </a:prstGeom>
          <a:noFill/>
          <a:ln w="9525">
            <a:noFill/>
            <a:miter lim="800000"/>
          </a:ln>
          <a:effectLst/>
        </p:spPr>
        <p:txBody>
          <a:bodyPr>
            <a:spAutoFit/>
          </a:bodyPr>
          <a:lstStyle/>
          <a:p>
            <a:pPr>
              <a:spcBef>
                <a:spcPct val="50000"/>
              </a:spcBef>
            </a:pPr>
            <a:r>
              <a:rPr lang="zh-CN" altLang="en-US" sz="4400">
                <a:latin typeface="微软雅黑" panose="020B0503020204020204" pitchFamily="34" charset="-122"/>
                <a:ea typeface="微软雅黑" panose="020B0503020204020204" pitchFamily="34" charset="-122"/>
              </a:rPr>
              <a:t>学习任务 </a:t>
            </a:r>
            <a:r>
              <a:rPr lang="en-US" altLang="zh-CN" sz="4400">
                <a:latin typeface="微软雅黑" panose="020B0503020204020204" pitchFamily="34" charset="-122"/>
                <a:ea typeface="微软雅黑" panose="020B0503020204020204" pitchFamily="34" charset="-122"/>
              </a:rPr>
              <a:t>6 </a:t>
            </a:r>
            <a:br>
              <a:rPr lang="en-US" altLang="zh-CN" sz="4400">
                <a:latin typeface="微软雅黑" panose="020B0503020204020204" pitchFamily="34" charset="-122"/>
                <a:ea typeface="微软雅黑" panose="020B0503020204020204" pitchFamily="34" charset="-122"/>
              </a:rPr>
            </a:br>
            <a:endParaRPr lang="zh-CN" altLang="en-US" sz="4400">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1+#ppt_w/2"/>
                                          </p:val>
                                        </p:tav>
                                        <p:tav tm="100000">
                                          <p:val>
                                            <p:strVal val="#ppt_x"/>
                                          </p:val>
                                        </p:tav>
                                      </p:tavLst>
                                    </p:anim>
                                    <p:anim calcmode="lin" valueType="num">
                                      <p:cBhvr additive="base">
                                        <p:cTn id="8" dur="500" fill="hold"/>
                                        <p:tgtEl>
                                          <p:spTgt spid="16"/>
                                        </p:tgtEl>
                                        <p:attrNameLst>
                                          <p:attrName>ppt_y</p:attrName>
                                        </p:attrNameLst>
                                      </p:cBhvr>
                                      <p:tavLst>
                                        <p:tav tm="0">
                                          <p:val>
                                            <p:strVal val="#ppt_y"/>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fill="hold"/>
                                        <p:tgtEl>
                                          <p:spTgt spid="15"/>
                                        </p:tgtEl>
                                        <p:attrNameLst>
                                          <p:attrName>ppt_x</p:attrName>
                                        </p:attrNameLst>
                                      </p:cBhvr>
                                      <p:tavLst>
                                        <p:tav tm="0">
                                          <p:val>
                                            <p:strVal val="#ppt_x"/>
                                          </p:val>
                                        </p:tav>
                                        <p:tav tm="100000">
                                          <p:val>
                                            <p:strVal val="#ppt_x"/>
                                          </p:val>
                                        </p:tav>
                                      </p:tavLst>
                                    </p:anim>
                                    <p:anim calcmode="lin" valueType="num">
                                      <p:cBhvr additive="base">
                                        <p:cTn id="12" dur="500" fill="hold"/>
                                        <p:tgtEl>
                                          <p:spTgt spid="15"/>
                                        </p:tgtEl>
                                        <p:attrNameLst>
                                          <p:attrName>ppt_y</p:attrName>
                                        </p:attrNameLst>
                                      </p:cBhvr>
                                      <p:tavLst>
                                        <p:tav tm="0">
                                          <p:val>
                                            <p:strVal val="0-#ppt_h/2"/>
                                          </p:val>
                                        </p:tav>
                                        <p:tav tm="100000">
                                          <p:val>
                                            <p:strVal val="#ppt_y"/>
                                          </p:val>
                                        </p:tav>
                                      </p:tavLst>
                                    </p:anim>
                                  </p:childTnLst>
                                </p:cTn>
                              </p:par>
                            </p:childTnLst>
                          </p:cTn>
                        </p:par>
                        <p:par>
                          <p:cTn id="13" fill="hold">
                            <p:stCondLst>
                              <p:cond delay="500"/>
                            </p:stCondLst>
                            <p:childTnLst>
                              <p:par>
                                <p:cTn id="14" presetID="53" presetClass="entr" presetSubtype="16" fill="hold" grpId="0" nodeType="afterEffect">
                                  <p:stCondLst>
                                    <p:cond delay="0"/>
                                  </p:stCondLst>
                                  <p:childTnLst>
                                    <p:set>
                                      <p:cBhvr>
                                        <p:cTn id="15" dur="1" fill="hold">
                                          <p:stCondLst>
                                            <p:cond delay="0"/>
                                          </p:stCondLst>
                                        </p:cTn>
                                        <p:tgtEl>
                                          <p:spTgt spid="17"/>
                                        </p:tgtEl>
                                        <p:attrNameLst>
                                          <p:attrName>style.visibility</p:attrName>
                                        </p:attrNameLst>
                                      </p:cBhvr>
                                      <p:to>
                                        <p:strVal val="visible"/>
                                      </p:to>
                                    </p:set>
                                    <p:anim calcmode="lin" valueType="num">
                                      <p:cBhvr>
                                        <p:cTn id="16" dur="500" fill="hold"/>
                                        <p:tgtEl>
                                          <p:spTgt spid="17"/>
                                        </p:tgtEl>
                                        <p:attrNameLst>
                                          <p:attrName>ppt_w</p:attrName>
                                        </p:attrNameLst>
                                      </p:cBhvr>
                                      <p:tavLst>
                                        <p:tav tm="0">
                                          <p:val>
                                            <p:fltVal val="0"/>
                                          </p:val>
                                        </p:tav>
                                        <p:tav tm="100000">
                                          <p:val>
                                            <p:strVal val="#ppt_w"/>
                                          </p:val>
                                        </p:tav>
                                      </p:tavLst>
                                    </p:anim>
                                    <p:anim calcmode="lin" valueType="num">
                                      <p:cBhvr>
                                        <p:cTn id="17" dur="500" fill="hold"/>
                                        <p:tgtEl>
                                          <p:spTgt spid="17"/>
                                        </p:tgtEl>
                                        <p:attrNameLst>
                                          <p:attrName>ppt_h</p:attrName>
                                        </p:attrNameLst>
                                      </p:cBhvr>
                                      <p:tavLst>
                                        <p:tav tm="0">
                                          <p:val>
                                            <p:fltVal val="0"/>
                                          </p:val>
                                        </p:tav>
                                        <p:tav tm="100000">
                                          <p:val>
                                            <p:strVal val="#ppt_h"/>
                                          </p:val>
                                        </p:tav>
                                      </p:tavLst>
                                    </p:anim>
                                    <p:animEffect transition="in" filter="fade">
                                      <p:cBhvr>
                                        <p:cTn id="18" dur="500"/>
                                        <p:tgtEl>
                                          <p:spTgt spid="17"/>
                                        </p:tgtEl>
                                      </p:cBhvr>
                                    </p:animEffect>
                                  </p:childTnLst>
                                </p:cTn>
                              </p:par>
                              <p:par>
                                <p:cTn id="19" presetID="53" presetClass="entr" presetSubtype="16" fill="hold" grpId="0" nodeType="withEffect">
                                  <p:stCondLst>
                                    <p:cond delay="0"/>
                                  </p:stCondLst>
                                  <p:childTnLst>
                                    <p:set>
                                      <p:cBhvr>
                                        <p:cTn id="20" dur="1" fill="hold">
                                          <p:stCondLst>
                                            <p:cond delay="0"/>
                                          </p:stCondLst>
                                        </p:cTn>
                                        <p:tgtEl>
                                          <p:spTgt spid="18"/>
                                        </p:tgtEl>
                                        <p:attrNameLst>
                                          <p:attrName>style.visibility</p:attrName>
                                        </p:attrNameLst>
                                      </p:cBhvr>
                                      <p:to>
                                        <p:strVal val="visible"/>
                                      </p:to>
                                    </p:set>
                                    <p:anim calcmode="lin" valueType="num">
                                      <p:cBhvr>
                                        <p:cTn id="21" dur="500" fill="hold"/>
                                        <p:tgtEl>
                                          <p:spTgt spid="18"/>
                                        </p:tgtEl>
                                        <p:attrNameLst>
                                          <p:attrName>ppt_w</p:attrName>
                                        </p:attrNameLst>
                                      </p:cBhvr>
                                      <p:tavLst>
                                        <p:tav tm="0">
                                          <p:val>
                                            <p:fltVal val="0"/>
                                          </p:val>
                                        </p:tav>
                                        <p:tav tm="100000">
                                          <p:val>
                                            <p:strVal val="#ppt_w"/>
                                          </p:val>
                                        </p:tav>
                                      </p:tavLst>
                                    </p:anim>
                                    <p:anim calcmode="lin" valueType="num">
                                      <p:cBhvr>
                                        <p:cTn id="22" dur="500" fill="hold"/>
                                        <p:tgtEl>
                                          <p:spTgt spid="18"/>
                                        </p:tgtEl>
                                        <p:attrNameLst>
                                          <p:attrName>ppt_h</p:attrName>
                                        </p:attrNameLst>
                                      </p:cBhvr>
                                      <p:tavLst>
                                        <p:tav tm="0">
                                          <p:val>
                                            <p:fltVal val="0"/>
                                          </p:val>
                                        </p:tav>
                                        <p:tav tm="100000">
                                          <p:val>
                                            <p:strVal val="#ppt_h"/>
                                          </p:val>
                                        </p:tav>
                                      </p:tavLst>
                                    </p:anim>
                                    <p:animEffect transition="in" filter="fade">
                                      <p:cBhvr>
                                        <p:cTn id="23" dur="500"/>
                                        <p:tgtEl>
                                          <p:spTgt spid="18"/>
                                        </p:tgtEl>
                                      </p:cBhvr>
                                    </p:animEffect>
                                  </p:childTnLst>
                                </p:cTn>
                              </p:par>
                            </p:childTnLst>
                          </p:cTn>
                        </p:par>
                        <p:par>
                          <p:cTn id="24" fill="hold">
                            <p:stCondLst>
                              <p:cond delay="1000"/>
                            </p:stCondLst>
                            <p:childTnLst>
                              <p:par>
                                <p:cTn id="25" presetID="26" presetClass="emph" presetSubtype="0" fill="hold" grpId="1" nodeType="afterEffect">
                                  <p:stCondLst>
                                    <p:cond delay="0"/>
                                  </p:stCondLst>
                                  <p:childTnLst>
                                    <p:animEffect transition="out" filter="fade">
                                      <p:cBhvr>
                                        <p:cTn id="26" dur="500" tmFilter="0, 0; .2, .5; .8, .5; 1, 0"/>
                                        <p:tgtEl>
                                          <p:spTgt spid="17"/>
                                        </p:tgtEl>
                                      </p:cBhvr>
                                    </p:animEffect>
                                    <p:animScale>
                                      <p:cBhvr>
                                        <p:cTn id="27" dur="250" autoRev="1" fill="hold"/>
                                        <p:tgtEl>
                                          <p:spTgt spid="17"/>
                                        </p:tgtEl>
                                      </p:cBhvr>
                                      <p:by x="105000" y="105000"/>
                                    </p:animScale>
                                  </p:childTnLst>
                                </p:cTn>
                              </p:par>
                              <p:par>
                                <p:cTn id="28" presetID="26" presetClass="emph" presetSubtype="0" fill="hold" grpId="1" nodeType="withEffect">
                                  <p:stCondLst>
                                    <p:cond delay="0"/>
                                  </p:stCondLst>
                                  <p:childTnLst>
                                    <p:animEffect transition="out" filter="fade">
                                      <p:cBhvr>
                                        <p:cTn id="29" dur="500" tmFilter="0, 0; .2, .5; .8, .5; 1, 0"/>
                                        <p:tgtEl>
                                          <p:spTgt spid="18"/>
                                        </p:tgtEl>
                                      </p:cBhvr>
                                    </p:animEffect>
                                    <p:animScale>
                                      <p:cBhvr>
                                        <p:cTn id="30" dur="250" autoRev="1" fill="hold"/>
                                        <p:tgtEl>
                                          <p:spTgt spid="18"/>
                                        </p:tgtEl>
                                      </p:cBhvr>
                                      <p:by x="105000" y="105000"/>
                                    </p:animScale>
                                  </p:childTnLst>
                                </p:cTn>
                              </p:par>
                              <p:par>
                                <p:cTn id="31" presetID="12" presetClass="entr" presetSubtype="8" fill="hold" grpId="0" nodeType="withEffect">
                                  <p:stCondLst>
                                    <p:cond delay="0"/>
                                  </p:stCondLst>
                                  <p:childTnLst>
                                    <p:set>
                                      <p:cBhvr>
                                        <p:cTn id="32" dur="1" fill="hold">
                                          <p:stCondLst>
                                            <p:cond delay="0"/>
                                          </p:stCondLst>
                                        </p:cTn>
                                        <p:tgtEl>
                                          <p:spTgt spid="8"/>
                                        </p:tgtEl>
                                        <p:attrNameLst>
                                          <p:attrName>style.visibility</p:attrName>
                                        </p:attrNameLst>
                                      </p:cBhvr>
                                      <p:to>
                                        <p:strVal val="visible"/>
                                      </p:to>
                                    </p:set>
                                    <p:anim calcmode="lin" valueType="num">
                                      <p:cBhvr additive="base">
                                        <p:cTn id="33" dur="500"/>
                                        <p:tgtEl>
                                          <p:spTgt spid="8"/>
                                        </p:tgtEl>
                                        <p:attrNameLst>
                                          <p:attrName>ppt_x</p:attrName>
                                        </p:attrNameLst>
                                      </p:cBhvr>
                                      <p:tavLst>
                                        <p:tav tm="0">
                                          <p:val>
                                            <p:strVal val="#ppt_x-#ppt_w*1.125000"/>
                                          </p:val>
                                        </p:tav>
                                        <p:tav tm="100000">
                                          <p:val>
                                            <p:strVal val="#ppt_x"/>
                                          </p:val>
                                        </p:tav>
                                      </p:tavLst>
                                    </p:anim>
                                    <p:animEffect transition="in" filter="wipe(right)">
                                      <p:cBhvr>
                                        <p:cTn id="34" dur="500"/>
                                        <p:tgtEl>
                                          <p:spTgt spid="8"/>
                                        </p:tgtEl>
                                      </p:cBhvr>
                                    </p:animEffect>
                                  </p:childTnLst>
                                </p:cTn>
                              </p:par>
                            </p:childTnLst>
                          </p:cTn>
                        </p:par>
                        <p:par>
                          <p:cTn id="35" fill="hold">
                            <p:stCondLst>
                              <p:cond delay="1500"/>
                            </p:stCondLst>
                            <p:childTnLst>
                              <p:par>
                                <p:cTn id="36" presetID="2" presetClass="entr" presetSubtype="4" fill="hold" grpId="0" nodeType="afterEffect">
                                  <p:stCondLst>
                                    <p:cond delay="0"/>
                                  </p:stCondLst>
                                  <p:childTnLst>
                                    <p:set>
                                      <p:cBhvr>
                                        <p:cTn id="37" dur="1" fill="hold">
                                          <p:stCondLst>
                                            <p:cond delay="0"/>
                                          </p:stCondLst>
                                        </p:cTn>
                                        <p:tgtEl>
                                          <p:spTgt spid="9"/>
                                        </p:tgtEl>
                                        <p:attrNameLst>
                                          <p:attrName>style.visibility</p:attrName>
                                        </p:attrNameLst>
                                      </p:cBhvr>
                                      <p:to>
                                        <p:strVal val="visible"/>
                                      </p:to>
                                    </p:set>
                                    <p:anim calcmode="lin" valueType="num">
                                      <p:cBhvr additive="base">
                                        <p:cTn id="38" dur="500" fill="hold"/>
                                        <p:tgtEl>
                                          <p:spTgt spid="9"/>
                                        </p:tgtEl>
                                        <p:attrNameLst>
                                          <p:attrName>ppt_x</p:attrName>
                                        </p:attrNameLst>
                                      </p:cBhvr>
                                      <p:tavLst>
                                        <p:tav tm="0">
                                          <p:val>
                                            <p:strVal val="#ppt_x"/>
                                          </p:val>
                                        </p:tav>
                                        <p:tav tm="100000">
                                          <p:val>
                                            <p:strVal val="#ppt_x"/>
                                          </p:val>
                                        </p:tav>
                                      </p:tavLst>
                                    </p:anim>
                                    <p:anim calcmode="lin" valueType="num">
                                      <p:cBhvr additive="base">
                                        <p:cTn id="39" dur="500" fill="hold"/>
                                        <p:tgtEl>
                                          <p:spTgt spid="9"/>
                                        </p:tgtEl>
                                        <p:attrNameLst>
                                          <p:attrName>ppt_y</p:attrName>
                                        </p:attrNameLst>
                                      </p:cBhvr>
                                      <p:tavLst>
                                        <p:tav tm="0">
                                          <p:val>
                                            <p:strVal val="1+#ppt_h/2"/>
                                          </p:val>
                                        </p:tav>
                                        <p:tav tm="100000">
                                          <p:val>
                                            <p:strVal val="#ppt_y"/>
                                          </p:val>
                                        </p:tav>
                                      </p:tavLst>
                                    </p:anim>
                                  </p:childTnLst>
                                </p:cTn>
                              </p:par>
                            </p:childTnLst>
                          </p:cTn>
                        </p:par>
                        <p:par>
                          <p:cTn id="40" fill="hold">
                            <p:stCondLst>
                              <p:cond delay="2000"/>
                            </p:stCondLst>
                            <p:childTnLst>
                              <p:par>
                                <p:cTn id="41" presetID="2" presetClass="entr" presetSubtype="12" fill="hold" nodeType="afterEffect">
                                  <p:stCondLst>
                                    <p:cond delay="0"/>
                                  </p:stCondLst>
                                  <p:childTnLst>
                                    <p:set>
                                      <p:cBhvr>
                                        <p:cTn id="42" dur="1" fill="hold">
                                          <p:stCondLst>
                                            <p:cond delay="0"/>
                                          </p:stCondLst>
                                        </p:cTn>
                                        <p:tgtEl>
                                          <p:spTgt spid="25"/>
                                        </p:tgtEl>
                                        <p:attrNameLst>
                                          <p:attrName>style.visibility</p:attrName>
                                        </p:attrNameLst>
                                      </p:cBhvr>
                                      <p:to>
                                        <p:strVal val="visible"/>
                                      </p:to>
                                    </p:set>
                                    <p:anim calcmode="lin" valueType="num">
                                      <p:cBhvr additive="base">
                                        <p:cTn id="43" dur="500" fill="hold"/>
                                        <p:tgtEl>
                                          <p:spTgt spid="25"/>
                                        </p:tgtEl>
                                        <p:attrNameLst>
                                          <p:attrName>ppt_x</p:attrName>
                                        </p:attrNameLst>
                                      </p:cBhvr>
                                      <p:tavLst>
                                        <p:tav tm="0">
                                          <p:val>
                                            <p:strVal val="0-#ppt_w/2"/>
                                          </p:val>
                                        </p:tav>
                                        <p:tav tm="100000">
                                          <p:val>
                                            <p:strVal val="#ppt_x"/>
                                          </p:val>
                                        </p:tav>
                                      </p:tavLst>
                                    </p:anim>
                                    <p:anim calcmode="lin" valueType="num">
                                      <p:cBhvr additive="base">
                                        <p:cTn id="44"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7" grpId="1" animBg="1"/>
      <p:bldP spid="18" grpId="0" animBg="1"/>
      <p:bldP spid="18" grpId="1" animBg="1"/>
      <p:bldP spid="8" grpId="0"/>
      <p:bldP spid="9"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02" name="文本框 49"/>
          <p:cNvSpPr>
            <a:spLocks noChangeArrowheads="1"/>
          </p:cNvSpPr>
          <p:nvPr/>
        </p:nvSpPr>
        <p:spPr bwMode="auto">
          <a:xfrm>
            <a:off x="38100" y="6429375"/>
            <a:ext cx="1042988" cy="369888"/>
          </a:xfrm>
          <a:prstGeom prst="rect">
            <a:avLst/>
          </a:prstGeom>
          <a:noFill/>
          <a:ln w="9525">
            <a:noFill/>
            <a:miter lim="800000"/>
          </a:ln>
        </p:spPr>
        <p:txBody>
          <a:bodyPr>
            <a:spAutoFit/>
          </a:bodyPr>
          <a:lstStyle/>
          <a:p>
            <a:pPr algn="r">
              <a:buFont typeface="Arial" panose="020B0604020202020204" pitchFamily="34" charset="0"/>
              <a:buNone/>
            </a:pPr>
            <a:r>
              <a:rPr lang="en-US" altLang="zh-CN">
                <a:solidFill>
                  <a:schemeClr val="bg1"/>
                </a:solidFill>
              </a:rPr>
              <a:t>Part 4</a:t>
            </a:r>
            <a:endParaRPr lang="zh-CN" altLang="en-US">
              <a:solidFill>
                <a:schemeClr val="bg1"/>
              </a:solidFill>
            </a:endParaRPr>
          </a:p>
        </p:txBody>
      </p:sp>
      <p:sp>
        <p:nvSpPr>
          <p:cNvPr id="53" name="椭圆 52"/>
          <p:cNvSpPr/>
          <p:nvPr/>
        </p:nvSpPr>
        <p:spPr>
          <a:xfrm>
            <a:off x="1365250" y="1639888"/>
            <a:ext cx="2587625" cy="2587625"/>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131420" tIns="65709" rIns="131420" bIns="65709" anchor="ctr"/>
          <a:lstStyle/>
          <a:p>
            <a:pPr algn="ctr">
              <a:buFont typeface="Arial" panose="020B0604020202020204" pitchFamily="34" charset="0"/>
              <a:buNone/>
              <a:defRPr/>
            </a:pPr>
            <a:endParaRPr lang="zh-CN" altLang="en-US">
              <a:solidFill>
                <a:schemeClr val="tx1"/>
              </a:solidFill>
            </a:endParaRPr>
          </a:p>
        </p:txBody>
      </p:sp>
      <p:sp>
        <p:nvSpPr>
          <p:cNvPr id="69" name="椭圆 68"/>
          <p:cNvSpPr/>
          <p:nvPr/>
        </p:nvSpPr>
        <p:spPr>
          <a:xfrm>
            <a:off x="1209675" y="1484313"/>
            <a:ext cx="2898775" cy="2898775"/>
          </a:xfrm>
          <a:prstGeom prst="ellipse">
            <a:avLst/>
          </a:prstGeom>
          <a:noFill/>
          <a:ln>
            <a:solidFill>
              <a:srgbClr val="00B0F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131420" tIns="65709" rIns="131420" bIns="65709" anchor="ctr"/>
          <a:lstStyle/>
          <a:p>
            <a:pPr algn="ctr">
              <a:buFont typeface="Arial" panose="020B0604020202020204" pitchFamily="34" charset="0"/>
              <a:buNone/>
              <a:defRPr/>
            </a:pPr>
            <a:endParaRPr lang="zh-CN" altLang="en-US">
              <a:solidFill>
                <a:schemeClr val="tx1"/>
              </a:solidFill>
            </a:endParaRPr>
          </a:p>
        </p:txBody>
      </p:sp>
      <p:sp>
        <p:nvSpPr>
          <p:cNvPr id="70" name="矩形 69"/>
          <p:cNvSpPr/>
          <p:nvPr/>
        </p:nvSpPr>
        <p:spPr>
          <a:xfrm>
            <a:off x="1490663" y="2701651"/>
            <a:ext cx="2332037" cy="871365"/>
          </a:xfrm>
          <a:prstGeom prst="rect">
            <a:avLst/>
          </a:prstGeom>
        </p:spPr>
        <p:txBody>
          <a:bodyPr lIns="131420" tIns="65709" rIns="131420" bIns="65709">
            <a:spAutoFit/>
          </a:bodyPr>
          <a:lstStyle/>
          <a:p>
            <a:pPr algn="ctr">
              <a:buFont typeface="Arial" panose="020B0604020202020204" pitchFamily="34" charset="0"/>
              <a:buNone/>
            </a:pPr>
            <a:r>
              <a:rPr lang="zh-CN" altLang="en-US" sz="2400" dirty="0">
                <a:latin typeface="+mn-ea"/>
                <a:ea typeface="+mn-ea"/>
              </a:rPr>
              <a:t>任务导入</a:t>
            </a:r>
            <a:br>
              <a:rPr lang="zh-CN" altLang="en-US" sz="2400" dirty="0">
                <a:solidFill>
                  <a:schemeClr val="accent2"/>
                </a:solidFill>
                <a:latin typeface="+mn-ea"/>
                <a:ea typeface="+mn-ea"/>
              </a:rPr>
            </a:br>
            <a:endParaRPr lang="en-US" altLang="zh-CN" sz="2400" dirty="0">
              <a:solidFill>
                <a:schemeClr val="accent2"/>
              </a:solidFill>
              <a:latin typeface="+mn-ea"/>
              <a:ea typeface="+mn-ea"/>
            </a:endParaRPr>
          </a:p>
        </p:txBody>
      </p:sp>
      <p:sp>
        <p:nvSpPr>
          <p:cNvPr id="71" name="文本框 7"/>
          <p:cNvSpPr txBox="1">
            <a:spLocks noChangeArrowheads="1"/>
          </p:cNvSpPr>
          <p:nvPr/>
        </p:nvSpPr>
        <p:spPr bwMode="auto">
          <a:xfrm>
            <a:off x="6097588" y="1952625"/>
            <a:ext cx="4826000" cy="3816350"/>
          </a:xfrm>
          <a:prstGeom prst="rect">
            <a:avLst/>
          </a:prstGeom>
          <a:noFill/>
          <a:ln>
            <a:noFill/>
          </a:ln>
        </p:spPr>
        <p:txBody>
          <a:bodyPr lIns="131420" tIns="65709" rIns="131420" bIns="65709"/>
          <a:lstStyle/>
          <a:p>
            <a:pPr>
              <a:buFont typeface="Arial" panose="020B0604020202020204" pitchFamily="34" charset="0"/>
              <a:buNone/>
            </a:pPr>
            <a:endParaRPr lang="zh-CN" altLang="en-US"/>
          </a:p>
        </p:txBody>
      </p:sp>
      <p:sp>
        <p:nvSpPr>
          <p:cNvPr id="256011" name="Text Box 11"/>
          <p:cNvSpPr txBox="1">
            <a:spLocks noChangeArrowheads="1"/>
          </p:cNvSpPr>
          <p:nvPr/>
        </p:nvSpPr>
        <p:spPr bwMode="auto">
          <a:xfrm>
            <a:off x="5522317" y="1484313"/>
            <a:ext cx="5545138" cy="5029390"/>
          </a:xfrm>
          <a:prstGeom prst="rect">
            <a:avLst/>
          </a:prstGeom>
          <a:noFill/>
          <a:ln w="9525">
            <a:noFill/>
            <a:miter lim="800000"/>
          </a:ln>
          <a:effectLst/>
        </p:spPr>
        <p:txBody>
          <a:bodyPr wrap="square">
            <a:spAutoFit/>
          </a:bodyPr>
          <a:lstStyle/>
          <a:p>
            <a:pPr>
              <a:lnSpc>
                <a:spcPct val="150000"/>
              </a:lnSpc>
            </a:pPr>
            <a:r>
              <a:rPr lang="zh-CN" altLang="en-US" dirty="0">
                <a:latin typeface="+mn-ea"/>
                <a:ea typeface="+mn-ea"/>
              </a:rPr>
              <a:t>一、任务主题</a:t>
            </a:r>
            <a:endParaRPr lang="zh-CN" altLang="en-US" dirty="0">
              <a:latin typeface="+mn-ea"/>
              <a:ea typeface="+mn-ea"/>
            </a:endParaRPr>
          </a:p>
          <a:p>
            <a:pPr>
              <a:lnSpc>
                <a:spcPct val="150000"/>
              </a:lnSpc>
            </a:pPr>
            <a:r>
              <a:rPr lang="zh-CN" altLang="en-US" dirty="0">
                <a:latin typeface="+mn-ea"/>
                <a:ea typeface="+mn-ea"/>
              </a:rPr>
              <a:t>针对某工程，编制施工准备工作计划。</a:t>
            </a:r>
            <a:endParaRPr lang="zh-CN" altLang="en-US" dirty="0">
              <a:latin typeface="+mn-ea"/>
              <a:ea typeface="+mn-ea"/>
            </a:endParaRPr>
          </a:p>
          <a:p>
            <a:pPr>
              <a:lnSpc>
                <a:spcPct val="150000"/>
              </a:lnSpc>
            </a:pPr>
            <a:r>
              <a:rPr lang="zh-CN" altLang="en-US" dirty="0">
                <a:latin typeface="+mn-ea"/>
                <a:ea typeface="+mn-ea"/>
              </a:rPr>
              <a:t>工程概况：某工程地下为人防地下室，地上为框架</a:t>
            </a:r>
            <a:r>
              <a:rPr lang="en-US" altLang="zh-CN" dirty="0">
                <a:latin typeface="+mn-ea"/>
                <a:ea typeface="+mn-ea"/>
              </a:rPr>
              <a:t>12 </a:t>
            </a:r>
            <a:r>
              <a:rPr lang="zh-CN" altLang="en-US" dirty="0">
                <a:latin typeface="+mn-ea"/>
                <a:ea typeface="+mn-ea"/>
              </a:rPr>
              <a:t>层结构，工程总建筑面积约</a:t>
            </a:r>
            <a:r>
              <a:rPr lang="en-US" altLang="zh-CN" dirty="0">
                <a:latin typeface="+mn-ea"/>
                <a:ea typeface="+mn-ea"/>
              </a:rPr>
              <a:t>34 694m2</a:t>
            </a:r>
            <a:r>
              <a:rPr lang="zh-CN" altLang="en-US" dirty="0">
                <a:latin typeface="+mn-ea"/>
                <a:ea typeface="+mn-ea"/>
              </a:rPr>
              <a:t>。本工程建筑、设计使用年限为</a:t>
            </a:r>
            <a:r>
              <a:rPr lang="en-US" altLang="zh-CN" dirty="0">
                <a:latin typeface="+mn-ea"/>
                <a:ea typeface="+mn-ea"/>
              </a:rPr>
              <a:t>50 </a:t>
            </a:r>
            <a:r>
              <a:rPr lang="zh-CN" altLang="en-US" dirty="0">
                <a:latin typeface="+mn-ea"/>
                <a:ea typeface="+mn-ea"/>
              </a:rPr>
              <a:t>年，建筑物耐火等级为一级，本工程抗震烈度</a:t>
            </a:r>
            <a:r>
              <a:rPr lang="en-US" altLang="zh-CN" dirty="0">
                <a:latin typeface="+mn-ea"/>
                <a:ea typeface="+mn-ea"/>
              </a:rPr>
              <a:t>6 </a:t>
            </a:r>
            <a:r>
              <a:rPr lang="zh-CN" altLang="en-US" dirty="0">
                <a:latin typeface="+mn-ea"/>
                <a:ea typeface="+mn-ea"/>
              </a:rPr>
              <a:t>度。</a:t>
            </a:r>
            <a:endParaRPr lang="en-US" altLang="zh-CN" dirty="0">
              <a:latin typeface="+mn-ea"/>
              <a:ea typeface="+mn-ea"/>
            </a:endParaRPr>
          </a:p>
          <a:p>
            <a:pPr>
              <a:lnSpc>
                <a:spcPct val="150000"/>
              </a:lnSpc>
            </a:pPr>
            <a:r>
              <a:rPr lang="zh-CN" altLang="en-US" dirty="0">
                <a:latin typeface="+mn-ea"/>
                <a:ea typeface="+mn-ea"/>
              </a:rPr>
              <a:t>二、知识准备</a:t>
            </a:r>
            <a:endParaRPr lang="zh-CN" altLang="en-US" dirty="0">
              <a:latin typeface="+mn-ea"/>
              <a:ea typeface="+mn-ea"/>
            </a:endParaRPr>
          </a:p>
          <a:p>
            <a:pPr>
              <a:lnSpc>
                <a:spcPct val="150000"/>
              </a:lnSpc>
            </a:pPr>
            <a:r>
              <a:rPr lang="en-US" altLang="zh-CN" dirty="0">
                <a:latin typeface="+mn-ea"/>
                <a:ea typeface="+mn-ea"/>
              </a:rPr>
              <a:t>1. </a:t>
            </a:r>
            <a:r>
              <a:rPr lang="zh-CN" altLang="en-US" dirty="0">
                <a:latin typeface="+mn-ea"/>
                <a:ea typeface="+mn-ea"/>
              </a:rPr>
              <a:t>原始资料的调查分析</a:t>
            </a:r>
            <a:endParaRPr lang="zh-CN" altLang="en-US" dirty="0">
              <a:latin typeface="+mn-ea"/>
              <a:ea typeface="+mn-ea"/>
            </a:endParaRPr>
          </a:p>
          <a:p>
            <a:pPr>
              <a:lnSpc>
                <a:spcPct val="150000"/>
              </a:lnSpc>
            </a:pPr>
            <a:r>
              <a:rPr lang="en-US" altLang="zh-CN" dirty="0">
                <a:latin typeface="+mn-ea"/>
                <a:ea typeface="+mn-ea"/>
              </a:rPr>
              <a:t>2. </a:t>
            </a:r>
            <a:r>
              <a:rPr lang="zh-CN" altLang="en-US" dirty="0">
                <a:latin typeface="+mn-ea"/>
                <a:ea typeface="+mn-ea"/>
              </a:rPr>
              <a:t>技术资料准备</a:t>
            </a:r>
            <a:endParaRPr lang="zh-CN" altLang="en-US" dirty="0">
              <a:latin typeface="+mn-ea"/>
              <a:ea typeface="+mn-ea"/>
            </a:endParaRPr>
          </a:p>
          <a:p>
            <a:pPr>
              <a:lnSpc>
                <a:spcPct val="150000"/>
              </a:lnSpc>
            </a:pPr>
            <a:r>
              <a:rPr lang="en-US" altLang="zh-CN" dirty="0">
                <a:latin typeface="+mn-ea"/>
                <a:ea typeface="+mn-ea"/>
              </a:rPr>
              <a:t>3. </a:t>
            </a:r>
            <a:r>
              <a:rPr lang="zh-CN" altLang="en-US" dirty="0">
                <a:latin typeface="+mn-ea"/>
                <a:ea typeface="+mn-ea"/>
              </a:rPr>
              <a:t>现场准备</a:t>
            </a:r>
            <a:endParaRPr lang="zh-CN" altLang="en-US" dirty="0">
              <a:latin typeface="+mn-ea"/>
              <a:ea typeface="+mn-ea"/>
            </a:endParaRPr>
          </a:p>
          <a:p>
            <a:pPr>
              <a:lnSpc>
                <a:spcPct val="150000"/>
              </a:lnSpc>
            </a:pPr>
            <a:r>
              <a:rPr lang="en-US" altLang="zh-CN" dirty="0">
                <a:latin typeface="+mn-ea"/>
                <a:ea typeface="+mn-ea"/>
              </a:rPr>
              <a:t>4. </a:t>
            </a:r>
            <a:r>
              <a:rPr lang="zh-CN" altLang="en-US" dirty="0">
                <a:latin typeface="+mn-ea"/>
                <a:ea typeface="+mn-ea"/>
              </a:rPr>
              <a:t>资源准备</a:t>
            </a:r>
            <a:endParaRPr lang="en-US" altLang="zh-CN" dirty="0">
              <a:latin typeface="+mn-ea"/>
              <a:ea typeface="+mn-ea"/>
            </a:endParaRPr>
          </a:p>
          <a:p>
            <a:pPr>
              <a:lnSpc>
                <a:spcPct val="150000"/>
              </a:lnSpc>
            </a:pPr>
            <a:endParaRPr lang="zh-CN" altLang="en-US" dirty="0">
              <a:latin typeface="+mn-ea"/>
              <a:ea typeface="+mn-ea"/>
            </a:endParaRPr>
          </a:p>
        </p:txBody>
      </p:sp>
      <p:sp>
        <p:nvSpPr>
          <p:cNvPr id="13" name="TextBox 55"/>
          <p:cNvSpPr txBox="1">
            <a:spLocks noChangeArrowheads="1"/>
          </p:cNvSpPr>
          <p:nvPr/>
        </p:nvSpPr>
        <p:spPr bwMode="auto">
          <a:xfrm>
            <a:off x="-203731" y="106363"/>
            <a:ext cx="1497013" cy="369332"/>
          </a:xfrm>
          <a:prstGeom prst="rect">
            <a:avLst/>
          </a:prstGeom>
          <a:noFill/>
          <a:ln w="9525">
            <a:noFill/>
            <a:miter lim="800000"/>
          </a:ln>
        </p:spPr>
        <p:txBody>
          <a:bodyPr>
            <a:spAutoFit/>
          </a:bodyPr>
          <a:lstStyle/>
          <a:p>
            <a:pPr algn="r">
              <a:buFont typeface="Arial" panose="020B0604020202020204" pitchFamily="34" charset="0"/>
              <a:buNone/>
            </a:pPr>
            <a:r>
              <a:rPr lang="zh-CN" altLang="en-US" dirty="0">
                <a:solidFill>
                  <a:schemeClr val="accent2"/>
                </a:solidFill>
                <a:latin typeface="华文细黑" panose="02010600040101010101" pitchFamily="2" charset="-122"/>
                <a:ea typeface="华文细黑" panose="02010600040101010101" pitchFamily="2" charset="-122"/>
                <a:cs typeface="华文细黑" panose="02010600040101010101" pitchFamily="2" charset="-122"/>
              </a:rPr>
              <a:t>学习任务</a:t>
            </a:r>
            <a:r>
              <a:rPr lang="en-US" altLang="zh-CN" dirty="0">
                <a:solidFill>
                  <a:schemeClr val="accent2"/>
                </a:solidFill>
                <a:latin typeface="华文细黑" panose="02010600040101010101" pitchFamily="2" charset="-122"/>
                <a:ea typeface="华文细黑" panose="02010600040101010101" pitchFamily="2" charset="-122"/>
                <a:cs typeface="华文细黑" panose="02010600040101010101" pitchFamily="2" charset="-122"/>
              </a:rPr>
              <a:t>6</a:t>
            </a:r>
            <a:endParaRPr lang="zh-CN" altLang="en-US" dirty="0">
              <a:solidFill>
                <a:schemeClr val="accent2"/>
              </a:solidFill>
              <a:latin typeface="华文细黑" panose="02010600040101010101" pitchFamily="2" charset="-122"/>
              <a:ea typeface="华文细黑" panose="02010600040101010101" pitchFamily="2" charset="-122"/>
              <a:cs typeface="华文细黑" panose="02010600040101010101" pitchFamily="2" charset="-122"/>
            </a:endParaRPr>
          </a:p>
        </p:txBody>
      </p:sp>
      <p:sp>
        <p:nvSpPr>
          <p:cNvPr id="14" name="TextBox 13"/>
          <p:cNvSpPr txBox="1"/>
          <p:nvPr/>
        </p:nvSpPr>
        <p:spPr>
          <a:xfrm>
            <a:off x="1369571" y="105267"/>
            <a:ext cx="4157067" cy="369332"/>
          </a:xfrm>
          <a:prstGeom prst="rect">
            <a:avLst/>
          </a:prstGeom>
          <a:noFill/>
        </p:spPr>
        <p:txBody>
          <a:bodyPr wrap="square" rtlCol="0">
            <a:spAutoFit/>
          </a:bodyPr>
          <a:lstStyle/>
          <a:p>
            <a:r>
              <a:rPr lang="zh-CN" altLang="en-US" dirty="0">
                <a:solidFill>
                  <a:schemeClr val="accent2"/>
                </a:solidFill>
                <a:latin typeface="微软雅黑" panose="020B0503020204020204" pitchFamily="34" charset="-122"/>
                <a:ea typeface="微软雅黑" panose="020B0503020204020204" pitchFamily="34" charset="-122"/>
              </a:rPr>
              <a:t>施工准备工作计划</a:t>
            </a:r>
            <a:endParaRPr lang="zh-CN" altLang="en-US" dirty="0">
              <a:solidFill>
                <a:schemeClr val="accent2"/>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wheel(1)">
                                      <p:cBhvr>
                                        <p:cTn id="7" dur="750"/>
                                        <p:tgtEl>
                                          <p:spTgt spid="69"/>
                                        </p:tgtEl>
                                      </p:cBhvr>
                                    </p:animEffect>
                                  </p:childTnLst>
                                </p:cTn>
                              </p:par>
                            </p:childTnLst>
                          </p:cTn>
                        </p:par>
                        <p:par>
                          <p:cTn id="8" fill="hold">
                            <p:stCondLst>
                              <p:cond delay="1000"/>
                            </p:stCondLst>
                            <p:childTnLst>
                              <p:par>
                                <p:cTn id="9" presetID="53" presetClass="entr" presetSubtype="16" fill="hold" grpId="0" nodeType="afterEffect">
                                  <p:stCondLst>
                                    <p:cond delay="0"/>
                                  </p:stCondLst>
                                  <p:childTnLst>
                                    <p:set>
                                      <p:cBhvr>
                                        <p:cTn id="10" dur="1" fill="hold">
                                          <p:stCondLst>
                                            <p:cond delay="0"/>
                                          </p:stCondLst>
                                        </p:cTn>
                                        <p:tgtEl>
                                          <p:spTgt spid="53"/>
                                        </p:tgtEl>
                                        <p:attrNameLst>
                                          <p:attrName>style.visibility</p:attrName>
                                        </p:attrNameLst>
                                      </p:cBhvr>
                                      <p:to>
                                        <p:strVal val="visible"/>
                                      </p:to>
                                    </p:set>
                                    <p:anim calcmode="lin" valueType="num">
                                      <p:cBhvr>
                                        <p:cTn id="11" dur="500" fill="hold"/>
                                        <p:tgtEl>
                                          <p:spTgt spid="53"/>
                                        </p:tgtEl>
                                        <p:attrNameLst>
                                          <p:attrName>ppt_w</p:attrName>
                                        </p:attrNameLst>
                                      </p:cBhvr>
                                      <p:tavLst>
                                        <p:tav tm="0">
                                          <p:val>
                                            <p:fltVal val="0"/>
                                          </p:val>
                                        </p:tav>
                                        <p:tav tm="100000">
                                          <p:val>
                                            <p:strVal val="#ppt_w"/>
                                          </p:val>
                                        </p:tav>
                                      </p:tavLst>
                                    </p:anim>
                                    <p:anim calcmode="lin" valueType="num">
                                      <p:cBhvr>
                                        <p:cTn id="12" dur="500" fill="hold"/>
                                        <p:tgtEl>
                                          <p:spTgt spid="53"/>
                                        </p:tgtEl>
                                        <p:attrNameLst>
                                          <p:attrName>ppt_h</p:attrName>
                                        </p:attrNameLst>
                                      </p:cBhvr>
                                      <p:tavLst>
                                        <p:tav tm="0">
                                          <p:val>
                                            <p:fltVal val="0"/>
                                          </p:val>
                                        </p:tav>
                                        <p:tav tm="100000">
                                          <p:val>
                                            <p:strVal val="#ppt_h"/>
                                          </p:val>
                                        </p:tav>
                                      </p:tavLst>
                                    </p:anim>
                                    <p:animEffect transition="in" filter="fade">
                                      <p:cBhvr>
                                        <p:cTn id="13" dur="500"/>
                                        <p:tgtEl>
                                          <p:spTgt spid="53"/>
                                        </p:tgtEl>
                                      </p:cBhvr>
                                    </p:animEffect>
                                  </p:childTnLst>
                                </p:cTn>
                              </p:par>
                            </p:childTnLst>
                          </p:cTn>
                        </p:par>
                        <p:par>
                          <p:cTn id="14" fill="hold">
                            <p:stCondLst>
                              <p:cond delay="1500"/>
                            </p:stCondLst>
                            <p:childTnLst>
                              <p:par>
                                <p:cTn id="15" presetID="22" presetClass="entr" presetSubtype="4" fill="hold" grpId="0" nodeType="afterEffect">
                                  <p:stCondLst>
                                    <p:cond delay="0"/>
                                  </p:stCondLst>
                                  <p:childTnLst>
                                    <p:set>
                                      <p:cBhvr>
                                        <p:cTn id="16" dur="1" fill="hold">
                                          <p:stCondLst>
                                            <p:cond delay="0"/>
                                          </p:stCondLst>
                                        </p:cTn>
                                        <p:tgtEl>
                                          <p:spTgt spid="70"/>
                                        </p:tgtEl>
                                        <p:attrNameLst>
                                          <p:attrName>style.visibility</p:attrName>
                                        </p:attrNameLst>
                                      </p:cBhvr>
                                      <p:to>
                                        <p:strVal val="visible"/>
                                      </p:to>
                                    </p:set>
                                    <p:animEffect transition="in" filter="wipe(down)">
                                      <p:cBhvr>
                                        <p:cTn id="17" dur="500"/>
                                        <p:tgtEl>
                                          <p:spTgt spid="70"/>
                                        </p:tgtEl>
                                      </p:cBhvr>
                                    </p:animEffect>
                                  </p:childTnLst>
                                </p:cTn>
                              </p:par>
                              <p:par>
                                <p:cTn id="18" presetID="22" presetClass="entr" presetSubtype="1" fill="hold" grpId="0" nodeType="withEffect" nodePh="1">
                                  <p:stCondLst>
                                    <p:cond delay="0"/>
                                  </p:stCondLst>
                                  <p:endCondLst>
                                    <p:cond evt="begin" delay="0">
                                      <p:tn val="18"/>
                                    </p:cond>
                                  </p:endCondLst>
                                  <p:childTnLst>
                                    <p:set>
                                      <p:cBhvr>
                                        <p:cTn id="19" dur="1" fill="hold">
                                          <p:stCondLst>
                                            <p:cond delay="0"/>
                                          </p:stCondLst>
                                        </p:cTn>
                                        <p:tgtEl>
                                          <p:spTgt spid="71"/>
                                        </p:tgtEl>
                                        <p:attrNameLst>
                                          <p:attrName>style.visibility</p:attrName>
                                        </p:attrNameLst>
                                      </p:cBhvr>
                                      <p:to>
                                        <p:strVal val="visible"/>
                                      </p:to>
                                    </p:set>
                                    <p:animEffect transition="in" filter="wipe(up)">
                                      <p:cBhvr>
                                        <p:cTn id="20" dur="5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animBg="1"/>
      <p:bldP spid="69" grpId="0" animBg="1"/>
      <p:bldP spid="70" grpId="0"/>
      <p:bldP spid="71"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02" name="文本框 49"/>
          <p:cNvSpPr>
            <a:spLocks noChangeArrowheads="1"/>
          </p:cNvSpPr>
          <p:nvPr/>
        </p:nvSpPr>
        <p:spPr bwMode="auto">
          <a:xfrm>
            <a:off x="38100" y="6429375"/>
            <a:ext cx="1042988" cy="369888"/>
          </a:xfrm>
          <a:prstGeom prst="rect">
            <a:avLst/>
          </a:prstGeom>
          <a:noFill/>
          <a:ln w="9525">
            <a:noFill/>
            <a:miter lim="800000"/>
          </a:ln>
        </p:spPr>
        <p:txBody>
          <a:bodyPr>
            <a:spAutoFit/>
          </a:bodyPr>
          <a:lstStyle/>
          <a:p>
            <a:pPr algn="r">
              <a:buFont typeface="Arial" panose="020B0604020202020204" pitchFamily="34" charset="0"/>
              <a:buNone/>
            </a:pPr>
            <a:r>
              <a:rPr lang="en-US" altLang="zh-CN">
                <a:solidFill>
                  <a:schemeClr val="bg1"/>
                </a:solidFill>
              </a:rPr>
              <a:t>Part 4</a:t>
            </a:r>
            <a:endParaRPr lang="zh-CN" altLang="en-US">
              <a:solidFill>
                <a:schemeClr val="bg1"/>
              </a:solidFill>
            </a:endParaRPr>
          </a:p>
        </p:txBody>
      </p:sp>
      <p:sp>
        <p:nvSpPr>
          <p:cNvPr id="53" name="椭圆 52"/>
          <p:cNvSpPr/>
          <p:nvPr/>
        </p:nvSpPr>
        <p:spPr>
          <a:xfrm>
            <a:off x="1365250" y="1639888"/>
            <a:ext cx="2587625" cy="2587625"/>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131420" tIns="65709" rIns="131420" bIns="65709" anchor="ctr"/>
          <a:lstStyle/>
          <a:p>
            <a:pPr algn="ctr">
              <a:buFont typeface="Arial" panose="020B0604020202020204" pitchFamily="34" charset="0"/>
              <a:buNone/>
              <a:defRPr/>
            </a:pPr>
            <a:endParaRPr lang="zh-CN" altLang="en-US">
              <a:solidFill>
                <a:schemeClr val="tx1"/>
              </a:solidFill>
            </a:endParaRPr>
          </a:p>
        </p:txBody>
      </p:sp>
      <p:sp>
        <p:nvSpPr>
          <p:cNvPr id="69" name="椭圆 68"/>
          <p:cNvSpPr/>
          <p:nvPr/>
        </p:nvSpPr>
        <p:spPr>
          <a:xfrm>
            <a:off x="1209675" y="1484313"/>
            <a:ext cx="2898775" cy="2898775"/>
          </a:xfrm>
          <a:prstGeom prst="ellipse">
            <a:avLst/>
          </a:prstGeom>
          <a:noFill/>
          <a:ln>
            <a:solidFill>
              <a:srgbClr val="00B0F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131420" tIns="65709" rIns="131420" bIns="65709" anchor="ctr"/>
          <a:lstStyle/>
          <a:p>
            <a:pPr algn="ctr">
              <a:buFont typeface="Arial" panose="020B0604020202020204" pitchFamily="34" charset="0"/>
              <a:buNone/>
              <a:defRPr/>
            </a:pPr>
            <a:endParaRPr lang="zh-CN" altLang="en-US">
              <a:solidFill>
                <a:schemeClr val="tx1"/>
              </a:solidFill>
            </a:endParaRPr>
          </a:p>
        </p:txBody>
      </p:sp>
      <p:sp>
        <p:nvSpPr>
          <p:cNvPr id="70" name="矩形 69"/>
          <p:cNvSpPr/>
          <p:nvPr/>
        </p:nvSpPr>
        <p:spPr>
          <a:xfrm>
            <a:off x="1490663" y="2701651"/>
            <a:ext cx="2332037" cy="502033"/>
          </a:xfrm>
          <a:prstGeom prst="rect">
            <a:avLst/>
          </a:prstGeom>
        </p:spPr>
        <p:txBody>
          <a:bodyPr lIns="131420" tIns="65709" rIns="131420" bIns="65709">
            <a:spAutoFit/>
          </a:bodyPr>
          <a:lstStyle/>
          <a:p>
            <a:pPr algn="ctr">
              <a:buFont typeface="Arial" panose="020B0604020202020204" pitchFamily="34" charset="0"/>
              <a:buNone/>
            </a:pPr>
            <a:r>
              <a:rPr lang="zh-CN" altLang="en-US" sz="2400" dirty="0">
                <a:latin typeface="+mn-ea"/>
                <a:ea typeface="+mn-ea"/>
              </a:rPr>
              <a:t>任务实施</a:t>
            </a:r>
            <a:endParaRPr lang="en-US" altLang="zh-CN" sz="2400" dirty="0">
              <a:solidFill>
                <a:schemeClr val="accent2"/>
              </a:solidFill>
              <a:latin typeface="+mn-ea"/>
              <a:ea typeface="+mn-ea"/>
            </a:endParaRPr>
          </a:p>
        </p:txBody>
      </p:sp>
      <p:sp>
        <p:nvSpPr>
          <p:cNvPr id="71" name="文本框 7"/>
          <p:cNvSpPr txBox="1">
            <a:spLocks noChangeArrowheads="1"/>
          </p:cNvSpPr>
          <p:nvPr/>
        </p:nvSpPr>
        <p:spPr bwMode="auto">
          <a:xfrm>
            <a:off x="6097588" y="1952625"/>
            <a:ext cx="4826000" cy="3816350"/>
          </a:xfrm>
          <a:prstGeom prst="rect">
            <a:avLst/>
          </a:prstGeom>
          <a:noFill/>
          <a:ln>
            <a:noFill/>
          </a:ln>
        </p:spPr>
        <p:txBody>
          <a:bodyPr lIns="131420" tIns="65709" rIns="131420" bIns="65709"/>
          <a:lstStyle/>
          <a:p>
            <a:pPr>
              <a:buFont typeface="Arial" panose="020B0604020202020204" pitchFamily="34" charset="0"/>
              <a:buNone/>
            </a:pPr>
            <a:endParaRPr lang="zh-CN" altLang="en-US"/>
          </a:p>
        </p:txBody>
      </p:sp>
      <p:sp>
        <p:nvSpPr>
          <p:cNvPr id="256011" name="Text Box 11"/>
          <p:cNvSpPr txBox="1">
            <a:spLocks noChangeArrowheads="1"/>
          </p:cNvSpPr>
          <p:nvPr/>
        </p:nvSpPr>
        <p:spPr bwMode="auto">
          <a:xfrm>
            <a:off x="5522317" y="2350982"/>
            <a:ext cx="4319588" cy="1705403"/>
          </a:xfrm>
          <a:prstGeom prst="rect">
            <a:avLst/>
          </a:prstGeom>
          <a:noFill/>
          <a:ln w="9525">
            <a:noFill/>
            <a:miter lim="800000"/>
          </a:ln>
          <a:effectLst/>
        </p:spPr>
        <p:txBody>
          <a:bodyPr>
            <a:spAutoFit/>
          </a:bodyPr>
          <a:lstStyle/>
          <a:p>
            <a:pPr>
              <a:lnSpc>
                <a:spcPct val="150000"/>
              </a:lnSpc>
            </a:pPr>
            <a:r>
              <a:rPr lang="zh-CN" altLang="en-US" dirty="0">
                <a:latin typeface="+mn-ea"/>
                <a:ea typeface="+mn-ea"/>
              </a:rPr>
              <a:t>工程施工准备工作计划从内容上分为原始资料调查分析、技术资料准备、现场准</a:t>
            </a:r>
            <a:endParaRPr lang="zh-CN" altLang="en-US" dirty="0">
              <a:latin typeface="+mn-ea"/>
              <a:ea typeface="+mn-ea"/>
            </a:endParaRPr>
          </a:p>
          <a:p>
            <a:pPr>
              <a:lnSpc>
                <a:spcPct val="150000"/>
              </a:lnSpc>
            </a:pPr>
            <a:r>
              <a:rPr lang="zh-CN" altLang="en-US" dirty="0">
                <a:latin typeface="+mn-ea"/>
                <a:ea typeface="+mn-ea"/>
              </a:rPr>
              <a:t>备、资源准备（物资准备、劳动力组织准备）等。</a:t>
            </a:r>
            <a:endParaRPr lang="zh-CN" altLang="en-US" dirty="0">
              <a:latin typeface="+mn-ea"/>
              <a:ea typeface="+mn-ea"/>
            </a:endParaRPr>
          </a:p>
        </p:txBody>
      </p:sp>
      <p:sp>
        <p:nvSpPr>
          <p:cNvPr id="10" name="TextBox 55"/>
          <p:cNvSpPr txBox="1">
            <a:spLocks noChangeArrowheads="1"/>
          </p:cNvSpPr>
          <p:nvPr/>
        </p:nvSpPr>
        <p:spPr bwMode="auto">
          <a:xfrm>
            <a:off x="-203731" y="106363"/>
            <a:ext cx="1497013" cy="369332"/>
          </a:xfrm>
          <a:prstGeom prst="rect">
            <a:avLst/>
          </a:prstGeom>
          <a:noFill/>
          <a:ln w="9525">
            <a:noFill/>
            <a:miter lim="800000"/>
          </a:ln>
        </p:spPr>
        <p:txBody>
          <a:bodyPr>
            <a:spAutoFit/>
          </a:bodyPr>
          <a:lstStyle/>
          <a:p>
            <a:pPr algn="r">
              <a:buFont typeface="Arial" panose="020B0604020202020204" pitchFamily="34" charset="0"/>
              <a:buNone/>
            </a:pPr>
            <a:r>
              <a:rPr lang="zh-CN" altLang="en-US" dirty="0">
                <a:solidFill>
                  <a:schemeClr val="accent2"/>
                </a:solidFill>
                <a:latin typeface="华文细黑" panose="02010600040101010101" pitchFamily="2" charset="-122"/>
                <a:ea typeface="华文细黑" panose="02010600040101010101" pitchFamily="2" charset="-122"/>
                <a:cs typeface="华文细黑" panose="02010600040101010101" pitchFamily="2" charset="-122"/>
              </a:rPr>
              <a:t>学习任务</a:t>
            </a:r>
            <a:r>
              <a:rPr lang="en-US" altLang="zh-CN" dirty="0">
                <a:solidFill>
                  <a:schemeClr val="accent2"/>
                </a:solidFill>
                <a:latin typeface="华文细黑" panose="02010600040101010101" pitchFamily="2" charset="-122"/>
                <a:ea typeface="华文细黑" panose="02010600040101010101" pitchFamily="2" charset="-122"/>
                <a:cs typeface="华文细黑" panose="02010600040101010101" pitchFamily="2" charset="-122"/>
              </a:rPr>
              <a:t>6</a:t>
            </a:r>
            <a:endParaRPr lang="zh-CN" altLang="en-US" dirty="0">
              <a:solidFill>
                <a:schemeClr val="accent2"/>
              </a:solidFill>
              <a:latin typeface="华文细黑" panose="02010600040101010101" pitchFamily="2" charset="-122"/>
              <a:ea typeface="华文细黑" panose="02010600040101010101" pitchFamily="2" charset="-122"/>
              <a:cs typeface="华文细黑" panose="02010600040101010101" pitchFamily="2" charset="-122"/>
            </a:endParaRPr>
          </a:p>
        </p:txBody>
      </p:sp>
      <p:sp>
        <p:nvSpPr>
          <p:cNvPr id="11" name="TextBox 13"/>
          <p:cNvSpPr txBox="1"/>
          <p:nvPr/>
        </p:nvSpPr>
        <p:spPr>
          <a:xfrm>
            <a:off x="1369571" y="105267"/>
            <a:ext cx="4157067" cy="369332"/>
          </a:xfrm>
          <a:prstGeom prst="rect">
            <a:avLst/>
          </a:prstGeom>
          <a:noFill/>
        </p:spPr>
        <p:txBody>
          <a:bodyPr wrap="square" rtlCol="0">
            <a:spAutoFit/>
          </a:bodyPr>
          <a:lstStyle/>
          <a:p>
            <a:r>
              <a:rPr lang="zh-CN" altLang="en-US" dirty="0">
                <a:solidFill>
                  <a:schemeClr val="accent2"/>
                </a:solidFill>
                <a:latin typeface="微软雅黑" panose="020B0503020204020204" pitchFamily="34" charset="-122"/>
                <a:ea typeface="微软雅黑" panose="020B0503020204020204" pitchFamily="34" charset="-122"/>
              </a:rPr>
              <a:t>施工准备工作计划</a:t>
            </a:r>
            <a:endParaRPr lang="zh-CN" altLang="en-US" dirty="0">
              <a:solidFill>
                <a:schemeClr val="accent2"/>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wheel(1)">
                                      <p:cBhvr>
                                        <p:cTn id="7" dur="750"/>
                                        <p:tgtEl>
                                          <p:spTgt spid="69"/>
                                        </p:tgtEl>
                                      </p:cBhvr>
                                    </p:animEffect>
                                  </p:childTnLst>
                                </p:cTn>
                              </p:par>
                            </p:childTnLst>
                          </p:cTn>
                        </p:par>
                        <p:par>
                          <p:cTn id="8" fill="hold">
                            <p:stCondLst>
                              <p:cond delay="1000"/>
                            </p:stCondLst>
                            <p:childTnLst>
                              <p:par>
                                <p:cTn id="9" presetID="53" presetClass="entr" presetSubtype="16" fill="hold" grpId="0" nodeType="afterEffect">
                                  <p:stCondLst>
                                    <p:cond delay="0"/>
                                  </p:stCondLst>
                                  <p:childTnLst>
                                    <p:set>
                                      <p:cBhvr>
                                        <p:cTn id="10" dur="1" fill="hold">
                                          <p:stCondLst>
                                            <p:cond delay="0"/>
                                          </p:stCondLst>
                                        </p:cTn>
                                        <p:tgtEl>
                                          <p:spTgt spid="53"/>
                                        </p:tgtEl>
                                        <p:attrNameLst>
                                          <p:attrName>style.visibility</p:attrName>
                                        </p:attrNameLst>
                                      </p:cBhvr>
                                      <p:to>
                                        <p:strVal val="visible"/>
                                      </p:to>
                                    </p:set>
                                    <p:anim calcmode="lin" valueType="num">
                                      <p:cBhvr>
                                        <p:cTn id="11" dur="500" fill="hold"/>
                                        <p:tgtEl>
                                          <p:spTgt spid="53"/>
                                        </p:tgtEl>
                                        <p:attrNameLst>
                                          <p:attrName>ppt_w</p:attrName>
                                        </p:attrNameLst>
                                      </p:cBhvr>
                                      <p:tavLst>
                                        <p:tav tm="0">
                                          <p:val>
                                            <p:fltVal val="0"/>
                                          </p:val>
                                        </p:tav>
                                        <p:tav tm="100000">
                                          <p:val>
                                            <p:strVal val="#ppt_w"/>
                                          </p:val>
                                        </p:tav>
                                      </p:tavLst>
                                    </p:anim>
                                    <p:anim calcmode="lin" valueType="num">
                                      <p:cBhvr>
                                        <p:cTn id="12" dur="500" fill="hold"/>
                                        <p:tgtEl>
                                          <p:spTgt spid="53"/>
                                        </p:tgtEl>
                                        <p:attrNameLst>
                                          <p:attrName>ppt_h</p:attrName>
                                        </p:attrNameLst>
                                      </p:cBhvr>
                                      <p:tavLst>
                                        <p:tav tm="0">
                                          <p:val>
                                            <p:fltVal val="0"/>
                                          </p:val>
                                        </p:tav>
                                        <p:tav tm="100000">
                                          <p:val>
                                            <p:strVal val="#ppt_h"/>
                                          </p:val>
                                        </p:tav>
                                      </p:tavLst>
                                    </p:anim>
                                    <p:animEffect transition="in" filter="fade">
                                      <p:cBhvr>
                                        <p:cTn id="13" dur="500"/>
                                        <p:tgtEl>
                                          <p:spTgt spid="53"/>
                                        </p:tgtEl>
                                      </p:cBhvr>
                                    </p:animEffect>
                                  </p:childTnLst>
                                </p:cTn>
                              </p:par>
                            </p:childTnLst>
                          </p:cTn>
                        </p:par>
                        <p:par>
                          <p:cTn id="14" fill="hold">
                            <p:stCondLst>
                              <p:cond delay="1500"/>
                            </p:stCondLst>
                            <p:childTnLst>
                              <p:par>
                                <p:cTn id="15" presetID="22" presetClass="entr" presetSubtype="4" fill="hold" grpId="0" nodeType="afterEffect">
                                  <p:stCondLst>
                                    <p:cond delay="0"/>
                                  </p:stCondLst>
                                  <p:childTnLst>
                                    <p:set>
                                      <p:cBhvr>
                                        <p:cTn id="16" dur="1" fill="hold">
                                          <p:stCondLst>
                                            <p:cond delay="0"/>
                                          </p:stCondLst>
                                        </p:cTn>
                                        <p:tgtEl>
                                          <p:spTgt spid="70"/>
                                        </p:tgtEl>
                                        <p:attrNameLst>
                                          <p:attrName>style.visibility</p:attrName>
                                        </p:attrNameLst>
                                      </p:cBhvr>
                                      <p:to>
                                        <p:strVal val="visible"/>
                                      </p:to>
                                    </p:set>
                                    <p:animEffect transition="in" filter="wipe(down)">
                                      <p:cBhvr>
                                        <p:cTn id="17" dur="500"/>
                                        <p:tgtEl>
                                          <p:spTgt spid="70"/>
                                        </p:tgtEl>
                                      </p:cBhvr>
                                    </p:animEffect>
                                  </p:childTnLst>
                                </p:cTn>
                              </p:par>
                              <p:par>
                                <p:cTn id="18" presetID="22" presetClass="entr" presetSubtype="1" fill="hold" grpId="0" nodeType="withEffect" nodePh="1">
                                  <p:stCondLst>
                                    <p:cond delay="0"/>
                                  </p:stCondLst>
                                  <p:endCondLst>
                                    <p:cond evt="begin" delay="0">
                                      <p:tn val="18"/>
                                    </p:cond>
                                  </p:endCondLst>
                                  <p:childTnLst>
                                    <p:set>
                                      <p:cBhvr>
                                        <p:cTn id="19" dur="1" fill="hold">
                                          <p:stCondLst>
                                            <p:cond delay="0"/>
                                          </p:stCondLst>
                                        </p:cTn>
                                        <p:tgtEl>
                                          <p:spTgt spid="71"/>
                                        </p:tgtEl>
                                        <p:attrNameLst>
                                          <p:attrName>style.visibility</p:attrName>
                                        </p:attrNameLst>
                                      </p:cBhvr>
                                      <p:to>
                                        <p:strVal val="visible"/>
                                      </p:to>
                                    </p:set>
                                    <p:animEffect transition="in" filter="wipe(up)">
                                      <p:cBhvr>
                                        <p:cTn id="20" dur="5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animBg="1"/>
      <p:bldP spid="69" grpId="0" animBg="1"/>
      <p:bldP spid="70" grpId="0"/>
      <p:bldP spid="71"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0098" name="TextBox 5"/>
          <p:cNvSpPr txBox="1">
            <a:spLocks noChangeArrowheads="1"/>
          </p:cNvSpPr>
          <p:nvPr/>
        </p:nvSpPr>
        <p:spPr bwMode="auto">
          <a:xfrm>
            <a:off x="913805" y="1619250"/>
            <a:ext cx="4248472" cy="4198393"/>
          </a:xfrm>
          <a:prstGeom prst="rect">
            <a:avLst/>
          </a:prstGeom>
          <a:noFill/>
          <a:ln w="9525">
            <a:noFill/>
            <a:miter lim="800000"/>
          </a:ln>
        </p:spPr>
        <p:txBody>
          <a:bodyPr wrap="square">
            <a:spAutoFit/>
          </a:bodyPr>
          <a:lstStyle/>
          <a:p>
            <a:pPr marL="342900" indent="-342900">
              <a:lnSpc>
                <a:spcPct val="150000"/>
              </a:lnSpc>
              <a:buAutoNum type="arabicPeriod"/>
            </a:pPr>
            <a:r>
              <a:rPr lang="zh-CN" altLang="en-US" dirty="0">
                <a:latin typeface="+mn-ea"/>
                <a:ea typeface="+mn-ea"/>
              </a:rPr>
              <a:t>原始资料调查分析</a:t>
            </a:r>
            <a:endParaRPr lang="en-US" altLang="zh-CN" dirty="0">
              <a:latin typeface="+mn-ea"/>
              <a:ea typeface="+mn-ea"/>
            </a:endParaRPr>
          </a:p>
          <a:p>
            <a:pPr marL="342900" indent="-342900">
              <a:lnSpc>
                <a:spcPct val="150000"/>
              </a:lnSpc>
            </a:pPr>
            <a:r>
              <a:rPr lang="zh-CN" altLang="en-US" dirty="0">
                <a:latin typeface="+mn-ea"/>
                <a:ea typeface="+mn-ea"/>
              </a:rPr>
              <a:t>（</a:t>
            </a:r>
            <a:r>
              <a:rPr lang="en-US" altLang="zh-CN" dirty="0">
                <a:latin typeface="+mn-ea"/>
                <a:ea typeface="+mn-ea"/>
              </a:rPr>
              <a:t>1</a:t>
            </a:r>
            <a:r>
              <a:rPr lang="zh-CN" altLang="en-US" dirty="0">
                <a:latin typeface="+mn-ea"/>
                <a:ea typeface="+mn-ea"/>
              </a:rPr>
              <a:t>）自然条件调查分析。</a:t>
            </a:r>
            <a:endParaRPr lang="en-US" altLang="zh-CN" dirty="0">
              <a:latin typeface="+mn-ea"/>
              <a:ea typeface="+mn-ea"/>
            </a:endParaRPr>
          </a:p>
          <a:p>
            <a:pPr marL="342900" indent="-342900">
              <a:lnSpc>
                <a:spcPct val="150000"/>
              </a:lnSpc>
            </a:pPr>
            <a:r>
              <a:rPr lang="zh-CN" altLang="en-US" dirty="0">
                <a:latin typeface="+mn-ea"/>
                <a:ea typeface="+mn-ea"/>
              </a:rPr>
              <a:t>（</a:t>
            </a:r>
            <a:r>
              <a:rPr lang="en-US" altLang="zh-CN" dirty="0">
                <a:latin typeface="+mn-ea"/>
                <a:ea typeface="+mn-ea"/>
              </a:rPr>
              <a:t>2</a:t>
            </a:r>
            <a:r>
              <a:rPr lang="zh-CN" altLang="en-US" dirty="0">
                <a:latin typeface="+mn-ea"/>
                <a:ea typeface="+mn-ea"/>
              </a:rPr>
              <a:t>）技术经济条件调查分析。</a:t>
            </a:r>
            <a:endParaRPr lang="en-US" altLang="zh-CN" dirty="0">
              <a:latin typeface="+mn-ea"/>
              <a:ea typeface="+mn-ea"/>
            </a:endParaRPr>
          </a:p>
          <a:p>
            <a:pPr>
              <a:lnSpc>
                <a:spcPct val="150000"/>
              </a:lnSpc>
            </a:pPr>
            <a:r>
              <a:rPr lang="zh-CN" altLang="en-US" dirty="0">
                <a:latin typeface="+mn-ea"/>
                <a:ea typeface="+mn-ea"/>
              </a:rPr>
              <a:t>（</a:t>
            </a:r>
            <a:r>
              <a:rPr lang="en-US" altLang="zh-CN" dirty="0">
                <a:latin typeface="+mn-ea"/>
                <a:ea typeface="+mn-ea"/>
              </a:rPr>
              <a:t>3</a:t>
            </a:r>
            <a:r>
              <a:rPr lang="zh-CN" altLang="en-US" dirty="0">
                <a:latin typeface="+mn-ea"/>
                <a:ea typeface="+mn-ea"/>
              </a:rPr>
              <a:t>）根据施工图纸所确定的工作量，施工组织设计拟定的施工方法和建筑工程预算定额编制施工图预算。</a:t>
            </a:r>
            <a:endParaRPr lang="en-US" altLang="zh-CN" dirty="0">
              <a:latin typeface="+mn-ea"/>
              <a:ea typeface="+mn-ea"/>
            </a:endParaRPr>
          </a:p>
          <a:p>
            <a:pPr>
              <a:lnSpc>
                <a:spcPct val="150000"/>
              </a:lnSpc>
            </a:pPr>
            <a:r>
              <a:rPr lang="en-US" altLang="zh-CN" dirty="0">
                <a:latin typeface="+mn-ea"/>
                <a:ea typeface="+mn-ea"/>
              </a:rPr>
              <a:t>2. </a:t>
            </a:r>
            <a:r>
              <a:rPr lang="zh-CN" altLang="en-US" dirty="0">
                <a:latin typeface="+mn-ea"/>
                <a:ea typeface="+mn-ea"/>
              </a:rPr>
              <a:t>技术资料准备</a:t>
            </a:r>
            <a:endParaRPr lang="zh-CN" altLang="en-US" dirty="0">
              <a:latin typeface="+mn-ea"/>
              <a:ea typeface="+mn-ea"/>
            </a:endParaRPr>
          </a:p>
          <a:p>
            <a:pPr>
              <a:lnSpc>
                <a:spcPct val="150000"/>
              </a:lnSpc>
            </a:pPr>
            <a:r>
              <a:rPr lang="zh-CN" altLang="en-US" dirty="0">
                <a:latin typeface="+mn-ea"/>
                <a:ea typeface="+mn-ea"/>
              </a:rPr>
              <a:t>（</a:t>
            </a:r>
            <a:r>
              <a:rPr lang="en-US" altLang="zh-CN" dirty="0">
                <a:latin typeface="+mn-ea"/>
                <a:ea typeface="+mn-ea"/>
              </a:rPr>
              <a:t>1</a:t>
            </a:r>
            <a:r>
              <a:rPr lang="zh-CN" altLang="en-US" dirty="0">
                <a:latin typeface="+mn-ea"/>
                <a:ea typeface="+mn-ea"/>
              </a:rPr>
              <a:t>）熟悉和审查施工图纸</a:t>
            </a:r>
            <a:endParaRPr lang="en-US" altLang="zh-CN" dirty="0">
              <a:latin typeface="+mn-ea"/>
              <a:ea typeface="+mn-ea"/>
            </a:endParaRPr>
          </a:p>
          <a:p>
            <a:pPr>
              <a:lnSpc>
                <a:spcPct val="150000"/>
              </a:lnSpc>
            </a:pPr>
            <a:r>
              <a:rPr lang="zh-CN" altLang="en-US" dirty="0">
                <a:latin typeface="+mn-ea"/>
                <a:ea typeface="+mn-ea"/>
              </a:rPr>
              <a:t>（</a:t>
            </a:r>
            <a:r>
              <a:rPr lang="en-US" altLang="zh-CN" dirty="0">
                <a:latin typeface="+mn-ea"/>
                <a:ea typeface="+mn-ea"/>
              </a:rPr>
              <a:t>2</a:t>
            </a:r>
            <a:r>
              <a:rPr lang="zh-CN" altLang="en-US" dirty="0">
                <a:latin typeface="+mn-ea"/>
                <a:ea typeface="+mn-ea"/>
              </a:rPr>
              <a:t>）编制专项施工方案</a:t>
            </a:r>
            <a:endParaRPr lang="en-US" altLang="zh-CN" dirty="0">
              <a:latin typeface="+mn-ea"/>
              <a:ea typeface="+mn-ea"/>
            </a:endParaRPr>
          </a:p>
          <a:p>
            <a:pPr>
              <a:lnSpc>
                <a:spcPct val="150000"/>
              </a:lnSpc>
            </a:pPr>
            <a:endParaRPr lang="en-US" altLang="zh-CN" dirty="0">
              <a:latin typeface="+mn-ea"/>
              <a:ea typeface="+mn-ea"/>
            </a:endParaRPr>
          </a:p>
        </p:txBody>
      </p:sp>
      <p:pic>
        <p:nvPicPr>
          <p:cNvPr id="262146" name="Picture 2"/>
          <p:cNvPicPr>
            <a:picLocks noChangeAspect="1" noChangeArrowheads="1"/>
          </p:cNvPicPr>
          <p:nvPr/>
        </p:nvPicPr>
        <p:blipFill>
          <a:blip r:embed="rId1" cstate="print">
            <a:clrChange>
              <a:clrFrom>
                <a:srgbClr val="FFFFFF"/>
              </a:clrFrom>
              <a:clrTo>
                <a:srgbClr val="FFFFFF">
                  <a:alpha val="0"/>
                </a:srgbClr>
              </a:clrTo>
            </a:clrChange>
          </a:blip>
          <a:srcRect/>
          <a:stretch>
            <a:fillRect/>
          </a:stretch>
        </p:blipFill>
        <p:spPr bwMode="auto">
          <a:xfrm>
            <a:off x="5378301" y="1556221"/>
            <a:ext cx="6121157" cy="4537075"/>
          </a:xfrm>
          <a:prstGeom prst="rect">
            <a:avLst/>
          </a:prstGeom>
          <a:noFill/>
          <a:ln w="9525">
            <a:noFill/>
            <a:miter lim="800000"/>
            <a:headEnd/>
            <a:tailEnd/>
          </a:ln>
        </p:spPr>
      </p:pic>
      <p:sp>
        <p:nvSpPr>
          <p:cNvPr id="6" name="TextBox 5"/>
          <p:cNvSpPr txBox="1"/>
          <p:nvPr/>
        </p:nvSpPr>
        <p:spPr>
          <a:xfrm>
            <a:off x="7538541" y="1124744"/>
            <a:ext cx="2376264" cy="338554"/>
          </a:xfrm>
          <a:prstGeom prst="rect">
            <a:avLst/>
          </a:prstGeom>
          <a:noFill/>
        </p:spPr>
        <p:txBody>
          <a:bodyPr wrap="square" rtlCol="0">
            <a:spAutoFit/>
          </a:bodyPr>
          <a:lstStyle/>
          <a:p>
            <a:r>
              <a:rPr lang="zh-CN" altLang="en-US" sz="1600" dirty="0"/>
              <a:t>施工方案汇总表</a:t>
            </a:r>
            <a:endParaRPr lang="zh-CN" altLang="en-US" sz="1600" dirty="0"/>
          </a:p>
        </p:txBody>
      </p:sp>
      <p:sp>
        <p:nvSpPr>
          <p:cNvPr id="9" name="TextBox 55"/>
          <p:cNvSpPr txBox="1">
            <a:spLocks noChangeArrowheads="1"/>
          </p:cNvSpPr>
          <p:nvPr/>
        </p:nvSpPr>
        <p:spPr bwMode="auto">
          <a:xfrm>
            <a:off x="-203731" y="106363"/>
            <a:ext cx="1497013" cy="369332"/>
          </a:xfrm>
          <a:prstGeom prst="rect">
            <a:avLst/>
          </a:prstGeom>
          <a:noFill/>
          <a:ln w="9525">
            <a:noFill/>
            <a:miter lim="800000"/>
          </a:ln>
        </p:spPr>
        <p:txBody>
          <a:bodyPr>
            <a:spAutoFit/>
          </a:bodyPr>
          <a:lstStyle/>
          <a:p>
            <a:pPr algn="r">
              <a:buFont typeface="Arial" panose="020B0604020202020204" pitchFamily="34" charset="0"/>
              <a:buNone/>
            </a:pPr>
            <a:r>
              <a:rPr lang="zh-CN" altLang="en-US" dirty="0">
                <a:solidFill>
                  <a:schemeClr val="accent2"/>
                </a:solidFill>
                <a:latin typeface="华文细黑" panose="02010600040101010101" pitchFamily="2" charset="-122"/>
                <a:ea typeface="华文细黑" panose="02010600040101010101" pitchFamily="2" charset="-122"/>
                <a:cs typeface="华文细黑" panose="02010600040101010101" pitchFamily="2" charset="-122"/>
              </a:rPr>
              <a:t>学习任务</a:t>
            </a:r>
            <a:r>
              <a:rPr lang="en-US" altLang="zh-CN" dirty="0">
                <a:solidFill>
                  <a:schemeClr val="accent2"/>
                </a:solidFill>
                <a:latin typeface="华文细黑" panose="02010600040101010101" pitchFamily="2" charset="-122"/>
                <a:ea typeface="华文细黑" panose="02010600040101010101" pitchFamily="2" charset="-122"/>
                <a:cs typeface="华文细黑" panose="02010600040101010101" pitchFamily="2" charset="-122"/>
              </a:rPr>
              <a:t>6</a:t>
            </a:r>
            <a:endParaRPr lang="zh-CN" altLang="en-US" dirty="0">
              <a:solidFill>
                <a:schemeClr val="accent2"/>
              </a:solidFill>
              <a:latin typeface="华文细黑" panose="02010600040101010101" pitchFamily="2" charset="-122"/>
              <a:ea typeface="华文细黑" panose="02010600040101010101" pitchFamily="2" charset="-122"/>
              <a:cs typeface="华文细黑" panose="02010600040101010101" pitchFamily="2" charset="-122"/>
            </a:endParaRPr>
          </a:p>
        </p:txBody>
      </p:sp>
      <p:sp>
        <p:nvSpPr>
          <p:cNvPr id="10" name="TextBox 13"/>
          <p:cNvSpPr txBox="1"/>
          <p:nvPr/>
        </p:nvSpPr>
        <p:spPr>
          <a:xfrm>
            <a:off x="1369571" y="105267"/>
            <a:ext cx="4157067" cy="369332"/>
          </a:xfrm>
          <a:prstGeom prst="rect">
            <a:avLst/>
          </a:prstGeom>
          <a:noFill/>
        </p:spPr>
        <p:txBody>
          <a:bodyPr wrap="square" rtlCol="0">
            <a:spAutoFit/>
          </a:bodyPr>
          <a:lstStyle/>
          <a:p>
            <a:r>
              <a:rPr lang="zh-CN" altLang="en-US" dirty="0">
                <a:solidFill>
                  <a:schemeClr val="accent2"/>
                </a:solidFill>
                <a:latin typeface="微软雅黑" panose="020B0503020204020204" pitchFamily="34" charset="-122"/>
                <a:ea typeface="微软雅黑" panose="020B0503020204020204" pitchFamily="34" charset="-122"/>
              </a:rPr>
              <a:t>施工准备工作计划</a:t>
            </a:r>
            <a:endParaRPr lang="zh-CN" altLang="en-US" dirty="0">
              <a:solidFill>
                <a:schemeClr val="accent2"/>
              </a:solidFill>
            </a:endParaRPr>
          </a:p>
        </p:txBody>
      </p:sp>
    </p:spTree>
  </p:cSld>
  <p:clrMapOvr>
    <a:masterClrMapping/>
  </p:clrMapOvr>
  <p:transition spd="slow">
    <p:wipe/>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0098" name="TextBox 5"/>
          <p:cNvSpPr txBox="1">
            <a:spLocks noChangeArrowheads="1"/>
          </p:cNvSpPr>
          <p:nvPr/>
        </p:nvSpPr>
        <p:spPr bwMode="auto">
          <a:xfrm>
            <a:off x="913805" y="1619250"/>
            <a:ext cx="5184576" cy="3367397"/>
          </a:xfrm>
          <a:prstGeom prst="rect">
            <a:avLst/>
          </a:prstGeom>
          <a:noFill/>
          <a:ln w="9525">
            <a:noFill/>
            <a:miter lim="800000"/>
          </a:ln>
        </p:spPr>
        <p:txBody>
          <a:bodyPr wrap="square">
            <a:spAutoFit/>
          </a:bodyPr>
          <a:lstStyle/>
          <a:p>
            <a:pPr>
              <a:lnSpc>
                <a:spcPct val="150000"/>
              </a:lnSpc>
            </a:pPr>
            <a:r>
              <a:rPr lang="en-US" altLang="zh-CN" dirty="0">
                <a:latin typeface="+mn-ea"/>
                <a:ea typeface="+mn-ea"/>
              </a:rPr>
              <a:t>3. </a:t>
            </a:r>
            <a:r>
              <a:rPr lang="zh-CN" altLang="en-US" dirty="0">
                <a:latin typeface="+mn-ea"/>
                <a:ea typeface="+mn-ea"/>
              </a:rPr>
              <a:t>现场准备</a:t>
            </a:r>
            <a:endParaRPr lang="zh-CN" altLang="en-US" dirty="0">
              <a:latin typeface="+mn-ea"/>
              <a:ea typeface="+mn-ea"/>
            </a:endParaRPr>
          </a:p>
          <a:p>
            <a:pPr>
              <a:lnSpc>
                <a:spcPct val="150000"/>
              </a:lnSpc>
            </a:pPr>
            <a:r>
              <a:rPr lang="zh-CN" altLang="en-US" dirty="0">
                <a:latin typeface="+mn-ea"/>
                <a:ea typeface="+mn-ea"/>
              </a:rPr>
              <a:t>（</a:t>
            </a:r>
            <a:r>
              <a:rPr lang="en-US" altLang="zh-CN" dirty="0">
                <a:latin typeface="+mn-ea"/>
                <a:ea typeface="+mn-ea"/>
              </a:rPr>
              <a:t>1</a:t>
            </a:r>
            <a:r>
              <a:rPr lang="zh-CN" altLang="en-US" dirty="0">
                <a:latin typeface="+mn-ea"/>
                <a:ea typeface="+mn-ea"/>
              </a:rPr>
              <a:t>）施工现场控制网测量。</a:t>
            </a:r>
            <a:endParaRPr lang="en-US" altLang="zh-CN" dirty="0">
              <a:latin typeface="+mn-ea"/>
              <a:ea typeface="+mn-ea"/>
            </a:endParaRPr>
          </a:p>
          <a:p>
            <a:pPr>
              <a:lnSpc>
                <a:spcPct val="150000"/>
              </a:lnSpc>
            </a:pPr>
            <a:r>
              <a:rPr lang="zh-CN" altLang="en-US" dirty="0">
                <a:latin typeface="+mn-ea"/>
                <a:ea typeface="+mn-ea"/>
              </a:rPr>
              <a:t>（</a:t>
            </a:r>
            <a:r>
              <a:rPr lang="en-US" altLang="zh-CN" dirty="0">
                <a:latin typeface="+mn-ea"/>
                <a:ea typeface="+mn-ea"/>
              </a:rPr>
              <a:t>2</a:t>
            </a:r>
            <a:r>
              <a:rPr lang="zh-CN" altLang="en-US" dirty="0">
                <a:latin typeface="+mn-ea"/>
                <a:ea typeface="+mn-ea"/>
              </a:rPr>
              <a:t>）做好“四通一平”，认真设置消火栓。</a:t>
            </a:r>
            <a:endParaRPr lang="zh-CN" altLang="en-US" dirty="0">
              <a:latin typeface="+mn-ea"/>
              <a:ea typeface="+mn-ea"/>
            </a:endParaRPr>
          </a:p>
          <a:p>
            <a:pPr>
              <a:lnSpc>
                <a:spcPct val="150000"/>
              </a:lnSpc>
            </a:pPr>
            <a:r>
              <a:rPr lang="zh-CN" altLang="en-US" dirty="0">
                <a:latin typeface="+mn-ea"/>
                <a:ea typeface="+mn-ea"/>
              </a:rPr>
              <a:t>（</a:t>
            </a:r>
            <a:r>
              <a:rPr lang="en-US" altLang="zh-CN" dirty="0">
                <a:latin typeface="+mn-ea"/>
                <a:ea typeface="+mn-ea"/>
              </a:rPr>
              <a:t>3</a:t>
            </a:r>
            <a:r>
              <a:rPr lang="zh-CN" altLang="en-US" dirty="0">
                <a:latin typeface="+mn-ea"/>
                <a:ea typeface="+mn-ea"/>
              </a:rPr>
              <a:t>）建造施工设施。</a:t>
            </a:r>
            <a:endParaRPr lang="en-US" altLang="zh-CN" dirty="0">
              <a:latin typeface="+mn-ea"/>
              <a:ea typeface="+mn-ea"/>
            </a:endParaRPr>
          </a:p>
          <a:p>
            <a:pPr>
              <a:lnSpc>
                <a:spcPct val="150000"/>
              </a:lnSpc>
            </a:pPr>
            <a:r>
              <a:rPr lang="zh-CN" altLang="en-US" dirty="0">
                <a:latin typeface="+mn-ea"/>
                <a:ea typeface="+mn-ea"/>
              </a:rPr>
              <a:t>（</a:t>
            </a:r>
            <a:r>
              <a:rPr lang="en-US" altLang="zh-CN" dirty="0">
                <a:latin typeface="+mn-ea"/>
                <a:ea typeface="+mn-ea"/>
              </a:rPr>
              <a:t>4</a:t>
            </a:r>
            <a:r>
              <a:rPr lang="zh-CN" altLang="en-US" dirty="0">
                <a:latin typeface="+mn-ea"/>
                <a:ea typeface="+mn-ea"/>
              </a:rPr>
              <a:t>）组织施工机具进场。</a:t>
            </a:r>
            <a:endParaRPr lang="en-US" altLang="zh-CN" dirty="0">
              <a:latin typeface="+mn-ea"/>
              <a:ea typeface="+mn-ea"/>
            </a:endParaRPr>
          </a:p>
          <a:p>
            <a:pPr>
              <a:lnSpc>
                <a:spcPct val="150000"/>
              </a:lnSpc>
            </a:pPr>
            <a:r>
              <a:rPr lang="zh-CN" altLang="en-US" dirty="0">
                <a:latin typeface="+mn-ea"/>
                <a:ea typeface="+mn-ea"/>
              </a:rPr>
              <a:t>（</a:t>
            </a:r>
            <a:r>
              <a:rPr lang="en-US" altLang="zh-CN" dirty="0">
                <a:latin typeface="+mn-ea"/>
                <a:ea typeface="+mn-ea"/>
              </a:rPr>
              <a:t>5</a:t>
            </a:r>
            <a:r>
              <a:rPr lang="zh-CN" altLang="en-US" dirty="0">
                <a:latin typeface="+mn-ea"/>
                <a:ea typeface="+mn-ea"/>
              </a:rPr>
              <a:t>）组织建筑材料进场。</a:t>
            </a:r>
            <a:endParaRPr lang="en-US" altLang="zh-CN" dirty="0">
              <a:latin typeface="+mn-ea"/>
              <a:ea typeface="+mn-ea"/>
            </a:endParaRPr>
          </a:p>
          <a:p>
            <a:pPr>
              <a:lnSpc>
                <a:spcPct val="150000"/>
              </a:lnSpc>
            </a:pPr>
            <a:r>
              <a:rPr lang="zh-CN" altLang="en-US" dirty="0">
                <a:latin typeface="+mn-ea"/>
                <a:ea typeface="+mn-ea"/>
              </a:rPr>
              <a:t>（</a:t>
            </a:r>
            <a:r>
              <a:rPr lang="en-US" altLang="zh-CN" dirty="0">
                <a:latin typeface="+mn-ea"/>
                <a:ea typeface="+mn-ea"/>
              </a:rPr>
              <a:t>6</a:t>
            </a:r>
            <a:r>
              <a:rPr lang="zh-CN" altLang="en-US" dirty="0">
                <a:latin typeface="+mn-ea"/>
                <a:ea typeface="+mn-ea"/>
              </a:rPr>
              <a:t>）拟定有关试验、试制新技术、新材料的计划。建筑材料进场后，应进行各项材料的试验、检验。</a:t>
            </a:r>
            <a:endParaRPr lang="en-US" altLang="zh-CN" dirty="0">
              <a:latin typeface="+mn-ea"/>
              <a:ea typeface="+mn-ea"/>
            </a:endParaRPr>
          </a:p>
        </p:txBody>
      </p:sp>
      <p:pic>
        <p:nvPicPr>
          <p:cNvPr id="24578" name="Picture 2"/>
          <p:cNvPicPr>
            <a:picLocks noChangeAspect="1" noChangeArrowheads="1"/>
          </p:cNvPicPr>
          <p:nvPr/>
        </p:nvPicPr>
        <p:blipFill>
          <a:blip r:embed="rId1" cstate="print"/>
          <a:srcRect/>
          <a:stretch>
            <a:fillRect/>
          </a:stretch>
        </p:blipFill>
        <p:spPr bwMode="auto">
          <a:xfrm>
            <a:off x="6530429" y="1695450"/>
            <a:ext cx="5227637" cy="3467100"/>
          </a:xfrm>
          <a:prstGeom prst="rect">
            <a:avLst/>
          </a:prstGeom>
          <a:noFill/>
          <a:ln w="9525">
            <a:noFill/>
            <a:miter lim="800000"/>
            <a:headEnd/>
            <a:tailEnd/>
          </a:ln>
        </p:spPr>
      </p:pic>
      <p:sp>
        <p:nvSpPr>
          <p:cNvPr id="6" name="TextBox 55"/>
          <p:cNvSpPr txBox="1">
            <a:spLocks noChangeArrowheads="1"/>
          </p:cNvSpPr>
          <p:nvPr/>
        </p:nvSpPr>
        <p:spPr bwMode="auto">
          <a:xfrm>
            <a:off x="-203731" y="106363"/>
            <a:ext cx="1497013" cy="369332"/>
          </a:xfrm>
          <a:prstGeom prst="rect">
            <a:avLst/>
          </a:prstGeom>
          <a:noFill/>
          <a:ln w="9525">
            <a:noFill/>
            <a:miter lim="800000"/>
          </a:ln>
        </p:spPr>
        <p:txBody>
          <a:bodyPr>
            <a:spAutoFit/>
          </a:bodyPr>
          <a:lstStyle/>
          <a:p>
            <a:pPr algn="r">
              <a:buFont typeface="Arial" panose="020B0604020202020204" pitchFamily="34" charset="0"/>
              <a:buNone/>
            </a:pPr>
            <a:r>
              <a:rPr lang="zh-CN" altLang="en-US" dirty="0">
                <a:solidFill>
                  <a:schemeClr val="accent2"/>
                </a:solidFill>
                <a:latin typeface="华文细黑" panose="02010600040101010101" pitchFamily="2" charset="-122"/>
                <a:ea typeface="华文细黑" panose="02010600040101010101" pitchFamily="2" charset="-122"/>
                <a:cs typeface="华文细黑" panose="02010600040101010101" pitchFamily="2" charset="-122"/>
              </a:rPr>
              <a:t>学习任务</a:t>
            </a:r>
            <a:r>
              <a:rPr lang="en-US" altLang="zh-CN" dirty="0">
                <a:solidFill>
                  <a:schemeClr val="accent2"/>
                </a:solidFill>
                <a:latin typeface="华文细黑" panose="02010600040101010101" pitchFamily="2" charset="-122"/>
                <a:ea typeface="华文细黑" panose="02010600040101010101" pitchFamily="2" charset="-122"/>
                <a:cs typeface="华文细黑" panose="02010600040101010101" pitchFamily="2" charset="-122"/>
              </a:rPr>
              <a:t>6</a:t>
            </a:r>
            <a:endParaRPr lang="zh-CN" altLang="en-US" dirty="0">
              <a:solidFill>
                <a:schemeClr val="accent2"/>
              </a:solidFill>
              <a:latin typeface="华文细黑" panose="02010600040101010101" pitchFamily="2" charset="-122"/>
              <a:ea typeface="华文细黑" panose="02010600040101010101" pitchFamily="2" charset="-122"/>
              <a:cs typeface="华文细黑" panose="02010600040101010101" pitchFamily="2" charset="-122"/>
            </a:endParaRPr>
          </a:p>
        </p:txBody>
      </p:sp>
      <p:sp>
        <p:nvSpPr>
          <p:cNvPr id="9" name="TextBox 13"/>
          <p:cNvSpPr txBox="1"/>
          <p:nvPr/>
        </p:nvSpPr>
        <p:spPr>
          <a:xfrm>
            <a:off x="1369571" y="105267"/>
            <a:ext cx="4157067" cy="369332"/>
          </a:xfrm>
          <a:prstGeom prst="rect">
            <a:avLst/>
          </a:prstGeom>
          <a:noFill/>
        </p:spPr>
        <p:txBody>
          <a:bodyPr wrap="square" rtlCol="0">
            <a:spAutoFit/>
          </a:bodyPr>
          <a:lstStyle/>
          <a:p>
            <a:r>
              <a:rPr lang="zh-CN" altLang="en-US" dirty="0">
                <a:solidFill>
                  <a:schemeClr val="accent2"/>
                </a:solidFill>
                <a:latin typeface="微软雅黑" panose="020B0503020204020204" pitchFamily="34" charset="-122"/>
                <a:ea typeface="微软雅黑" panose="020B0503020204020204" pitchFamily="34" charset="-122"/>
              </a:rPr>
              <a:t>施工准备工作计划</a:t>
            </a:r>
            <a:endParaRPr lang="zh-CN" altLang="en-US" dirty="0">
              <a:solidFill>
                <a:schemeClr val="accent2"/>
              </a:solidFill>
            </a:endParaRPr>
          </a:p>
        </p:txBody>
      </p:sp>
    </p:spTree>
  </p:cSld>
  <p:clrMapOvr>
    <a:masterClrMapping/>
  </p:clrMapOvr>
  <p:transition spd="slow">
    <p:wipe/>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0098" name="TextBox 5"/>
          <p:cNvSpPr txBox="1">
            <a:spLocks noChangeArrowheads="1"/>
          </p:cNvSpPr>
          <p:nvPr/>
        </p:nvSpPr>
        <p:spPr bwMode="auto">
          <a:xfrm>
            <a:off x="913805" y="1052736"/>
            <a:ext cx="5184576" cy="5029390"/>
          </a:xfrm>
          <a:prstGeom prst="rect">
            <a:avLst/>
          </a:prstGeom>
          <a:noFill/>
          <a:ln w="9525">
            <a:noFill/>
            <a:miter lim="800000"/>
          </a:ln>
        </p:spPr>
        <p:txBody>
          <a:bodyPr wrap="square">
            <a:spAutoFit/>
          </a:bodyPr>
          <a:lstStyle/>
          <a:p>
            <a:pPr>
              <a:lnSpc>
                <a:spcPct val="150000"/>
              </a:lnSpc>
            </a:pPr>
            <a:r>
              <a:rPr lang="en-US" altLang="zh-CN" dirty="0">
                <a:latin typeface="+mn-ea"/>
                <a:ea typeface="+mn-ea"/>
              </a:rPr>
              <a:t>4. </a:t>
            </a:r>
            <a:r>
              <a:rPr lang="zh-CN" altLang="en-US" dirty="0">
                <a:latin typeface="+mn-ea"/>
                <a:ea typeface="+mn-ea"/>
              </a:rPr>
              <a:t>物资准备</a:t>
            </a:r>
            <a:endParaRPr lang="zh-CN" altLang="en-US" dirty="0">
              <a:latin typeface="+mn-ea"/>
              <a:ea typeface="+mn-ea"/>
            </a:endParaRPr>
          </a:p>
          <a:p>
            <a:pPr>
              <a:lnSpc>
                <a:spcPct val="150000"/>
              </a:lnSpc>
            </a:pPr>
            <a:r>
              <a:rPr lang="zh-CN" altLang="en-US" dirty="0">
                <a:latin typeface="+mn-ea"/>
                <a:ea typeface="+mn-ea"/>
              </a:rPr>
              <a:t>（</a:t>
            </a:r>
            <a:r>
              <a:rPr lang="en-US" altLang="zh-CN" dirty="0">
                <a:latin typeface="+mn-ea"/>
                <a:ea typeface="+mn-ea"/>
              </a:rPr>
              <a:t>1</a:t>
            </a:r>
            <a:r>
              <a:rPr lang="zh-CN" altLang="en-US" dirty="0">
                <a:latin typeface="+mn-ea"/>
                <a:ea typeface="+mn-ea"/>
              </a:rPr>
              <a:t>）材料的准备</a:t>
            </a:r>
            <a:endParaRPr lang="en-US" altLang="zh-CN" dirty="0">
              <a:latin typeface="+mn-ea"/>
              <a:ea typeface="+mn-ea"/>
            </a:endParaRPr>
          </a:p>
          <a:p>
            <a:pPr>
              <a:lnSpc>
                <a:spcPct val="150000"/>
              </a:lnSpc>
            </a:pPr>
            <a:r>
              <a:rPr lang="zh-CN" altLang="en-US" dirty="0">
                <a:latin typeface="+mn-ea"/>
                <a:ea typeface="+mn-ea"/>
              </a:rPr>
              <a:t>（</a:t>
            </a:r>
            <a:r>
              <a:rPr lang="en-US" altLang="zh-CN" dirty="0">
                <a:latin typeface="+mn-ea"/>
                <a:ea typeface="+mn-ea"/>
              </a:rPr>
              <a:t>2</a:t>
            </a:r>
            <a:r>
              <a:rPr lang="zh-CN" altLang="en-US" dirty="0">
                <a:latin typeface="+mn-ea"/>
                <a:ea typeface="+mn-ea"/>
              </a:rPr>
              <a:t>）构配件及设备加工订货准备</a:t>
            </a:r>
            <a:endParaRPr lang="en-US" altLang="zh-CN" dirty="0">
              <a:latin typeface="+mn-ea"/>
              <a:ea typeface="+mn-ea"/>
            </a:endParaRPr>
          </a:p>
          <a:p>
            <a:pPr>
              <a:lnSpc>
                <a:spcPct val="150000"/>
              </a:lnSpc>
            </a:pPr>
            <a:r>
              <a:rPr lang="zh-CN" altLang="en-US" dirty="0">
                <a:latin typeface="+mn-ea"/>
                <a:ea typeface="+mn-ea"/>
              </a:rPr>
              <a:t>（</a:t>
            </a:r>
            <a:r>
              <a:rPr lang="en-US" altLang="zh-CN" dirty="0">
                <a:latin typeface="+mn-ea"/>
                <a:ea typeface="+mn-ea"/>
              </a:rPr>
              <a:t>3</a:t>
            </a:r>
            <a:r>
              <a:rPr lang="zh-CN" altLang="en-US" dirty="0">
                <a:latin typeface="+mn-ea"/>
                <a:ea typeface="+mn-ea"/>
              </a:rPr>
              <a:t>）施工机具的准备</a:t>
            </a:r>
            <a:endParaRPr lang="en-US" altLang="zh-CN" dirty="0">
              <a:latin typeface="+mn-ea"/>
              <a:ea typeface="+mn-ea"/>
            </a:endParaRPr>
          </a:p>
          <a:p>
            <a:pPr>
              <a:lnSpc>
                <a:spcPct val="150000"/>
              </a:lnSpc>
            </a:pPr>
            <a:r>
              <a:rPr lang="en-US" altLang="zh-CN" dirty="0">
                <a:latin typeface="+mn-ea"/>
                <a:ea typeface="+mn-ea"/>
              </a:rPr>
              <a:t>5. </a:t>
            </a:r>
            <a:r>
              <a:rPr lang="zh-CN" altLang="en-US" dirty="0">
                <a:latin typeface="+mn-ea"/>
                <a:ea typeface="+mn-ea"/>
              </a:rPr>
              <a:t>劳动力组织准备</a:t>
            </a:r>
            <a:endParaRPr lang="zh-CN" altLang="en-US" dirty="0">
              <a:latin typeface="+mn-ea"/>
              <a:ea typeface="+mn-ea"/>
            </a:endParaRPr>
          </a:p>
          <a:p>
            <a:pPr>
              <a:lnSpc>
                <a:spcPct val="150000"/>
              </a:lnSpc>
            </a:pPr>
            <a:r>
              <a:rPr lang="zh-CN" altLang="en-US" dirty="0">
                <a:latin typeface="+mn-ea"/>
                <a:ea typeface="+mn-ea"/>
              </a:rPr>
              <a:t>（</a:t>
            </a:r>
            <a:r>
              <a:rPr lang="en-US" altLang="zh-CN" dirty="0">
                <a:latin typeface="+mn-ea"/>
                <a:ea typeface="+mn-ea"/>
              </a:rPr>
              <a:t>1</a:t>
            </a:r>
            <a:r>
              <a:rPr lang="zh-CN" altLang="en-US" dirty="0">
                <a:latin typeface="+mn-ea"/>
                <a:ea typeface="+mn-ea"/>
              </a:rPr>
              <a:t>）建立施工项目领导机构</a:t>
            </a:r>
            <a:endParaRPr lang="en-US" altLang="zh-CN" dirty="0">
              <a:latin typeface="+mn-ea"/>
              <a:ea typeface="+mn-ea"/>
            </a:endParaRPr>
          </a:p>
          <a:p>
            <a:pPr>
              <a:lnSpc>
                <a:spcPct val="150000"/>
              </a:lnSpc>
            </a:pPr>
            <a:r>
              <a:rPr lang="zh-CN" altLang="en-US" dirty="0">
                <a:latin typeface="+mn-ea"/>
                <a:ea typeface="+mn-ea"/>
              </a:rPr>
              <a:t>（</a:t>
            </a:r>
            <a:r>
              <a:rPr lang="en-US" altLang="zh-CN" dirty="0">
                <a:latin typeface="+mn-ea"/>
                <a:ea typeface="+mn-ea"/>
              </a:rPr>
              <a:t>2</a:t>
            </a:r>
            <a:r>
              <a:rPr lang="zh-CN" altLang="en-US" dirty="0">
                <a:latin typeface="+mn-ea"/>
                <a:ea typeface="+mn-ea"/>
              </a:rPr>
              <a:t>）建立精干的工作队组</a:t>
            </a:r>
            <a:endParaRPr lang="en-US" altLang="zh-CN" dirty="0">
              <a:latin typeface="+mn-ea"/>
              <a:ea typeface="+mn-ea"/>
            </a:endParaRPr>
          </a:p>
          <a:p>
            <a:pPr>
              <a:lnSpc>
                <a:spcPct val="150000"/>
              </a:lnSpc>
            </a:pPr>
            <a:r>
              <a:rPr lang="zh-CN" altLang="en-US" dirty="0">
                <a:latin typeface="+mn-ea"/>
                <a:ea typeface="+mn-ea"/>
              </a:rPr>
              <a:t>（</a:t>
            </a:r>
            <a:r>
              <a:rPr lang="en-US" altLang="zh-CN" dirty="0">
                <a:latin typeface="+mn-ea"/>
                <a:ea typeface="+mn-ea"/>
              </a:rPr>
              <a:t>3</a:t>
            </a:r>
            <a:r>
              <a:rPr lang="zh-CN" altLang="en-US" dirty="0">
                <a:latin typeface="+mn-ea"/>
                <a:ea typeface="+mn-ea"/>
              </a:rPr>
              <a:t>）集结施工力量，组织劳动力进场</a:t>
            </a:r>
            <a:endParaRPr lang="en-US" altLang="zh-CN" dirty="0">
              <a:latin typeface="+mn-ea"/>
              <a:ea typeface="+mn-ea"/>
            </a:endParaRPr>
          </a:p>
          <a:p>
            <a:pPr>
              <a:lnSpc>
                <a:spcPct val="150000"/>
              </a:lnSpc>
            </a:pPr>
            <a:r>
              <a:rPr lang="zh-CN" altLang="en-US" dirty="0">
                <a:latin typeface="+mn-ea"/>
                <a:ea typeface="+mn-ea"/>
              </a:rPr>
              <a:t>（</a:t>
            </a:r>
            <a:r>
              <a:rPr lang="en-US" altLang="zh-CN" dirty="0">
                <a:latin typeface="+mn-ea"/>
                <a:ea typeface="+mn-ea"/>
              </a:rPr>
              <a:t>4</a:t>
            </a:r>
            <a:r>
              <a:rPr lang="zh-CN" altLang="en-US" dirty="0">
                <a:latin typeface="+mn-ea"/>
                <a:ea typeface="+mn-ea"/>
              </a:rPr>
              <a:t>）做好职工入场教育工作</a:t>
            </a:r>
            <a:endParaRPr lang="en-US" altLang="zh-CN" dirty="0">
              <a:latin typeface="+mn-ea"/>
              <a:ea typeface="+mn-ea"/>
            </a:endParaRPr>
          </a:p>
          <a:p>
            <a:pPr>
              <a:lnSpc>
                <a:spcPct val="150000"/>
              </a:lnSpc>
            </a:pPr>
            <a:r>
              <a:rPr lang="en-US" altLang="zh-CN" dirty="0">
                <a:latin typeface="+mn-ea"/>
                <a:ea typeface="+mn-ea"/>
              </a:rPr>
              <a:t>6. </a:t>
            </a:r>
            <a:r>
              <a:rPr lang="zh-CN" altLang="en-US" dirty="0">
                <a:latin typeface="+mn-ea"/>
                <a:ea typeface="+mn-ea"/>
              </a:rPr>
              <a:t>季节性施工准备</a:t>
            </a:r>
            <a:endParaRPr lang="zh-CN" altLang="en-US" dirty="0">
              <a:latin typeface="+mn-ea"/>
              <a:ea typeface="+mn-ea"/>
            </a:endParaRPr>
          </a:p>
          <a:p>
            <a:pPr>
              <a:lnSpc>
                <a:spcPct val="150000"/>
              </a:lnSpc>
            </a:pPr>
            <a:r>
              <a:rPr lang="zh-CN" altLang="en-US" dirty="0">
                <a:latin typeface="+mn-ea"/>
                <a:ea typeface="+mn-ea"/>
              </a:rPr>
              <a:t>按照施工组织设计要求，认真落实冬施、雨施和高温季节施工设施和技术组织措施。</a:t>
            </a:r>
            <a:endParaRPr lang="en-US" altLang="zh-CN" dirty="0">
              <a:latin typeface="+mn-ea"/>
              <a:ea typeface="+mn-ea"/>
            </a:endParaRPr>
          </a:p>
        </p:txBody>
      </p:sp>
      <p:pic>
        <p:nvPicPr>
          <p:cNvPr id="25602" name="Picture 2"/>
          <p:cNvPicPr>
            <a:picLocks noChangeAspect="1" noChangeArrowheads="1"/>
          </p:cNvPicPr>
          <p:nvPr/>
        </p:nvPicPr>
        <p:blipFill>
          <a:blip r:embed="rId1" cstate="print"/>
          <a:srcRect/>
          <a:stretch>
            <a:fillRect/>
          </a:stretch>
        </p:blipFill>
        <p:spPr bwMode="auto">
          <a:xfrm>
            <a:off x="6314405" y="1752600"/>
            <a:ext cx="5676900" cy="3352800"/>
          </a:xfrm>
          <a:prstGeom prst="rect">
            <a:avLst/>
          </a:prstGeom>
          <a:noFill/>
          <a:ln w="9525">
            <a:noFill/>
            <a:miter lim="800000"/>
            <a:headEnd/>
            <a:tailEnd/>
          </a:ln>
        </p:spPr>
      </p:pic>
      <p:sp>
        <p:nvSpPr>
          <p:cNvPr id="7" name="TextBox 55"/>
          <p:cNvSpPr txBox="1">
            <a:spLocks noChangeArrowheads="1"/>
          </p:cNvSpPr>
          <p:nvPr/>
        </p:nvSpPr>
        <p:spPr bwMode="auto">
          <a:xfrm>
            <a:off x="-203731" y="106363"/>
            <a:ext cx="1497013" cy="369332"/>
          </a:xfrm>
          <a:prstGeom prst="rect">
            <a:avLst/>
          </a:prstGeom>
          <a:noFill/>
          <a:ln w="9525">
            <a:noFill/>
            <a:miter lim="800000"/>
          </a:ln>
        </p:spPr>
        <p:txBody>
          <a:bodyPr>
            <a:spAutoFit/>
          </a:bodyPr>
          <a:lstStyle/>
          <a:p>
            <a:pPr algn="r">
              <a:buFont typeface="Arial" panose="020B0604020202020204" pitchFamily="34" charset="0"/>
              <a:buNone/>
            </a:pPr>
            <a:r>
              <a:rPr lang="zh-CN" altLang="en-US" dirty="0">
                <a:solidFill>
                  <a:schemeClr val="accent2"/>
                </a:solidFill>
                <a:latin typeface="华文细黑" panose="02010600040101010101" pitchFamily="2" charset="-122"/>
                <a:ea typeface="华文细黑" panose="02010600040101010101" pitchFamily="2" charset="-122"/>
                <a:cs typeface="华文细黑" panose="02010600040101010101" pitchFamily="2" charset="-122"/>
              </a:rPr>
              <a:t>学习任务</a:t>
            </a:r>
            <a:r>
              <a:rPr lang="en-US" altLang="zh-CN" dirty="0">
                <a:solidFill>
                  <a:schemeClr val="accent2"/>
                </a:solidFill>
                <a:latin typeface="华文细黑" panose="02010600040101010101" pitchFamily="2" charset="-122"/>
                <a:ea typeface="华文细黑" panose="02010600040101010101" pitchFamily="2" charset="-122"/>
                <a:cs typeface="华文细黑" panose="02010600040101010101" pitchFamily="2" charset="-122"/>
              </a:rPr>
              <a:t>6</a:t>
            </a:r>
            <a:endParaRPr lang="zh-CN" altLang="en-US" dirty="0">
              <a:solidFill>
                <a:schemeClr val="accent2"/>
              </a:solidFill>
              <a:latin typeface="华文细黑" panose="02010600040101010101" pitchFamily="2" charset="-122"/>
              <a:ea typeface="华文细黑" panose="02010600040101010101" pitchFamily="2" charset="-122"/>
              <a:cs typeface="华文细黑" panose="02010600040101010101" pitchFamily="2" charset="-122"/>
            </a:endParaRPr>
          </a:p>
        </p:txBody>
      </p:sp>
      <p:sp>
        <p:nvSpPr>
          <p:cNvPr id="8" name="TextBox 13"/>
          <p:cNvSpPr txBox="1"/>
          <p:nvPr/>
        </p:nvSpPr>
        <p:spPr>
          <a:xfrm>
            <a:off x="1369571" y="105267"/>
            <a:ext cx="4157067" cy="369332"/>
          </a:xfrm>
          <a:prstGeom prst="rect">
            <a:avLst/>
          </a:prstGeom>
          <a:noFill/>
        </p:spPr>
        <p:txBody>
          <a:bodyPr wrap="square" rtlCol="0">
            <a:spAutoFit/>
          </a:bodyPr>
          <a:lstStyle/>
          <a:p>
            <a:r>
              <a:rPr lang="zh-CN" altLang="en-US" dirty="0">
                <a:solidFill>
                  <a:schemeClr val="accent2"/>
                </a:solidFill>
                <a:latin typeface="微软雅黑" panose="020B0503020204020204" pitchFamily="34" charset="-122"/>
                <a:ea typeface="微软雅黑" panose="020B0503020204020204" pitchFamily="34" charset="-122"/>
              </a:rPr>
              <a:t>施工准备工作计划</a:t>
            </a:r>
            <a:endParaRPr lang="zh-CN" altLang="en-US" dirty="0">
              <a:solidFill>
                <a:schemeClr val="accent2"/>
              </a:solidFill>
            </a:endParaRPr>
          </a:p>
        </p:txBody>
      </p:sp>
    </p:spTree>
  </p:cSld>
  <p:clrMapOvr>
    <a:masterClrMapping/>
  </p:clrMapOvr>
  <p:transition spd="slow">
    <p:wipe/>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3954" name="图片 22"/>
          <p:cNvPicPr>
            <a:picLocks noChangeAspect="1"/>
          </p:cNvPicPr>
          <p:nvPr/>
        </p:nvPicPr>
        <p:blipFill>
          <a:blip r:embed="rId1" cstate="print"/>
          <a:srcRect/>
          <a:stretch>
            <a:fillRect/>
          </a:stretch>
        </p:blipFill>
        <p:spPr bwMode="auto">
          <a:xfrm>
            <a:off x="0" y="0"/>
            <a:ext cx="12192000" cy="6858000"/>
          </a:xfrm>
          <a:prstGeom prst="rect">
            <a:avLst/>
          </a:prstGeom>
          <a:noFill/>
          <a:ln w="9525">
            <a:noFill/>
            <a:miter lim="800000"/>
            <a:headEnd/>
            <a:tailEnd/>
          </a:ln>
        </p:spPr>
      </p:pic>
      <p:cxnSp>
        <p:nvCxnSpPr>
          <p:cNvPr id="15" name="直接连接符 14"/>
          <p:cNvCxnSpPr/>
          <p:nvPr>
            <p:custDataLst>
              <p:tags r:id="rId2"/>
            </p:custDataLst>
          </p:nvPr>
        </p:nvCxnSpPr>
        <p:spPr>
          <a:xfrm>
            <a:off x="1588" y="3060700"/>
            <a:ext cx="12192000" cy="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custDataLst>
              <p:tags r:id="rId3"/>
            </p:custDataLst>
          </p:nvPr>
        </p:nvCxnSpPr>
        <p:spPr>
          <a:xfrm>
            <a:off x="9145588" y="0"/>
            <a:ext cx="0" cy="68580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7" name="椭圆 16"/>
          <p:cNvSpPr/>
          <p:nvPr>
            <p:custDataLst>
              <p:tags r:id="rId4"/>
            </p:custDataLst>
          </p:nvPr>
        </p:nvSpPr>
        <p:spPr>
          <a:xfrm>
            <a:off x="8491538" y="2398713"/>
            <a:ext cx="1279525" cy="1276350"/>
          </a:xfrm>
          <a:prstGeom prst="ellipse">
            <a:avLst/>
          </a:prstGeom>
          <a:solidFill>
            <a:srgbClr val="FFFFFF"/>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 typeface="Arial" panose="020B0604020202020204" pitchFamily="34" charset="0"/>
              <a:buNone/>
              <a:defRPr/>
            </a:pPr>
            <a:endParaRPr lang="zh-CN" altLang="en-US" dirty="0">
              <a:latin typeface="Impact" panose="020B0806030902050204" pitchFamily="34" charset="0"/>
              <a:ea typeface="黑体" panose="02010609060101010101" pitchFamily="49" charset="-122"/>
            </a:endParaRPr>
          </a:p>
        </p:txBody>
      </p:sp>
      <p:sp>
        <p:nvSpPr>
          <p:cNvPr id="18" name="椭圆 17"/>
          <p:cNvSpPr/>
          <p:nvPr>
            <p:custDataLst>
              <p:tags r:id="rId5"/>
            </p:custDataLst>
          </p:nvPr>
        </p:nvSpPr>
        <p:spPr>
          <a:xfrm>
            <a:off x="8597900" y="2501900"/>
            <a:ext cx="1065213" cy="10668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 typeface="Arial" panose="020B0604020202020204" pitchFamily="34" charset="0"/>
              <a:buNone/>
            </a:pPr>
            <a:r>
              <a:rPr lang="en-US" altLang="zh-CN" sz="5800">
                <a:solidFill>
                  <a:srgbClr val="FFFFFF"/>
                </a:solidFill>
                <a:latin typeface="Impact" panose="020B0806030902050204" pitchFamily="34" charset="0"/>
                <a:ea typeface="黑体" panose="02010609060101010101" pitchFamily="49" charset="-122"/>
              </a:rPr>
              <a:t>6</a:t>
            </a:r>
            <a:endParaRPr lang="zh-CN" altLang="en-US" sz="5800">
              <a:solidFill>
                <a:srgbClr val="FFFFFF"/>
              </a:solidFill>
              <a:latin typeface="Impact" panose="020B0806030902050204" pitchFamily="34" charset="0"/>
              <a:ea typeface="黑体" panose="02010609060101010101" pitchFamily="49" charset="-122"/>
            </a:endParaRPr>
          </a:p>
        </p:txBody>
      </p:sp>
      <p:sp>
        <p:nvSpPr>
          <p:cNvPr id="8" name="TextBox 7"/>
          <p:cNvSpPr txBox="1">
            <a:spLocks noChangeArrowheads="1"/>
          </p:cNvSpPr>
          <p:nvPr/>
        </p:nvSpPr>
        <p:spPr bwMode="auto">
          <a:xfrm>
            <a:off x="2705100" y="1951038"/>
            <a:ext cx="4698722" cy="769441"/>
          </a:xfrm>
          <a:prstGeom prst="rect">
            <a:avLst/>
          </a:prstGeom>
          <a:noFill/>
          <a:ln w="9525">
            <a:noFill/>
            <a:miter lim="800000"/>
          </a:ln>
        </p:spPr>
        <p:txBody>
          <a:bodyPr wrap="none">
            <a:spAutoFit/>
          </a:bodyPr>
          <a:lstStyle/>
          <a:p>
            <a:pPr marL="0" lvl="1">
              <a:buFont typeface="Arial" panose="020B0604020202020204" pitchFamily="34" charset="0"/>
              <a:buNone/>
            </a:pPr>
            <a:r>
              <a:rPr lang="zh-CN" altLang="en-US" sz="4400" dirty="0">
                <a:latin typeface="+mn-ea"/>
                <a:ea typeface="+mn-ea"/>
              </a:rPr>
              <a:t>施工准备实施内容</a:t>
            </a:r>
            <a:endParaRPr lang="zh-CN" altLang="en-US" sz="4400" dirty="0">
              <a:latin typeface="+mn-ea"/>
              <a:ea typeface="+mn-ea"/>
            </a:endParaRPr>
          </a:p>
        </p:txBody>
      </p:sp>
      <p:sp>
        <p:nvSpPr>
          <p:cNvPr id="9" name="文本框 9"/>
          <p:cNvSpPr txBox="1">
            <a:spLocks noChangeArrowheads="1"/>
          </p:cNvSpPr>
          <p:nvPr/>
        </p:nvSpPr>
        <p:spPr bwMode="auto">
          <a:xfrm>
            <a:off x="1562100" y="4351338"/>
            <a:ext cx="6153150" cy="407291"/>
          </a:xfrm>
          <a:prstGeom prst="rect">
            <a:avLst/>
          </a:prstGeom>
          <a:noFill/>
          <a:ln w="9525">
            <a:noFill/>
            <a:miter lim="800000"/>
          </a:ln>
        </p:spPr>
        <p:txBody>
          <a:bodyPr lIns="0" tIns="0" rIns="0" bIns="0">
            <a:spAutoFit/>
          </a:bodyPr>
          <a:lstStyle/>
          <a:p>
            <a:pPr>
              <a:lnSpc>
                <a:spcPct val="150000"/>
              </a:lnSpc>
              <a:buFont typeface="Arial" panose="020B0604020202020204" pitchFamily="34" charset="0"/>
              <a:buNone/>
            </a:pPr>
            <a:r>
              <a:rPr lang="zh-CN" altLang="en-US" sz="2000" dirty="0">
                <a:latin typeface="+mn-ea"/>
                <a:ea typeface="+mn-ea"/>
              </a:rPr>
              <a:t>熟悉施工准备实施的具体内容。</a:t>
            </a:r>
            <a:endParaRPr lang="zh-CN" altLang="en-US" sz="2000" dirty="0">
              <a:latin typeface="+mn-ea"/>
              <a:ea typeface="+mn-ea"/>
            </a:endParaRPr>
          </a:p>
        </p:txBody>
      </p:sp>
      <p:grpSp>
        <p:nvGrpSpPr>
          <p:cNvPr id="2" name="组合 24"/>
          <p:cNvGrpSpPr/>
          <p:nvPr/>
        </p:nvGrpSpPr>
        <p:grpSpPr bwMode="auto">
          <a:xfrm>
            <a:off x="9663113" y="4516438"/>
            <a:ext cx="1906587" cy="696912"/>
            <a:chOff x="1812154" y="1905182"/>
            <a:chExt cx="3233738" cy="696912"/>
          </a:xfrm>
        </p:grpSpPr>
        <p:sp>
          <p:nvSpPr>
            <p:cNvPr id="26" name="Freeform 5"/>
            <p:cNvSpPr/>
            <p:nvPr/>
          </p:nvSpPr>
          <p:spPr bwMode="auto">
            <a:xfrm>
              <a:off x="1812154" y="1905182"/>
              <a:ext cx="3233738" cy="696912"/>
            </a:xfrm>
            <a:custGeom>
              <a:avLst/>
              <a:gdLst>
                <a:gd name="T0" fmla="*/ 156 w 4587"/>
                <a:gd name="T1" fmla="*/ 0 h 986"/>
                <a:gd name="T2" fmla="*/ 4432 w 4587"/>
                <a:gd name="T3" fmla="*/ 0 h 986"/>
                <a:gd name="T4" fmla="*/ 4587 w 4587"/>
                <a:gd name="T5" fmla="*/ 156 h 986"/>
                <a:gd name="T6" fmla="*/ 4587 w 4587"/>
                <a:gd name="T7" fmla="*/ 830 h 986"/>
                <a:gd name="T8" fmla="*/ 4432 w 4587"/>
                <a:gd name="T9" fmla="*/ 986 h 986"/>
                <a:gd name="T10" fmla="*/ 156 w 4587"/>
                <a:gd name="T11" fmla="*/ 986 h 986"/>
                <a:gd name="T12" fmla="*/ 0 w 4587"/>
                <a:gd name="T13" fmla="*/ 830 h 986"/>
                <a:gd name="T14" fmla="*/ 0 w 4587"/>
                <a:gd name="T15" fmla="*/ 156 h 986"/>
                <a:gd name="T16" fmla="*/ 156 w 4587"/>
                <a:gd name="T17" fmla="*/ 0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87" h="986">
                  <a:moveTo>
                    <a:pt x="156" y="0"/>
                  </a:moveTo>
                  <a:lnTo>
                    <a:pt x="4432" y="0"/>
                  </a:lnTo>
                  <a:cubicBezTo>
                    <a:pt x="4517" y="0"/>
                    <a:pt x="4587" y="70"/>
                    <a:pt x="4587" y="156"/>
                  </a:cubicBezTo>
                  <a:lnTo>
                    <a:pt x="4587" y="830"/>
                  </a:lnTo>
                  <a:cubicBezTo>
                    <a:pt x="4587" y="916"/>
                    <a:pt x="4517" y="986"/>
                    <a:pt x="4432" y="986"/>
                  </a:cubicBezTo>
                  <a:lnTo>
                    <a:pt x="156" y="986"/>
                  </a:lnTo>
                  <a:cubicBezTo>
                    <a:pt x="70" y="986"/>
                    <a:pt x="0" y="916"/>
                    <a:pt x="0" y="830"/>
                  </a:cubicBezTo>
                  <a:lnTo>
                    <a:pt x="0" y="156"/>
                  </a:lnTo>
                  <a:cubicBezTo>
                    <a:pt x="0" y="70"/>
                    <a:pt x="70" y="0"/>
                    <a:pt x="156" y="0"/>
                  </a:cubicBezTo>
                  <a:close/>
                </a:path>
              </a:pathLst>
            </a:custGeom>
            <a:solidFill>
              <a:srgbClr val="FFFFFF"/>
            </a:solidFill>
            <a:ln w="10" cap="flat">
              <a:solidFill>
                <a:schemeClr val="accent1">
                  <a:lumMod val="60000"/>
                  <a:lumOff val="40000"/>
                </a:schemeClr>
              </a:solidFill>
              <a:prstDash val="solid"/>
              <a:miter lim="800000"/>
            </a:ln>
          </p:spPr>
          <p:txBody>
            <a:bodyPr/>
            <a:lstStyle/>
            <a:p>
              <a:pPr>
                <a:buFont typeface="Arial" panose="020B0604020202020204" pitchFamily="34" charset="0"/>
                <a:buNone/>
                <a:defRPr/>
              </a:pPr>
              <a:endParaRPr lang="zh-CN" altLang="en-US">
                <a:solidFill>
                  <a:schemeClr val="accent1"/>
                </a:solidFill>
              </a:endParaRPr>
            </a:p>
          </p:txBody>
        </p:sp>
        <p:sp>
          <p:nvSpPr>
            <p:cNvPr id="253963" name="TextBox 28"/>
            <p:cNvSpPr txBox="1">
              <a:spLocks noChangeArrowheads="1"/>
            </p:cNvSpPr>
            <p:nvPr/>
          </p:nvSpPr>
          <p:spPr bwMode="auto">
            <a:xfrm>
              <a:off x="2143336" y="2022657"/>
              <a:ext cx="2536371" cy="457200"/>
            </a:xfrm>
            <a:prstGeom prst="rect">
              <a:avLst/>
            </a:prstGeom>
            <a:noFill/>
            <a:ln w="9525">
              <a:noFill/>
              <a:miter lim="800000"/>
            </a:ln>
          </p:spPr>
          <p:txBody>
            <a:bodyPr>
              <a:spAutoFit/>
            </a:bodyPr>
            <a:lstStyle/>
            <a:p>
              <a:pPr algn="ctr">
                <a:buFont typeface="Arial" panose="020B0604020202020204" pitchFamily="34" charset="0"/>
                <a:buNone/>
              </a:pPr>
              <a:r>
                <a:rPr lang="zh-CN" altLang="en-US" sz="2400" b="1">
                  <a:solidFill>
                    <a:schemeClr val="accent1"/>
                  </a:solidFill>
                  <a:latin typeface="微软雅黑" panose="020B0503020204020204" pitchFamily="34" charset="-122"/>
                  <a:ea typeface="微软雅黑" panose="020B0503020204020204" pitchFamily="34" charset="-122"/>
                </a:rPr>
                <a:t>任务目标</a:t>
              </a:r>
              <a:endParaRPr lang="zh-CN" altLang="en-US" sz="2400" b="1">
                <a:solidFill>
                  <a:schemeClr val="accent1"/>
                </a:solidFill>
                <a:latin typeface="微软雅黑" panose="020B0503020204020204" pitchFamily="34" charset="-122"/>
                <a:ea typeface="微软雅黑" panose="020B0503020204020204" pitchFamily="34" charset="-122"/>
              </a:endParaRPr>
            </a:p>
          </p:txBody>
        </p:sp>
      </p:grpSp>
      <p:sp>
        <p:nvSpPr>
          <p:cNvPr id="253964" name="Text Box 12"/>
          <p:cNvSpPr txBox="1">
            <a:spLocks noChangeArrowheads="1"/>
          </p:cNvSpPr>
          <p:nvPr/>
        </p:nvSpPr>
        <p:spPr bwMode="auto">
          <a:xfrm>
            <a:off x="769938" y="765175"/>
            <a:ext cx="3095625" cy="1446550"/>
          </a:xfrm>
          <a:prstGeom prst="rect">
            <a:avLst/>
          </a:prstGeom>
          <a:noFill/>
          <a:ln w="9525">
            <a:noFill/>
            <a:miter lim="800000"/>
          </a:ln>
          <a:effectLst/>
        </p:spPr>
        <p:txBody>
          <a:bodyPr>
            <a:spAutoFit/>
          </a:bodyPr>
          <a:lstStyle/>
          <a:p>
            <a:pPr>
              <a:spcBef>
                <a:spcPct val="50000"/>
              </a:spcBef>
            </a:pPr>
            <a:r>
              <a:rPr lang="zh-CN" altLang="en-US" sz="4400" dirty="0">
                <a:latin typeface="微软雅黑" panose="020B0503020204020204" pitchFamily="34" charset="-122"/>
                <a:ea typeface="微软雅黑" panose="020B0503020204020204" pitchFamily="34" charset="-122"/>
              </a:rPr>
              <a:t>学习任务 </a:t>
            </a:r>
            <a:r>
              <a:rPr lang="en-US" altLang="zh-CN" sz="4400" dirty="0">
                <a:latin typeface="微软雅黑" panose="020B0503020204020204" pitchFamily="34" charset="-122"/>
                <a:ea typeface="微软雅黑" panose="020B0503020204020204" pitchFamily="34" charset="-122"/>
              </a:rPr>
              <a:t>7 </a:t>
            </a:r>
            <a:br>
              <a:rPr lang="en-US" altLang="zh-CN" sz="4400" dirty="0">
                <a:latin typeface="微软雅黑" panose="020B0503020204020204" pitchFamily="34" charset="-122"/>
                <a:ea typeface="微软雅黑" panose="020B0503020204020204" pitchFamily="34" charset="-122"/>
              </a:rPr>
            </a:br>
            <a:endParaRPr lang="zh-CN" altLang="en-US" sz="4400" dirty="0">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1+#ppt_w/2"/>
                                          </p:val>
                                        </p:tav>
                                        <p:tav tm="100000">
                                          <p:val>
                                            <p:strVal val="#ppt_x"/>
                                          </p:val>
                                        </p:tav>
                                      </p:tavLst>
                                    </p:anim>
                                    <p:anim calcmode="lin" valueType="num">
                                      <p:cBhvr additive="base">
                                        <p:cTn id="8" dur="500" fill="hold"/>
                                        <p:tgtEl>
                                          <p:spTgt spid="16"/>
                                        </p:tgtEl>
                                        <p:attrNameLst>
                                          <p:attrName>ppt_y</p:attrName>
                                        </p:attrNameLst>
                                      </p:cBhvr>
                                      <p:tavLst>
                                        <p:tav tm="0">
                                          <p:val>
                                            <p:strVal val="#ppt_y"/>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fill="hold"/>
                                        <p:tgtEl>
                                          <p:spTgt spid="15"/>
                                        </p:tgtEl>
                                        <p:attrNameLst>
                                          <p:attrName>ppt_x</p:attrName>
                                        </p:attrNameLst>
                                      </p:cBhvr>
                                      <p:tavLst>
                                        <p:tav tm="0">
                                          <p:val>
                                            <p:strVal val="#ppt_x"/>
                                          </p:val>
                                        </p:tav>
                                        <p:tav tm="100000">
                                          <p:val>
                                            <p:strVal val="#ppt_x"/>
                                          </p:val>
                                        </p:tav>
                                      </p:tavLst>
                                    </p:anim>
                                    <p:anim calcmode="lin" valueType="num">
                                      <p:cBhvr additive="base">
                                        <p:cTn id="12" dur="500" fill="hold"/>
                                        <p:tgtEl>
                                          <p:spTgt spid="15"/>
                                        </p:tgtEl>
                                        <p:attrNameLst>
                                          <p:attrName>ppt_y</p:attrName>
                                        </p:attrNameLst>
                                      </p:cBhvr>
                                      <p:tavLst>
                                        <p:tav tm="0">
                                          <p:val>
                                            <p:strVal val="0-#ppt_h/2"/>
                                          </p:val>
                                        </p:tav>
                                        <p:tav tm="100000">
                                          <p:val>
                                            <p:strVal val="#ppt_y"/>
                                          </p:val>
                                        </p:tav>
                                      </p:tavLst>
                                    </p:anim>
                                  </p:childTnLst>
                                </p:cTn>
                              </p:par>
                            </p:childTnLst>
                          </p:cTn>
                        </p:par>
                        <p:par>
                          <p:cTn id="13" fill="hold">
                            <p:stCondLst>
                              <p:cond delay="500"/>
                            </p:stCondLst>
                            <p:childTnLst>
                              <p:par>
                                <p:cTn id="14" presetID="53" presetClass="entr" presetSubtype="16" fill="hold" grpId="0" nodeType="afterEffect">
                                  <p:stCondLst>
                                    <p:cond delay="0"/>
                                  </p:stCondLst>
                                  <p:childTnLst>
                                    <p:set>
                                      <p:cBhvr>
                                        <p:cTn id="15" dur="1" fill="hold">
                                          <p:stCondLst>
                                            <p:cond delay="0"/>
                                          </p:stCondLst>
                                        </p:cTn>
                                        <p:tgtEl>
                                          <p:spTgt spid="17"/>
                                        </p:tgtEl>
                                        <p:attrNameLst>
                                          <p:attrName>style.visibility</p:attrName>
                                        </p:attrNameLst>
                                      </p:cBhvr>
                                      <p:to>
                                        <p:strVal val="visible"/>
                                      </p:to>
                                    </p:set>
                                    <p:anim calcmode="lin" valueType="num">
                                      <p:cBhvr>
                                        <p:cTn id="16" dur="500" fill="hold"/>
                                        <p:tgtEl>
                                          <p:spTgt spid="17"/>
                                        </p:tgtEl>
                                        <p:attrNameLst>
                                          <p:attrName>ppt_w</p:attrName>
                                        </p:attrNameLst>
                                      </p:cBhvr>
                                      <p:tavLst>
                                        <p:tav tm="0">
                                          <p:val>
                                            <p:fltVal val="0"/>
                                          </p:val>
                                        </p:tav>
                                        <p:tav tm="100000">
                                          <p:val>
                                            <p:strVal val="#ppt_w"/>
                                          </p:val>
                                        </p:tav>
                                      </p:tavLst>
                                    </p:anim>
                                    <p:anim calcmode="lin" valueType="num">
                                      <p:cBhvr>
                                        <p:cTn id="17" dur="500" fill="hold"/>
                                        <p:tgtEl>
                                          <p:spTgt spid="17"/>
                                        </p:tgtEl>
                                        <p:attrNameLst>
                                          <p:attrName>ppt_h</p:attrName>
                                        </p:attrNameLst>
                                      </p:cBhvr>
                                      <p:tavLst>
                                        <p:tav tm="0">
                                          <p:val>
                                            <p:fltVal val="0"/>
                                          </p:val>
                                        </p:tav>
                                        <p:tav tm="100000">
                                          <p:val>
                                            <p:strVal val="#ppt_h"/>
                                          </p:val>
                                        </p:tav>
                                      </p:tavLst>
                                    </p:anim>
                                    <p:animEffect transition="in" filter="fade">
                                      <p:cBhvr>
                                        <p:cTn id="18" dur="500"/>
                                        <p:tgtEl>
                                          <p:spTgt spid="17"/>
                                        </p:tgtEl>
                                      </p:cBhvr>
                                    </p:animEffect>
                                  </p:childTnLst>
                                </p:cTn>
                              </p:par>
                              <p:par>
                                <p:cTn id="19" presetID="53" presetClass="entr" presetSubtype="16" fill="hold" grpId="0" nodeType="withEffect">
                                  <p:stCondLst>
                                    <p:cond delay="0"/>
                                  </p:stCondLst>
                                  <p:childTnLst>
                                    <p:set>
                                      <p:cBhvr>
                                        <p:cTn id="20" dur="1" fill="hold">
                                          <p:stCondLst>
                                            <p:cond delay="0"/>
                                          </p:stCondLst>
                                        </p:cTn>
                                        <p:tgtEl>
                                          <p:spTgt spid="18"/>
                                        </p:tgtEl>
                                        <p:attrNameLst>
                                          <p:attrName>style.visibility</p:attrName>
                                        </p:attrNameLst>
                                      </p:cBhvr>
                                      <p:to>
                                        <p:strVal val="visible"/>
                                      </p:to>
                                    </p:set>
                                    <p:anim calcmode="lin" valueType="num">
                                      <p:cBhvr>
                                        <p:cTn id="21" dur="500" fill="hold"/>
                                        <p:tgtEl>
                                          <p:spTgt spid="18"/>
                                        </p:tgtEl>
                                        <p:attrNameLst>
                                          <p:attrName>ppt_w</p:attrName>
                                        </p:attrNameLst>
                                      </p:cBhvr>
                                      <p:tavLst>
                                        <p:tav tm="0">
                                          <p:val>
                                            <p:fltVal val="0"/>
                                          </p:val>
                                        </p:tav>
                                        <p:tav tm="100000">
                                          <p:val>
                                            <p:strVal val="#ppt_w"/>
                                          </p:val>
                                        </p:tav>
                                      </p:tavLst>
                                    </p:anim>
                                    <p:anim calcmode="lin" valueType="num">
                                      <p:cBhvr>
                                        <p:cTn id="22" dur="500" fill="hold"/>
                                        <p:tgtEl>
                                          <p:spTgt spid="18"/>
                                        </p:tgtEl>
                                        <p:attrNameLst>
                                          <p:attrName>ppt_h</p:attrName>
                                        </p:attrNameLst>
                                      </p:cBhvr>
                                      <p:tavLst>
                                        <p:tav tm="0">
                                          <p:val>
                                            <p:fltVal val="0"/>
                                          </p:val>
                                        </p:tav>
                                        <p:tav tm="100000">
                                          <p:val>
                                            <p:strVal val="#ppt_h"/>
                                          </p:val>
                                        </p:tav>
                                      </p:tavLst>
                                    </p:anim>
                                    <p:animEffect transition="in" filter="fade">
                                      <p:cBhvr>
                                        <p:cTn id="23" dur="500"/>
                                        <p:tgtEl>
                                          <p:spTgt spid="18"/>
                                        </p:tgtEl>
                                      </p:cBhvr>
                                    </p:animEffect>
                                  </p:childTnLst>
                                </p:cTn>
                              </p:par>
                            </p:childTnLst>
                          </p:cTn>
                        </p:par>
                        <p:par>
                          <p:cTn id="24" fill="hold">
                            <p:stCondLst>
                              <p:cond delay="1000"/>
                            </p:stCondLst>
                            <p:childTnLst>
                              <p:par>
                                <p:cTn id="25" presetID="26" presetClass="emph" presetSubtype="0" fill="hold" grpId="1" nodeType="afterEffect">
                                  <p:stCondLst>
                                    <p:cond delay="0"/>
                                  </p:stCondLst>
                                  <p:childTnLst>
                                    <p:animEffect transition="out" filter="fade">
                                      <p:cBhvr>
                                        <p:cTn id="26" dur="500" tmFilter="0, 0; .2, .5; .8, .5; 1, 0"/>
                                        <p:tgtEl>
                                          <p:spTgt spid="17"/>
                                        </p:tgtEl>
                                      </p:cBhvr>
                                    </p:animEffect>
                                    <p:animScale>
                                      <p:cBhvr>
                                        <p:cTn id="27" dur="250" autoRev="1" fill="hold"/>
                                        <p:tgtEl>
                                          <p:spTgt spid="17"/>
                                        </p:tgtEl>
                                      </p:cBhvr>
                                      <p:by x="105000" y="105000"/>
                                    </p:animScale>
                                  </p:childTnLst>
                                </p:cTn>
                              </p:par>
                              <p:par>
                                <p:cTn id="28" presetID="26" presetClass="emph" presetSubtype="0" fill="hold" grpId="1" nodeType="withEffect">
                                  <p:stCondLst>
                                    <p:cond delay="0"/>
                                  </p:stCondLst>
                                  <p:childTnLst>
                                    <p:animEffect transition="out" filter="fade">
                                      <p:cBhvr>
                                        <p:cTn id="29" dur="500" tmFilter="0, 0; .2, .5; .8, .5; 1, 0"/>
                                        <p:tgtEl>
                                          <p:spTgt spid="18"/>
                                        </p:tgtEl>
                                      </p:cBhvr>
                                    </p:animEffect>
                                    <p:animScale>
                                      <p:cBhvr>
                                        <p:cTn id="30" dur="250" autoRev="1" fill="hold"/>
                                        <p:tgtEl>
                                          <p:spTgt spid="18"/>
                                        </p:tgtEl>
                                      </p:cBhvr>
                                      <p:by x="105000" y="105000"/>
                                    </p:animScale>
                                  </p:childTnLst>
                                </p:cTn>
                              </p:par>
                              <p:par>
                                <p:cTn id="31" presetID="12" presetClass="entr" presetSubtype="8" fill="hold" grpId="0" nodeType="withEffect">
                                  <p:stCondLst>
                                    <p:cond delay="0"/>
                                  </p:stCondLst>
                                  <p:childTnLst>
                                    <p:set>
                                      <p:cBhvr>
                                        <p:cTn id="32" dur="1" fill="hold">
                                          <p:stCondLst>
                                            <p:cond delay="0"/>
                                          </p:stCondLst>
                                        </p:cTn>
                                        <p:tgtEl>
                                          <p:spTgt spid="8"/>
                                        </p:tgtEl>
                                        <p:attrNameLst>
                                          <p:attrName>style.visibility</p:attrName>
                                        </p:attrNameLst>
                                      </p:cBhvr>
                                      <p:to>
                                        <p:strVal val="visible"/>
                                      </p:to>
                                    </p:set>
                                    <p:anim calcmode="lin" valueType="num">
                                      <p:cBhvr additive="base">
                                        <p:cTn id="33" dur="500"/>
                                        <p:tgtEl>
                                          <p:spTgt spid="8"/>
                                        </p:tgtEl>
                                        <p:attrNameLst>
                                          <p:attrName>ppt_x</p:attrName>
                                        </p:attrNameLst>
                                      </p:cBhvr>
                                      <p:tavLst>
                                        <p:tav tm="0">
                                          <p:val>
                                            <p:strVal val="#ppt_x-#ppt_w*1.125000"/>
                                          </p:val>
                                        </p:tav>
                                        <p:tav tm="100000">
                                          <p:val>
                                            <p:strVal val="#ppt_x"/>
                                          </p:val>
                                        </p:tav>
                                      </p:tavLst>
                                    </p:anim>
                                    <p:animEffect transition="in" filter="wipe(right)">
                                      <p:cBhvr>
                                        <p:cTn id="34" dur="500"/>
                                        <p:tgtEl>
                                          <p:spTgt spid="8"/>
                                        </p:tgtEl>
                                      </p:cBhvr>
                                    </p:animEffect>
                                  </p:childTnLst>
                                </p:cTn>
                              </p:par>
                            </p:childTnLst>
                          </p:cTn>
                        </p:par>
                        <p:par>
                          <p:cTn id="35" fill="hold">
                            <p:stCondLst>
                              <p:cond delay="1500"/>
                            </p:stCondLst>
                            <p:childTnLst>
                              <p:par>
                                <p:cTn id="36" presetID="2" presetClass="entr" presetSubtype="4" fill="hold" grpId="0" nodeType="afterEffect">
                                  <p:stCondLst>
                                    <p:cond delay="0"/>
                                  </p:stCondLst>
                                  <p:childTnLst>
                                    <p:set>
                                      <p:cBhvr>
                                        <p:cTn id="37" dur="1" fill="hold">
                                          <p:stCondLst>
                                            <p:cond delay="0"/>
                                          </p:stCondLst>
                                        </p:cTn>
                                        <p:tgtEl>
                                          <p:spTgt spid="9"/>
                                        </p:tgtEl>
                                        <p:attrNameLst>
                                          <p:attrName>style.visibility</p:attrName>
                                        </p:attrNameLst>
                                      </p:cBhvr>
                                      <p:to>
                                        <p:strVal val="visible"/>
                                      </p:to>
                                    </p:set>
                                    <p:anim calcmode="lin" valueType="num">
                                      <p:cBhvr additive="base">
                                        <p:cTn id="38" dur="500" fill="hold"/>
                                        <p:tgtEl>
                                          <p:spTgt spid="9"/>
                                        </p:tgtEl>
                                        <p:attrNameLst>
                                          <p:attrName>ppt_x</p:attrName>
                                        </p:attrNameLst>
                                      </p:cBhvr>
                                      <p:tavLst>
                                        <p:tav tm="0">
                                          <p:val>
                                            <p:strVal val="#ppt_x"/>
                                          </p:val>
                                        </p:tav>
                                        <p:tav tm="100000">
                                          <p:val>
                                            <p:strVal val="#ppt_x"/>
                                          </p:val>
                                        </p:tav>
                                      </p:tavLst>
                                    </p:anim>
                                    <p:anim calcmode="lin" valueType="num">
                                      <p:cBhvr additive="base">
                                        <p:cTn id="39" dur="500" fill="hold"/>
                                        <p:tgtEl>
                                          <p:spTgt spid="9"/>
                                        </p:tgtEl>
                                        <p:attrNameLst>
                                          <p:attrName>ppt_y</p:attrName>
                                        </p:attrNameLst>
                                      </p:cBhvr>
                                      <p:tavLst>
                                        <p:tav tm="0">
                                          <p:val>
                                            <p:strVal val="1+#ppt_h/2"/>
                                          </p:val>
                                        </p:tav>
                                        <p:tav tm="100000">
                                          <p:val>
                                            <p:strVal val="#ppt_y"/>
                                          </p:val>
                                        </p:tav>
                                      </p:tavLst>
                                    </p:anim>
                                  </p:childTnLst>
                                </p:cTn>
                              </p:par>
                            </p:childTnLst>
                          </p:cTn>
                        </p:par>
                        <p:par>
                          <p:cTn id="40" fill="hold">
                            <p:stCondLst>
                              <p:cond delay="2000"/>
                            </p:stCondLst>
                            <p:childTnLst>
                              <p:par>
                                <p:cTn id="41" presetID="2" presetClass="entr" presetSubtype="12" fill="hold" nodeType="afterEffect">
                                  <p:stCondLst>
                                    <p:cond delay="0"/>
                                  </p:stCondLst>
                                  <p:childTnLst>
                                    <p:set>
                                      <p:cBhvr>
                                        <p:cTn id="42" dur="1" fill="hold">
                                          <p:stCondLst>
                                            <p:cond delay="0"/>
                                          </p:stCondLst>
                                        </p:cTn>
                                        <p:tgtEl>
                                          <p:spTgt spid="2"/>
                                        </p:tgtEl>
                                        <p:attrNameLst>
                                          <p:attrName>style.visibility</p:attrName>
                                        </p:attrNameLst>
                                      </p:cBhvr>
                                      <p:to>
                                        <p:strVal val="visible"/>
                                      </p:to>
                                    </p:set>
                                    <p:anim calcmode="lin" valueType="num">
                                      <p:cBhvr additive="base">
                                        <p:cTn id="43" dur="500" fill="hold"/>
                                        <p:tgtEl>
                                          <p:spTgt spid="2"/>
                                        </p:tgtEl>
                                        <p:attrNameLst>
                                          <p:attrName>ppt_x</p:attrName>
                                        </p:attrNameLst>
                                      </p:cBhvr>
                                      <p:tavLst>
                                        <p:tav tm="0">
                                          <p:val>
                                            <p:strVal val="0-#ppt_w/2"/>
                                          </p:val>
                                        </p:tav>
                                        <p:tav tm="100000">
                                          <p:val>
                                            <p:strVal val="#ppt_x"/>
                                          </p:val>
                                        </p:tav>
                                      </p:tavLst>
                                    </p:anim>
                                    <p:anim calcmode="lin" valueType="num">
                                      <p:cBhvr additive="base">
                                        <p:cTn id="4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7" grpId="1" animBg="1"/>
      <p:bldP spid="18" grpId="0" animBg="1"/>
      <p:bldP spid="18" grpId="1" animBg="1"/>
      <p:bldP spid="8" grpId="0"/>
      <p:bldP spid="9"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02" name="文本框 49"/>
          <p:cNvSpPr>
            <a:spLocks noChangeArrowheads="1"/>
          </p:cNvSpPr>
          <p:nvPr/>
        </p:nvSpPr>
        <p:spPr bwMode="auto">
          <a:xfrm>
            <a:off x="38100" y="6429375"/>
            <a:ext cx="1042988" cy="369888"/>
          </a:xfrm>
          <a:prstGeom prst="rect">
            <a:avLst/>
          </a:prstGeom>
          <a:noFill/>
          <a:ln w="9525">
            <a:noFill/>
            <a:miter lim="800000"/>
          </a:ln>
        </p:spPr>
        <p:txBody>
          <a:bodyPr>
            <a:spAutoFit/>
          </a:bodyPr>
          <a:lstStyle/>
          <a:p>
            <a:pPr algn="r">
              <a:buFont typeface="Arial" panose="020B0604020202020204" pitchFamily="34" charset="0"/>
              <a:buNone/>
            </a:pPr>
            <a:r>
              <a:rPr lang="en-US" altLang="zh-CN">
                <a:solidFill>
                  <a:schemeClr val="bg1"/>
                </a:solidFill>
              </a:rPr>
              <a:t>Part 4</a:t>
            </a:r>
            <a:endParaRPr lang="zh-CN" altLang="en-US">
              <a:solidFill>
                <a:schemeClr val="bg1"/>
              </a:solidFill>
            </a:endParaRPr>
          </a:p>
        </p:txBody>
      </p:sp>
      <p:sp>
        <p:nvSpPr>
          <p:cNvPr id="53" name="椭圆 52"/>
          <p:cNvSpPr/>
          <p:nvPr/>
        </p:nvSpPr>
        <p:spPr>
          <a:xfrm>
            <a:off x="1365250" y="1639888"/>
            <a:ext cx="2587625" cy="2587625"/>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131420" tIns="65709" rIns="131420" bIns="65709" anchor="ctr"/>
          <a:lstStyle/>
          <a:p>
            <a:pPr algn="ctr">
              <a:buFont typeface="Arial" panose="020B0604020202020204" pitchFamily="34" charset="0"/>
              <a:buNone/>
              <a:defRPr/>
            </a:pPr>
            <a:endParaRPr lang="zh-CN" altLang="en-US">
              <a:solidFill>
                <a:schemeClr val="tx1"/>
              </a:solidFill>
            </a:endParaRPr>
          </a:p>
        </p:txBody>
      </p:sp>
      <p:sp>
        <p:nvSpPr>
          <p:cNvPr id="69" name="椭圆 68"/>
          <p:cNvSpPr/>
          <p:nvPr/>
        </p:nvSpPr>
        <p:spPr>
          <a:xfrm>
            <a:off x="1209675" y="1484313"/>
            <a:ext cx="2898775" cy="2898775"/>
          </a:xfrm>
          <a:prstGeom prst="ellipse">
            <a:avLst/>
          </a:prstGeom>
          <a:noFill/>
          <a:ln>
            <a:solidFill>
              <a:srgbClr val="00B0F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131420" tIns="65709" rIns="131420" bIns="65709" anchor="ctr"/>
          <a:lstStyle/>
          <a:p>
            <a:pPr algn="ctr">
              <a:buFont typeface="Arial" panose="020B0604020202020204" pitchFamily="34" charset="0"/>
              <a:buNone/>
              <a:defRPr/>
            </a:pPr>
            <a:endParaRPr lang="zh-CN" altLang="en-US">
              <a:solidFill>
                <a:schemeClr val="tx1"/>
              </a:solidFill>
            </a:endParaRPr>
          </a:p>
        </p:txBody>
      </p:sp>
      <p:sp>
        <p:nvSpPr>
          <p:cNvPr id="70" name="矩形 69"/>
          <p:cNvSpPr/>
          <p:nvPr/>
        </p:nvSpPr>
        <p:spPr>
          <a:xfrm>
            <a:off x="1490663" y="2701651"/>
            <a:ext cx="2332037" cy="871365"/>
          </a:xfrm>
          <a:prstGeom prst="rect">
            <a:avLst/>
          </a:prstGeom>
        </p:spPr>
        <p:txBody>
          <a:bodyPr lIns="131420" tIns="65709" rIns="131420" bIns="65709">
            <a:spAutoFit/>
          </a:bodyPr>
          <a:lstStyle/>
          <a:p>
            <a:pPr algn="ctr">
              <a:buFont typeface="Arial" panose="020B0604020202020204" pitchFamily="34" charset="0"/>
              <a:buNone/>
            </a:pPr>
            <a:r>
              <a:rPr lang="zh-CN" altLang="en-US" sz="2400" dirty="0">
                <a:latin typeface="+mn-ea"/>
                <a:ea typeface="+mn-ea"/>
              </a:rPr>
              <a:t>任务导入</a:t>
            </a:r>
            <a:br>
              <a:rPr lang="zh-CN" altLang="en-US" sz="2400" dirty="0">
                <a:solidFill>
                  <a:schemeClr val="accent2"/>
                </a:solidFill>
                <a:latin typeface="+mn-ea"/>
                <a:ea typeface="+mn-ea"/>
              </a:rPr>
            </a:br>
            <a:endParaRPr lang="en-US" altLang="zh-CN" sz="2400" dirty="0">
              <a:solidFill>
                <a:schemeClr val="accent2"/>
              </a:solidFill>
              <a:latin typeface="+mn-ea"/>
              <a:ea typeface="+mn-ea"/>
            </a:endParaRPr>
          </a:p>
        </p:txBody>
      </p:sp>
      <p:sp>
        <p:nvSpPr>
          <p:cNvPr id="71" name="文本框 7"/>
          <p:cNvSpPr txBox="1">
            <a:spLocks noChangeArrowheads="1"/>
          </p:cNvSpPr>
          <p:nvPr/>
        </p:nvSpPr>
        <p:spPr bwMode="auto">
          <a:xfrm>
            <a:off x="6097588" y="1952625"/>
            <a:ext cx="4826000" cy="3816350"/>
          </a:xfrm>
          <a:prstGeom prst="rect">
            <a:avLst/>
          </a:prstGeom>
          <a:noFill/>
          <a:ln>
            <a:noFill/>
          </a:ln>
        </p:spPr>
        <p:txBody>
          <a:bodyPr lIns="131420" tIns="65709" rIns="131420" bIns="65709"/>
          <a:lstStyle/>
          <a:p>
            <a:pPr>
              <a:buFont typeface="Arial" panose="020B0604020202020204" pitchFamily="34" charset="0"/>
              <a:buNone/>
            </a:pPr>
            <a:endParaRPr lang="zh-CN" altLang="en-US"/>
          </a:p>
        </p:txBody>
      </p:sp>
      <p:sp>
        <p:nvSpPr>
          <p:cNvPr id="256011" name="Text Box 11"/>
          <p:cNvSpPr txBox="1">
            <a:spLocks noChangeArrowheads="1"/>
          </p:cNvSpPr>
          <p:nvPr/>
        </p:nvSpPr>
        <p:spPr bwMode="auto">
          <a:xfrm>
            <a:off x="5378449" y="1952625"/>
            <a:ext cx="4896395" cy="3367397"/>
          </a:xfrm>
          <a:prstGeom prst="rect">
            <a:avLst/>
          </a:prstGeom>
          <a:noFill/>
          <a:ln w="9525">
            <a:noFill/>
            <a:miter lim="800000"/>
          </a:ln>
          <a:effectLst/>
        </p:spPr>
        <p:txBody>
          <a:bodyPr wrap="square">
            <a:spAutoFit/>
          </a:bodyPr>
          <a:lstStyle/>
          <a:p>
            <a:pPr>
              <a:lnSpc>
                <a:spcPct val="150000"/>
              </a:lnSpc>
            </a:pPr>
            <a:r>
              <a:rPr lang="zh-CN" altLang="en-US" dirty="0">
                <a:latin typeface="+mn-ea"/>
                <a:ea typeface="+mn-ea"/>
              </a:rPr>
              <a:t>一、任务主题</a:t>
            </a:r>
            <a:endParaRPr lang="zh-CN" altLang="en-US" dirty="0">
              <a:latin typeface="+mn-ea"/>
              <a:ea typeface="+mn-ea"/>
            </a:endParaRPr>
          </a:p>
          <a:p>
            <a:pPr>
              <a:lnSpc>
                <a:spcPct val="150000"/>
              </a:lnSpc>
            </a:pPr>
            <a:r>
              <a:rPr lang="zh-CN" altLang="en-US" dirty="0">
                <a:latin typeface="+mn-ea"/>
                <a:ea typeface="+mn-ea"/>
              </a:rPr>
              <a:t>某工程建筑类别为高层、框架、砖混建筑。列出施工准备实施的具体内容。</a:t>
            </a:r>
            <a:endParaRPr lang="zh-CN" altLang="en-US" dirty="0">
              <a:latin typeface="+mn-ea"/>
              <a:ea typeface="+mn-ea"/>
            </a:endParaRPr>
          </a:p>
          <a:p>
            <a:pPr>
              <a:lnSpc>
                <a:spcPct val="150000"/>
              </a:lnSpc>
            </a:pPr>
            <a:r>
              <a:rPr lang="zh-CN" altLang="en-US" dirty="0">
                <a:latin typeface="+mn-ea"/>
                <a:ea typeface="+mn-ea"/>
              </a:rPr>
              <a:t>二、知识准备</a:t>
            </a:r>
            <a:endParaRPr lang="zh-CN" altLang="en-US" dirty="0">
              <a:latin typeface="+mn-ea"/>
              <a:ea typeface="+mn-ea"/>
            </a:endParaRPr>
          </a:p>
          <a:p>
            <a:pPr>
              <a:lnSpc>
                <a:spcPct val="150000"/>
              </a:lnSpc>
            </a:pPr>
            <a:r>
              <a:rPr lang="en-US" altLang="zh-CN" dirty="0">
                <a:latin typeface="+mn-ea"/>
                <a:ea typeface="+mn-ea"/>
              </a:rPr>
              <a:t>1. </a:t>
            </a:r>
            <a:r>
              <a:rPr lang="zh-CN" altLang="en-US" dirty="0">
                <a:latin typeface="+mn-ea"/>
                <a:ea typeface="+mn-ea"/>
              </a:rPr>
              <a:t>原始资料的调查分析</a:t>
            </a:r>
            <a:endParaRPr lang="zh-CN" altLang="en-US" dirty="0">
              <a:latin typeface="+mn-ea"/>
              <a:ea typeface="+mn-ea"/>
            </a:endParaRPr>
          </a:p>
          <a:p>
            <a:pPr>
              <a:lnSpc>
                <a:spcPct val="150000"/>
              </a:lnSpc>
            </a:pPr>
            <a:r>
              <a:rPr lang="en-US" altLang="zh-CN" dirty="0">
                <a:latin typeface="+mn-ea"/>
                <a:ea typeface="+mn-ea"/>
              </a:rPr>
              <a:t>2. </a:t>
            </a:r>
            <a:r>
              <a:rPr lang="zh-CN" altLang="en-US" dirty="0">
                <a:latin typeface="+mn-ea"/>
                <a:ea typeface="+mn-ea"/>
              </a:rPr>
              <a:t>技术资料准备</a:t>
            </a:r>
            <a:endParaRPr lang="zh-CN" altLang="en-US" dirty="0">
              <a:latin typeface="+mn-ea"/>
              <a:ea typeface="+mn-ea"/>
            </a:endParaRPr>
          </a:p>
          <a:p>
            <a:pPr>
              <a:lnSpc>
                <a:spcPct val="150000"/>
              </a:lnSpc>
            </a:pPr>
            <a:r>
              <a:rPr lang="en-US" altLang="zh-CN" dirty="0">
                <a:latin typeface="+mn-ea"/>
                <a:ea typeface="+mn-ea"/>
              </a:rPr>
              <a:t>3. </a:t>
            </a:r>
            <a:r>
              <a:rPr lang="zh-CN" altLang="en-US" dirty="0">
                <a:latin typeface="+mn-ea"/>
                <a:ea typeface="+mn-ea"/>
              </a:rPr>
              <a:t>现场准备</a:t>
            </a:r>
            <a:endParaRPr lang="zh-CN" altLang="en-US" dirty="0">
              <a:latin typeface="+mn-ea"/>
              <a:ea typeface="+mn-ea"/>
            </a:endParaRPr>
          </a:p>
          <a:p>
            <a:pPr>
              <a:lnSpc>
                <a:spcPct val="150000"/>
              </a:lnSpc>
            </a:pPr>
            <a:r>
              <a:rPr lang="en-US" altLang="zh-CN" dirty="0">
                <a:latin typeface="+mn-ea"/>
                <a:ea typeface="+mn-ea"/>
              </a:rPr>
              <a:t>4. </a:t>
            </a:r>
            <a:r>
              <a:rPr lang="zh-CN" altLang="en-US" dirty="0">
                <a:latin typeface="+mn-ea"/>
                <a:ea typeface="+mn-ea"/>
              </a:rPr>
              <a:t>资源准备（物资准备、劳动力组织准备）</a:t>
            </a:r>
            <a:endParaRPr lang="zh-CN" altLang="en-US" dirty="0">
              <a:latin typeface="+mn-ea"/>
              <a:ea typeface="+mn-ea"/>
            </a:endParaRPr>
          </a:p>
        </p:txBody>
      </p:sp>
      <p:sp>
        <p:nvSpPr>
          <p:cNvPr id="12" name="TextBox 55"/>
          <p:cNvSpPr txBox="1">
            <a:spLocks noChangeArrowheads="1"/>
          </p:cNvSpPr>
          <p:nvPr/>
        </p:nvSpPr>
        <p:spPr bwMode="auto">
          <a:xfrm>
            <a:off x="-267737" y="106363"/>
            <a:ext cx="1497013" cy="369332"/>
          </a:xfrm>
          <a:prstGeom prst="rect">
            <a:avLst/>
          </a:prstGeom>
          <a:noFill/>
          <a:ln w="9525">
            <a:noFill/>
            <a:miter lim="800000"/>
          </a:ln>
        </p:spPr>
        <p:txBody>
          <a:bodyPr>
            <a:spAutoFit/>
          </a:bodyPr>
          <a:lstStyle/>
          <a:p>
            <a:pPr algn="r">
              <a:buFont typeface="Arial" panose="020B0604020202020204" pitchFamily="34" charset="0"/>
              <a:buNone/>
            </a:pPr>
            <a:r>
              <a:rPr lang="zh-CN" altLang="en-US" dirty="0">
                <a:solidFill>
                  <a:schemeClr val="accent2"/>
                </a:solidFill>
                <a:latin typeface="华文细黑" panose="02010600040101010101" pitchFamily="2" charset="-122"/>
                <a:ea typeface="华文细黑" panose="02010600040101010101" pitchFamily="2" charset="-122"/>
                <a:cs typeface="华文细黑" panose="02010600040101010101" pitchFamily="2" charset="-122"/>
              </a:rPr>
              <a:t>学习任务</a:t>
            </a:r>
            <a:r>
              <a:rPr lang="en-US" altLang="zh-CN" dirty="0">
                <a:solidFill>
                  <a:schemeClr val="accent2"/>
                </a:solidFill>
                <a:latin typeface="华文细黑" panose="02010600040101010101" pitchFamily="2" charset="-122"/>
                <a:ea typeface="华文细黑" panose="02010600040101010101" pitchFamily="2" charset="-122"/>
                <a:cs typeface="华文细黑" panose="02010600040101010101" pitchFamily="2" charset="-122"/>
              </a:rPr>
              <a:t>7</a:t>
            </a:r>
            <a:endParaRPr lang="zh-CN" altLang="en-US" dirty="0">
              <a:solidFill>
                <a:schemeClr val="accent2"/>
              </a:solidFill>
              <a:latin typeface="华文细黑" panose="02010600040101010101" pitchFamily="2" charset="-122"/>
              <a:ea typeface="华文细黑" panose="02010600040101010101" pitchFamily="2" charset="-122"/>
              <a:cs typeface="华文细黑" panose="02010600040101010101" pitchFamily="2" charset="-122"/>
            </a:endParaRPr>
          </a:p>
        </p:txBody>
      </p:sp>
      <p:sp>
        <p:nvSpPr>
          <p:cNvPr id="13" name="TextBox 12"/>
          <p:cNvSpPr txBox="1"/>
          <p:nvPr/>
        </p:nvSpPr>
        <p:spPr>
          <a:xfrm>
            <a:off x="1365250" y="105267"/>
            <a:ext cx="4157067" cy="369332"/>
          </a:xfrm>
          <a:prstGeom prst="rect">
            <a:avLst/>
          </a:prstGeom>
          <a:noFill/>
        </p:spPr>
        <p:txBody>
          <a:bodyPr wrap="square" rtlCol="0">
            <a:spAutoFit/>
          </a:bodyPr>
          <a:lstStyle/>
          <a:p>
            <a:pPr marL="0" lvl="1">
              <a:buFont typeface="Arial" panose="020B0604020202020204" pitchFamily="34" charset="0"/>
              <a:buNone/>
            </a:pPr>
            <a:r>
              <a:rPr lang="zh-CN" altLang="en-US" dirty="0">
                <a:solidFill>
                  <a:schemeClr val="accent2"/>
                </a:solidFill>
                <a:latin typeface="+mn-ea"/>
                <a:ea typeface="+mn-ea"/>
              </a:rPr>
              <a:t>施工准备实施内容</a:t>
            </a:r>
            <a:endParaRPr lang="zh-CN" altLang="en-US" dirty="0">
              <a:solidFill>
                <a:schemeClr val="accent2"/>
              </a:solidFill>
              <a:latin typeface="+mn-ea"/>
              <a:ea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wheel(1)">
                                      <p:cBhvr>
                                        <p:cTn id="7" dur="750"/>
                                        <p:tgtEl>
                                          <p:spTgt spid="69"/>
                                        </p:tgtEl>
                                      </p:cBhvr>
                                    </p:animEffect>
                                  </p:childTnLst>
                                </p:cTn>
                              </p:par>
                            </p:childTnLst>
                          </p:cTn>
                        </p:par>
                        <p:par>
                          <p:cTn id="8" fill="hold">
                            <p:stCondLst>
                              <p:cond delay="1000"/>
                            </p:stCondLst>
                            <p:childTnLst>
                              <p:par>
                                <p:cTn id="9" presetID="53" presetClass="entr" presetSubtype="16" fill="hold" grpId="0" nodeType="afterEffect">
                                  <p:stCondLst>
                                    <p:cond delay="0"/>
                                  </p:stCondLst>
                                  <p:childTnLst>
                                    <p:set>
                                      <p:cBhvr>
                                        <p:cTn id="10" dur="1" fill="hold">
                                          <p:stCondLst>
                                            <p:cond delay="0"/>
                                          </p:stCondLst>
                                        </p:cTn>
                                        <p:tgtEl>
                                          <p:spTgt spid="53"/>
                                        </p:tgtEl>
                                        <p:attrNameLst>
                                          <p:attrName>style.visibility</p:attrName>
                                        </p:attrNameLst>
                                      </p:cBhvr>
                                      <p:to>
                                        <p:strVal val="visible"/>
                                      </p:to>
                                    </p:set>
                                    <p:anim calcmode="lin" valueType="num">
                                      <p:cBhvr>
                                        <p:cTn id="11" dur="500" fill="hold"/>
                                        <p:tgtEl>
                                          <p:spTgt spid="53"/>
                                        </p:tgtEl>
                                        <p:attrNameLst>
                                          <p:attrName>ppt_w</p:attrName>
                                        </p:attrNameLst>
                                      </p:cBhvr>
                                      <p:tavLst>
                                        <p:tav tm="0">
                                          <p:val>
                                            <p:fltVal val="0"/>
                                          </p:val>
                                        </p:tav>
                                        <p:tav tm="100000">
                                          <p:val>
                                            <p:strVal val="#ppt_w"/>
                                          </p:val>
                                        </p:tav>
                                      </p:tavLst>
                                    </p:anim>
                                    <p:anim calcmode="lin" valueType="num">
                                      <p:cBhvr>
                                        <p:cTn id="12" dur="500" fill="hold"/>
                                        <p:tgtEl>
                                          <p:spTgt spid="53"/>
                                        </p:tgtEl>
                                        <p:attrNameLst>
                                          <p:attrName>ppt_h</p:attrName>
                                        </p:attrNameLst>
                                      </p:cBhvr>
                                      <p:tavLst>
                                        <p:tav tm="0">
                                          <p:val>
                                            <p:fltVal val="0"/>
                                          </p:val>
                                        </p:tav>
                                        <p:tav tm="100000">
                                          <p:val>
                                            <p:strVal val="#ppt_h"/>
                                          </p:val>
                                        </p:tav>
                                      </p:tavLst>
                                    </p:anim>
                                    <p:animEffect transition="in" filter="fade">
                                      <p:cBhvr>
                                        <p:cTn id="13" dur="500"/>
                                        <p:tgtEl>
                                          <p:spTgt spid="53"/>
                                        </p:tgtEl>
                                      </p:cBhvr>
                                    </p:animEffect>
                                  </p:childTnLst>
                                </p:cTn>
                              </p:par>
                            </p:childTnLst>
                          </p:cTn>
                        </p:par>
                        <p:par>
                          <p:cTn id="14" fill="hold">
                            <p:stCondLst>
                              <p:cond delay="1500"/>
                            </p:stCondLst>
                            <p:childTnLst>
                              <p:par>
                                <p:cTn id="15" presetID="22" presetClass="entr" presetSubtype="4" fill="hold" grpId="0" nodeType="afterEffect">
                                  <p:stCondLst>
                                    <p:cond delay="0"/>
                                  </p:stCondLst>
                                  <p:childTnLst>
                                    <p:set>
                                      <p:cBhvr>
                                        <p:cTn id="16" dur="1" fill="hold">
                                          <p:stCondLst>
                                            <p:cond delay="0"/>
                                          </p:stCondLst>
                                        </p:cTn>
                                        <p:tgtEl>
                                          <p:spTgt spid="70"/>
                                        </p:tgtEl>
                                        <p:attrNameLst>
                                          <p:attrName>style.visibility</p:attrName>
                                        </p:attrNameLst>
                                      </p:cBhvr>
                                      <p:to>
                                        <p:strVal val="visible"/>
                                      </p:to>
                                    </p:set>
                                    <p:animEffect transition="in" filter="wipe(down)">
                                      <p:cBhvr>
                                        <p:cTn id="17" dur="500"/>
                                        <p:tgtEl>
                                          <p:spTgt spid="70"/>
                                        </p:tgtEl>
                                      </p:cBhvr>
                                    </p:animEffect>
                                  </p:childTnLst>
                                </p:cTn>
                              </p:par>
                              <p:par>
                                <p:cTn id="18" presetID="22" presetClass="entr" presetSubtype="1" fill="hold" grpId="0" nodeType="withEffect" nodePh="1">
                                  <p:stCondLst>
                                    <p:cond delay="0"/>
                                  </p:stCondLst>
                                  <p:endCondLst>
                                    <p:cond evt="begin" delay="0">
                                      <p:tn val="18"/>
                                    </p:cond>
                                  </p:endCondLst>
                                  <p:childTnLst>
                                    <p:set>
                                      <p:cBhvr>
                                        <p:cTn id="19" dur="1" fill="hold">
                                          <p:stCondLst>
                                            <p:cond delay="0"/>
                                          </p:stCondLst>
                                        </p:cTn>
                                        <p:tgtEl>
                                          <p:spTgt spid="71"/>
                                        </p:tgtEl>
                                        <p:attrNameLst>
                                          <p:attrName>style.visibility</p:attrName>
                                        </p:attrNameLst>
                                      </p:cBhvr>
                                      <p:to>
                                        <p:strVal val="visible"/>
                                      </p:to>
                                    </p:set>
                                    <p:animEffect transition="in" filter="wipe(up)">
                                      <p:cBhvr>
                                        <p:cTn id="20" dur="5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animBg="1"/>
      <p:bldP spid="69" grpId="0" animBg="1"/>
      <p:bldP spid="70" grpId="0"/>
      <p:bldP spid="7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extBox 54"/>
          <p:cNvSpPr txBox="1">
            <a:spLocks noChangeArrowheads="1"/>
          </p:cNvSpPr>
          <p:nvPr/>
        </p:nvSpPr>
        <p:spPr bwMode="auto">
          <a:xfrm>
            <a:off x="1340872" y="126750"/>
            <a:ext cx="5041900" cy="369332"/>
          </a:xfrm>
          <a:prstGeom prst="rect">
            <a:avLst/>
          </a:prstGeom>
          <a:noFill/>
          <a:ln w="9525">
            <a:noFill/>
            <a:miter lim="800000"/>
          </a:ln>
        </p:spPr>
        <p:txBody>
          <a:bodyPr>
            <a:spAutoFit/>
          </a:bodyPr>
          <a:lstStyle/>
          <a:p>
            <a:pPr>
              <a:buFont typeface="Arial" panose="020B0604020202020204" pitchFamily="34" charset="0"/>
              <a:buNone/>
            </a:pPr>
            <a:r>
              <a:rPr lang="zh-CN" altLang="en-US" dirty="0">
                <a:solidFill>
                  <a:schemeClr val="accent2"/>
                </a:solidFill>
                <a:latin typeface="微软雅黑" panose="020B0503020204020204" pitchFamily="34" charset="-122"/>
                <a:ea typeface="微软雅黑" panose="020B0503020204020204" pitchFamily="34" charset="-122"/>
              </a:rPr>
              <a:t>原始资料的调查分析</a:t>
            </a:r>
            <a:endParaRPr lang="zh-CN" altLang="en-US" dirty="0">
              <a:solidFill>
                <a:schemeClr val="accent2"/>
              </a:solidFill>
              <a:latin typeface="微软雅黑" panose="020B0503020204020204" pitchFamily="34" charset="-122"/>
              <a:ea typeface="微软雅黑" panose="020B0503020204020204" pitchFamily="34" charset="-122"/>
            </a:endParaRPr>
          </a:p>
        </p:txBody>
      </p:sp>
      <p:sp>
        <p:nvSpPr>
          <p:cNvPr id="33794" name="TextBox 55"/>
          <p:cNvSpPr txBox="1">
            <a:spLocks noChangeArrowheads="1"/>
          </p:cNvSpPr>
          <p:nvPr/>
        </p:nvSpPr>
        <p:spPr bwMode="auto">
          <a:xfrm>
            <a:off x="-224041" y="126750"/>
            <a:ext cx="1497013" cy="369332"/>
          </a:xfrm>
          <a:prstGeom prst="rect">
            <a:avLst/>
          </a:prstGeom>
          <a:noFill/>
          <a:ln w="9525">
            <a:noFill/>
            <a:miter lim="800000"/>
          </a:ln>
        </p:spPr>
        <p:txBody>
          <a:bodyPr>
            <a:spAutoFit/>
          </a:bodyPr>
          <a:lstStyle/>
          <a:p>
            <a:pPr algn="r">
              <a:buFont typeface="Arial" panose="020B0604020202020204" pitchFamily="34" charset="0"/>
              <a:buNone/>
            </a:pPr>
            <a:r>
              <a:rPr lang="zh-CN" altLang="en-US" dirty="0">
                <a:solidFill>
                  <a:schemeClr val="accent2"/>
                </a:solidFill>
                <a:latin typeface="华文细黑" panose="02010600040101010101" pitchFamily="2" charset="-122"/>
                <a:ea typeface="华文细黑" panose="02010600040101010101" pitchFamily="2" charset="-122"/>
                <a:cs typeface="华文细黑" panose="02010600040101010101" pitchFamily="2" charset="-122"/>
              </a:rPr>
              <a:t>学习任务</a:t>
            </a:r>
            <a:r>
              <a:rPr lang="en-US" altLang="zh-CN" dirty="0">
                <a:solidFill>
                  <a:schemeClr val="accent2"/>
                </a:solidFill>
                <a:latin typeface="华文细黑" panose="02010600040101010101" pitchFamily="2" charset="-122"/>
                <a:ea typeface="华文细黑" panose="02010600040101010101" pitchFamily="2" charset="-122"/>
                <a:cs typeface="华文细黑" panose="02010600040101010101" pitchFamily="2" charset="-122"/>
              </a:rPr>
              <a:t>1</a:t>
            </a:r>
            <a:endParaRPr lang="zh-CN" altLang="en-US" dirty="0">
              <a:solidFill>
                <a:schemeClr val="accent2"/>
              </a:solidFill>
              <a:latin typeface="华文细黑" panose="02010600040101010101" pitchFamily="2" charset="-122"/>
              <a:ea typeface="华文细黑" panose="02010600040101010101" pitchFamily="2" charset="-122"/>
              <a:cs typeface="华文细黑" panose="02010600040101010101" pitchFamily="2" charset="-122"/>
            </a:endParaRPr>
          </a:p>
        </p:txBody>
      </p:sp>
      <p:sp>
        <p:nvSpPr>
          <p:cNvPr id="26" name="Freeform 11"/>
          <p:cNvSpPr/>
          <p:nvPr/>
        </p:nvSpPr>
        <p:spPr bwMode="auto">
          <a:xfrm>
            <a:off x="6038850" y="1268413"/>
            <a:ext cx="995363" cy="4614862"/>
          </a:xfrm>
          <a:custGeom>
            <a:avLst/>
            <a:gdLst>
              <a:gd name="T0" fmla="*/ 0 w 1412"/>
              <a:gd name="T1" fmla="*/ 62981 h 6009"/>
              <a:gd name="T2" fmla="*/ 0 w 1412"/>
              <a:gd name="T3" fmla="*/ 0 h 6009"/>
              <a:gd name="T4" fmla="*/ 199496 w 1412"/>
              <a:gd name="T5" fmla="*/ 54533 h 6009"/>
              <a:gd name="T6" fmla="*/ 365154 w 1412"/>
              <a:gd name="T7" fmla="*/ 139788 h 6009"/>
              <a:gd name="T8" fmla="*/ 509665 w 1412"/>
              <a:gd name="T9" fmla="*/ 281880 h 6009"/>
              <a:gd name="T10" fmla="*/ 608356 w 1412"/>
              <a:gd name="T11" fmla="*/ 458535 h 6009"/>
              <a:gd name="T12" fmla="*/ 659111 w 1412"/>
              <a:gd name="T13" fmla="*/ 651320 h 6009"/>
              <a:gd name="T14" fmla="*/ 680964 w 1412"/>
              <a:gd name="T15" fmla="*/ 876363 h 6009"/>
              <a:gd name="T16" fmla="*/ 656291 w 1412"/>
              <a:gd name="T17" fmla="*/ 1152099 h 6009"/>
              <a:gd name="T18" fmla="*/ 603421 w 1412"/>
              <a:gd name="T19" fmla="*/ 1406329 h 6009"/>
              <a:gd name="T20" fmla="*/ 583683 w 1412"/>
              <a:gd name="T21" fmla="*/ 1671312 h 6009"/>
              <a:gd name="T22" fmla="*/ 612585 w 1412"/>
              <a:gd name="T23" fmla="*/ 1921701 h 6009"/>
              <a:gd name="T24" fmla="*/ 677439 w 1412"/>
              <a:gd name="T25" fmla="*/ 2063793 h 6009"/>
              <a:gd name="T26" fmla="*/ 782474 w 1412"/>
              <a:gd name="T27" fmla="*/ 2162106 h 6009"/>
              <a:gd name="T28" fmla="*/ 876935 w 1412"/>
              <a:gd name="T29" fmla="*/ 2218942 h 6009"/>
              <a:gd name="T30" fmla="*/ 995363 w 1412"/>
              <a:gd name="T31" fmla="*/ 2242752 h 6009"/>
              <a:gd name="T32" fmla="*/ 995363 w 1412"/>
              <a:gd name="T33" fmla="*/ 2364875 h 6009"/>
              <a:gd name="T34" fmla="*/ 814901 w 1412"/>
              <a:gd name="T35" fmla="*/ 2430160 h 6009"/>
              <a:gd name="T36" fmla="*/ 704226 w 1412"/>
              <a:gd name="T37" fmla="*/ 2527705 h 6009"/>
              <a:gd name="T38" fmla="*/ 620340 w 1412"/>
              <a:gd name="T39" fmla="*/ 2694375 h 6009"/>
              <a:gd name="T40" fmla="*/ 582273 w 1412"/>
              <a:gd name="T41" fmla="*/ 2921722 h 6009"/>
              <a:gd name="T42" fmla="*/ 599192 w 1412"/>
              <a:gd name="T43" fmla="*/ 3220501 h 6009"/>
              <a:gd name="T44" fmla="*/ 623159 w 1412"/>
              <a:gd name="T45" fmla="*/ 3419430 h 6009"/>
              <a:gd name="T46" fmla="*/ 659111 w 1412"/>
              <a:gd name="T47" fmla="*/ 3649849 h 6009"/>
              <a:gd name="T48" fmla="*/ 665455 w 1412"/>
              <a:gd name="T49" fmla="*/ 3875661 h 6009"/>
              <a:gd name="T50" fmla="*/ 629504 w 1412"/>
              <a:gd name="T51" fmla="*/ 4094559 h 6009"/>
              <a:gd name="T52" fmla="*/ 558306 w 1412"/>
              <a:gd name="T53" fmla="*/ 4265070 h 6009"/>
              <a:gd name="T54" fmla="*/ 450451 w 1412"/>
              <a:gd name="T55" fmla="*/ 4406394 h 6009"/>
              <a:gd name="T56" fmla="*/ 322859 w 1412"/>
              <a:gd name="T57" fmla="*/ 4515459 h 6009"/>
              <a:gd name="T58" fmla="*/ 218529 w 1412"/>
              <a:gd name="T59" fmla="*/ 4583049 h 6009"/>
              <a:gd name="T60" fmla="*/ 149445 w 1412"/>
              <a:gd name="T61" fmla="*/ 4612236 h 6009"/>
              <a:gd name="T62" fmla="*/ 120543 w 1412"/>
              <a:gd name="T63" fmla="*/ 4587658 h 6009"/>
              <a:gd name="T64" fmla="*/ 146626 w 1412"/>
              <a:gd name="T65" fmla="*/ 4535429 h 6009"/>
              <a:gd name="T66" fmla="*/ 211479 w 1412"/>
              <a:gd name="T67" fmla="*/ 4485505 h 6009"/>
              <a:gd name="T68" fmla="*/ 313694 w 1412"/>
              <a:gd name="T69" fmla="*/ 4381816 h 6009"/>
              <a:gd name="T70" fmla="*/ 397581 w 1412"/>
              <a:gd name="T71" fmla="*/ 4233579 h 6009"/>
              <a:gd name="T72" fmla="*/ 440582 w 1412"/>
              <a:gd name="T73" fmla="*/ 4082270 h 6009"/>
              <a:gd name="T74" fmla="*/ 449746 w 1412"/>
              <a:gd name="T75" fmla="*/ 3933266 h 6009"/>
              <a:gd name="T76" fmla="*/ 435648 w 1412"/>
              <a:gd name="T77" fmla="*/ 3705918 h 6009"/>
              <a:gd name="T78" fmla="*/ 411680 w 1412"/>
              <a:gd name="T79" fmla="*/ 3391011 h 6009"/>
              <a:gd name="T80" fmla="*/ 407450 w 1412"/>
              <a:gd name="T81" fmla="*/ 3109131 h 6009"/>
              <a:gd name="T82" fmla="*/ 445517 w 1412"/>
              <a:gd name="T83" fmla="*/ 2844916 h 6009"/>
              <a:gd name="T84" fmla="*/ 544207 w 1412"/>
              <a:gd name="T85" fmla="*/ 2620641 h 6009"/>
              <a:gd name="T86" fmla="*/ 663340 w 1412"/>
              <a:gd name="T87" fmla="*/ 2469332 h 6009"/>
              <a:gd name="T88" fmla="*/ 897378 w 1412"/>
              <a:gd name="T89" fmla="*/ 2313414 h 6009"/>
              <a:gd name="T90" fmla="*/ 728899 w 1412"/>
              <a:gd name="T91" fmla="*/ 2212030 h 6009"/>
              <a:gd name="T92" fmla="*/ 623159 w 1412"/>
              <a:gd name="T93" fmla="*/ 2125238 h 6009"/>
              <a:gd name="T94" fmla="*/ 520944 w 1412"/>
              <a:gd name="T95" fmla="*/ 1969321 h 6009"/>
              <a:gd name="T96" fmla="*/ 430713 w 1412"/>
              <a:gd name="T97" fmla="*/ 1750422 h 6009"/>
              <a:gd name="T98" fmla="*/ 393352 w 1412"/>
              <a:gd name="T99" fmla="*/ 1515394 h 6009"/>
              <a:gd name="T100" fmla="*/ 396171 w 1412"/>
              <a:gd name="T101" fmla="*/ 1265773 h 6009"/>
              <a:gd name="T102" fmla="*/ 426483 w 1412"/>
              <a:gd name="T103" fmla="*/ 1004630 h 6009"/>
              <a:gd name="T104" fmla="*/ 455386 w 1412"/>
              <a:gd name="T105" fmla="*/ 694332 h 6009"/>
              <a:gd name="T106" fmla="*/ 436352 w 1412"/>
              <a:gd name="T107" fmla="*/ 494634 h 6009"/>
              <a:gd name="T108" fmla="*/ 366564 w 1412"/>
              <a:gd name="T109" fmla="*/ 338717 h 6009"/>
              <a:gd name="T110" fmla="*/ 240382 w 1412"/>
              <a:gd name="T111" fmla="*/ 184336 h 6009"/>
              <a:gd name="T112" fmla="*/ 107150 w 1412"/>
              <a:gd name="T113" fmla="*/ 101385 h 6009"/>
              <a:gd name="T114" fmla="*/ 0 w 1412"/>
              <a:gd name="T115" fmla="*/ 62981 h 6009"/>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412"/>
              <a:gd name="T175" fmla="*/ 0 h 6009"/>
              <a:gd name="T176" fmla="*/ 1412 w 1412"/>
              <a:gd name="T177" fmla="*/ 6009 h 6009"/>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412" h="6009">
                <a:moveTo>
                  <a:pt x="0" y="82"/>
                </a:moveTo>
                <a:lnTo>
                  <a:pt x="0" y="0"/>
                </a:lnTo>
                <a:cubicBezTo>
                  <a:pt x="108" y="24"/>
                  <a:pt x="202" y="47"/>
                  <a:pt x="283" y="71"/>
                </a:cubicBezTo>
                <a:cubicBezTo>
                  <a:pt x="364" y="95"/>
                  <a:pt x="442" y="132"/>
                  <a:pt x="518" y="182"/>
                </a:cubicBezTo>
                <a:cubicBezTo>
                  <a:pt x="594" y="231"/>
                  <a:pt x="662" y="293"/>
                  <a:pt x="723" y="367"/>
                </a:cubicBezTo>
                <a:cubicBezTo>
                  <a:pt x="784" y="443"/>
                  <a:pt x="830" y="519"/>
                  <a:pt x="863" y="597"/>
                </a:cubicBezTo>
                <a:cubicBezTo>
                  <a:pt x="894" y="675"/>
                  <a:pt x="917" y="759"/>
                  <a:pt x="935" y="848"/>
                </a:cubicBezTo>
                <a:cubicBezTo>
                  <a:pt x="952" y="937"/>
                  <a:pt x="963" y="1036"/>
                  <a:pt x="966" y="1141"/>
                </a:cubicBezTo>
                <a:cubicBezTo>
                  <a:pt x="970" y="1248"/>
                  <a:pt x="959" y="1368"/>
                  <a:pt x="931" y="1500"/>
                </a:cubicBezTo>
                <a:lnTo>
                  <a:pt x="856" y="1831"/>
                </a:lnTo>
                <a:cubicBezTo>
                  <a:pt x="834" y="1941"/>
                  <a:pt x="826" y="2055"/>
                  <a:pt x="828" y="2176"/>
                </a:cubicBezTo>
                <a:cubicBezTo>
                  <a:pt x="828" y="2308"/>
                  <a:pt x="841" y="2417"/>
                  <a:pt x="869" y="2502"/>
                </a:cubicBezTo>
                <a:cubicBezTo>
                  <a:pt x="896" y="2587"/>
                  <a:pt x="926" y="2649"/>
                  <a:pt x="961" y="2687"/>
                </a:cubicBezTo>
                <a:cubicBezTo>
                  <a:pt x="994" y="2724"/>
                  <a:pt x="1044" y="2767"/>
                  <a:pt x="1110" y="2815"/>
                </a:cubicBezTo>
                <a:cubicBezTo>
                  <a:pt x="1176" y="2862"/>
                  <a:pt x="1221" y="2887"/>
                  <a:pt x="1244" y="2889"/>
                </a:cubicBezTo>
                <a:lnTo>
                  <a:pt x="1412" y="2920"/>
                </a:lnTo>
                <a:lnTo>
                  <a:pt x="1412" y="3079"/>
                </a:lnTo>
                <a:cubicBezTo>
                  <a:pt x="1298" y="3106"/>
                  <a:pt x="1213" y="3134"/>
                  <a:pt x="1156" y="3164"/>
                </a:cubicBezTo>
                <a:cubicBezTo>
                  <a:pt x="1099" y="3193"/>
                  <a:pt x="1047" y="3236"/>
                  <a:pt x="999" y="3291"/>
                </a:cubicBezTo>
                <a:cubicBezTo>
                  <a:pt x="952" y="3347"/>
                  <a:pt x="912" y="3419"/>
                  <a:pt x="880" y="3508"/>
                </a:cubicBezTo>
                <a:cubicBezTo>
                  <a:pt x="847" y="3596"/>
                  <a:pt x="829" y="3695"/>
                  <a:pt x="826" y="3804"/>
                </a:cubicBezTo>
                <a:cubicBezTo>
                  <a:pt x="823" y="3914"/>
                  <a:pt x="830" y="4043"/>
                  <a:pt x="850" y="4193"/>
                </a:cubicBezTo>
                <a:cubicBezTo>
                  <a:pt x="860" y="4296"/>
                  <a:pt x="872" y="4383"/>
                  <a:pt x="884" y="4452"/>
                </a:cubicBezTo>
                <a:lnTo>
                  <a:pt x="935" y="4752"/>
                </a:lnTo>
                <a:cubicBezTo>
                  <a:pt x="948" y="4855"/>
                  <a:pt x="951" y="4953"/>
                  <a:pt x="944" y="5046"/>
                </a:cubicBezTo>
                <a:cubicBezTo>
                  <a:pt x="936" y="5150"/>
                  <a:pt x="919" y="5246"/>
                  <a:pt x="893" y="5331"/>
                </a:cubicBezTo>
                <a:cubicBezTo>
                  <a:pt x="866" y="5416"/>
                  <a:pt x="832" y="5491"/>
                  <a:pt x="792" y="5553"/>
                </a:cubicBezTo>
                <a:cubicBezTo>
                  <a:pt x="753" y="5617"/>
                  <a:pt x="702" y="5678"/>
                  <a:pt x="639" y="5737"/>
                </a:cubicBezTo>
                <a:cubicBezTo>
                  <a:pt x="578" y="5796"/>
                  <a:pt x="517" y="5843"/>
                  <a:pt x="458" y="5879"/>
                </a:cubicBezTo>
                <a:lnTo>
                  <a:pt x="310" y="5967"/>
                </a:lnTo>
                <a:cubicBezTo>
                  <a:pt x="268" y="5997"/>
                  <a:pt x="235" y="6009"/>
                  <a:pt x="212" y="6005"/>
                </a:cubicBezTo>
                <a:cubicBezTo>
                  <a:pt x="189" y="6001"/>
                  <a:pt x="175" y="5990"/>
                  <a:pt x="171" y="5973"/>
                </a:cubicBezTo>
                <a:cubicBezTo>
                  <a:pt x="166" y="5954"/>
                  <a:pt x="179" y="5932"/>
                  <a:pt x="208" y="5905"/>
                </a:cubicBezTo>
                <a:cubicBezTo>
                  <a:pt x="219" y="5896"/>
                  <a:pt x="249" y="5874"/>
                  <a:pt x="300" y="5840"/>
                </a:cubicBezTo>
                <a:cubicBezTo>
                  <a:pt x="351" y="5804"/>
                  <a:pt x="399" y="5760"/>
                  <a:pt x="445" y="5705"/>
                </a:cubicBezTo>
                <a:cubicBezTo>
                  <a:pt x="492" y="5650"/>
                  <a:pt x="532" y="5587"/>
                  <a:pt x="564" y="5512"/>
                </a:cubicBezTo>
                <a:cubicBezTo>
                  <a:pt x="596" y="5439"/>
                  <a:pt x="617" y="5373"/>
                  <a:pt x="625" y="5315"/>
                </a:cubicBezTo>
                <a:cubicBezTo>
                  <a:pt x="634" y="5258"/>
                  <a:pt x="638" y="5192"/>
                  <a:pt x="638" y="5121"/>
                </a:cubicBezTo>
                <a:cubicBezTo>
                  <a:pt x="636" y="5058"/>
                  <a:pt x="629" y="4960"/>
                  <a:pt x="618" y="4825"/>
                </a:cubicBezTo>
                <a:cubicBezTo>
                  <a:pt x="606" y="4690"/>
                  <a:pt x="595" y="4553"/>
                  <a:pt x="584" y="4415"/>
                </a:cubicBezTo>
                <a:cubicBezTo>
                  <a:pt x="574" y="4277"/>
                  <a:pt x="572" y="4156"/>
                  <a:pt x="578" y="4048"/>
                </a:cubicBezTo>
                <a:cubicBezTo>
                  <a:pt x="584" y="3907"/>
                  <a:pt x="603" y="3792"/>
                  <a:pt x="632" y="3704"/>
                </a:cubicBezTo>
                <a:cubicBezTo>
                  <a:pt x="661" y="3616"/>
                  <a:pt x="708" y="3518"/>
                  <a:pt x="772" y="3412"/>
                </a:cubicBezTo>
                <a:cubicBezTo>
                  <a:pt x="837" y="3305"/>
                  <a:pt x="893" y="3239"/>
                  <a:pt x="941" y="3215"/>
                </a:cubicBezTo>
                <a:lnTo>
                  <a:pt x="1273" y="3012"/>
                </a:lnTo>
                <a:cubicBezTo>
                  <a:pt x="1174" y="2959"/>
                  <a:pt x="1094" y="2915"/>
                  <a:pt x="1034" y="2880"/>
                </a:cubicBezTo>
                <a:cubicBezTo>
                  <a:pt x="975" y="2844"/>
                  <a:pt x="924" y="2806"/>
                  <a:pt x="884" y="2767"/>
                </a:cubicBezTo>
                <a:cubicBezTo>
                  <a:pt x="844" y="2729"/>
                  <a:pt x="796" y="2661"/>
                  <a:pt x="739" y="2564"/>
                </a:cubicBezTo>
                <a:cubicBezTo>
                  <a:pt x="683" y="2467"/>
                  <a:pt x="639" y="2372"/>
                  <a:pt x="611" y="2279"/>
                </a:cubicBezTo>
                <a:cubicBezTo>
                  <a:pt x="582" y="2187"/>
                  <a:pt x="565" y="2085"/>
                  <a:pt x="558" y="1973"/>
                </a:cubicBezTo>
                <a:cubicBezTo>
                  <a:pt x="550" y="1862"/>
                  <a:pt x="552" y="1753"/>
                  <a:pt x="562" y="1648"/>
                </a:cubicBezTo>
                <a:cubicBezTo>
                  <a:pt x="566" y="1592"/>
                  <a:pt x="580" y="1478"/>
                  <a:pt x="605" y="1308"/>
                </a:cubicBezTo>
                <a:cubicBezTo>
                  <a:pt x="629" y="1139"/>
                  <a:pt x="643" y="1004"/>
                  <a:pt x="646" y="904"/>
                </a:cubicBezTo>
                <a:cubicBezTo>
                  <a:pt x="649" y="805"/>
                  <a:pt x="641" y="718"/>
                  <a:pt x="619" y="644"/>
                </a:cubicBezTo>
                <a:cubicBezTo>
                  <a:pt x="603" y="589"/>
                  <a:pt x="569" y="522"/>
                  <a:pt x="520" y="441"/>
                </a:cubicBezTo>
                <a:cubicBezTo>
                  <a:pt x="470" y="360"/>
                  <a:pt x="411" y="293"/>
                  <a:pt x="341" y="240"/>
                </a:cubicBezTo>
                <a:cubicBezTo>
                  <a:pt x="272" y="187"/>
                  <a:pt x="208" y="152"/>
                  <a:pt x="152" y="132"/>
                </a:cubicBezTo>
                <a:lnTo>
                  <a:pt x="0" y="82"/>
                </a:lnTo>
                <a:close/>
              </a:path>
            </a:pathLst>
          </a:custGeom>
          <a:solidFill>
            <a:schemeClr val="accent1"/>
          </a:solidFill>
          <a:ln w="9525">
            <a:noFill/>
            <a:round/>
          </a:ln>
        </p:spPr>
        <p:txBody>
          <a:bodyPr/>
          <a:lstStyle/>
          <a:p>
            <a:endParaRPr lang="zh-CN" altLang="en-US"/>
          </a:p>
        </p:txBody>
      </p:sp>
      <p:grpSp>
        <p:nvGrpSpPr>
          <p:cNvPr id="27" name="组合 26"/>
          <p:cNvGrpSpPr/>
          <p:nvPr/>
        </p:nvGrpSpPr>
        <p:grpSpPr bwMode="auto">
          <a:xfrm>
            <a:off x="1860786" y="1087438"/>
            <a:ext cx="3403364" cy="696912"/>
            <a:chOff x="1618304" y="1414217"/>
            <a:chExt cx="3403057" cy="696912"/>
          </a:xfrm>
        </p:grpSpPr>
        <p:sp>
          <p:nvSpPr>
            <p:cNvPr id="28" name="Freeform 5"/>
            <p:cNvSpPr/>
            <p:nvPr/>
          </p:nvSpPr>
          <p:spPr bwMode="auto">
            <a:xfrm>
              <a:off x="1787916" y="1414217"/>
              <a:ext cx="3233445" cy="696912"/>
            </a:xfrm>
            <a:custGeom>
              <a:avLst/>
              <a:gdLst>
                <a:gd name="T0" fmla="*/ 156 w 4587"/>
                <a:gd name="T1" fmla="*/ 0 h 986"/>
                <a:gd name="T2" fmla="*/ 4432 w 4587"/>
                <a:gd name="T3" fmla="*/ 0 h 986"/>
                <a:gd name="T4" fmla="*/ 4587 w 4587"/>
                <a:gd name="T5" fmla="*/ 156 h 986"/>
                <a:gd name="T6" fmla="*/ 4587 w 4587"/>
                <a:gd name="T7" fmla="*/ 830 h 986"/>
                <a:gd name="T8" fmla="*/ 4432 w 4587"/>
                <a:gd name="T9" fmla="*/ 986 h 986"/>
                <a:gd name="T10" fmla="*/ 156 w 4587"/>
                <a:gd name="T11" fmla="*/ 986 h 986"/>
                <a:gd name="T12" fmla="*/ 0 w 4587"/>
                <a:gd name="T13" fmla="*/ 830 h 986"/>
                <a:gd name="T14" fmla="*/ 0 w 4587"/>
                <a:gd name="T15" fmla="*/ 156 h 986"/>
                <a:gd name="T16" fmla="*/ 156 w 4587"/>
                <a:gd name="T17" fmla="*/ 0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87" h="986">
                  <a:moveTo>
                    <a:pt x="156" y="0"/>
                  </a:moveTo>
                  <a:lnTo>
                    <a:pt x="4432" y="0"/>
                  </a:lnTo>
                  <a:cubicBezTo>
                    <a:pt x="4517" y="0"/>
                    <a:pt x="4587" y="70"/>
                    <a:pt x="4587" y="156"/>
                  </a:cubicBezTo>
                  <a:lnTo>
                    <a:pt x="4587" y="830"/>
                  </a:lnTo>
                  <a:cubicBezTo>
                    <a:pt x="4587" y="916"/>
                    <a:pt x="4517" y="986"/>
                    <a:pt x="4432" y="986"/>
                  </a:cubicBezTo>
                  <a:lnTo>
                    <a:pt x="156" y="986"/>
                  </a:lnTo>
                  <a:cubicBezTo>
                    <a:pt x="70" y="986"/>
                    <a:pt x="0" y="916"/>
                    <a:pt x="0" y="830"/>
                  </a:cubicBezTo>
                  <a:lnTo>
                    <a:pt x="0" y="156"/>
                  </a:lnTo>
                  <a:cubicBezTo>
                    <a:pt x="0" y="70"/>
                    <a:pt x="70" y="0"/>
                    <a:pt x="156" y="0"/>
                  </a:cubicBezTo>
                  <a:close/>
                </a:path>
              </a:pathLst>
            </a:custGeom>
            <a:solidFill>
              <a:srgbClr val="FFFFFF"/>
            </a:solidFill>
            <a:ln w="10" cap="flat">
              <a:solidFill>
                <a:schemeClr val="accent1">
                  <a:lumMod val="60000"/>
                  <a:lumOff val="40000"/>
                </a:schemeClr>
              </a:solidFill>
              <a:prstDash val="solid"/>
              <a:miter lim="800000"/>
            </a:ln>
          </p:spPr>
          <p:txBody>
            <a:bodyPr/>
            <a:lstStyle/>
            <a:p>
              <a:pPr>
                <a:buFont typeface="Arial" panose="020B0604020202020204" pitchFamily="34" charset="0"/>
                <a:buNone/>
                <a:defRPr/>
              </a:pPr>
              <a:endParaRPr lang="zh-CN" altLang="en-US" sz="1600">
                <a:solidFill>
                  <a:schemeClr val="accent1"/>
                </a:solidFill>
              </a:endParaRPr>
            </a:p>
          </p:txBody>
        </p:sp>
        <p:sp>
          <p:nvSpPr>
            <p:cNvPr id="33813" name="TextBox 28"/>
            <p:cNvSpPr txBox="1">
              <a:spLocks noChangeArrowheads="1"/>
            </p:cNvSpPr>
            <p:nvPr/>
          </p:nvSpPr>
          <p:spPr bwMode="auto">
            <a:xfrm>
              <a:off x="1618304" y="1601721"/>
              <a:ext cx="3322338" cy="338554"/>
            </a:xfrm>
            <a:prstGeom prst="rect">
              <a:avLst/>
            </a:prstGeom>
            <a:noFill/>
            <a:ln w="9525">
              <a:noFill/>
              <a:miter lim="800000"/>
            </a:ln>
          </p:spPr>
          <p:txBody>
            <a:bodyPr>
              <a:spAutoFit/>
            </a:bodyPr>
            <a:lstStyle/>
            <a:p>
              <a:pPr algn="ctr">
                <a:buFont typeface="Arial" panose="020B0604020202020204" pitchFamily="34" charset="0"/>
                <a:buNone/>
              </a:pPr>
              <a:r>
                <a:rPr lang="zh-CN" altLang="en-US" sz="1600" dirty="0">
                  <a:latin typeface="微软雅黑" panose="020B0503020204020204" pitchFamily="34" charset="-122"/>
                  <a:ea typeface="微软雅黑" panose="020B0503020204020204" pitchFamily="34" charset="-122"/>
                </a:rPr>
                <a:t>一、建设地区自然条件调查</a:t>
              </a:r>
              <a:endParaRPr lang="zh-CN" altLang="en-US" sz="1600" b="1" dirty="0">
                <a:latin typeface="微软雅黑" panose="020B0503020204020204" pitchFamily="34" charset="-122"/>
                <a:ea typeface="微软雅黑" panose="020B0503020204020204" pitchFamily="34" charset="-122"/>
              </a:endParaRPr>
            </a:p>
          </p:txBody>
        </p:sp>
      </p:grpSp>
      <p:grpSp>
        <p:nvGrpSpPr>
          <p:cNvPr id="30" name="组合 29"/>
          <p:cNvGrpSpPr/>
          <p:nvPr/>
        </p:nvGrpSpPr>
        <p:grpSpPr bwMode="auto">
          <a:xfrm>
            <a:off x="1777999" y="2081213"/>
            <a:ext cx="3462339" cy="695325"/>
            <a:chOff x="1571674" y="2266350"/>
            <a:chExt cx="3462340" cy="695325"/>
          </a:xfrm>
        </p:grpSpPr>
        <p:sp>
          <p:nvSpPr>
            <p:cNvPr id="31" name="Freeform 6"/>
            <p:cNvSpPr/>
            <p:nvPr/>
          </p:nvSpPr>
          <p:spPr bwMode="auto">
            <a:xfrm>
              <a:off x="1800275" y="2266350"/>
              <a:ext cx="3233739" cy="695325"/>
            </a:xfrm>
            <a:custGeom>
              <a:avLst/>
              <a:gdLst>
                <a:gd name="T0" fmla="*/ 156 w 4587"/>
                <a:gd name="T1" fmla="*/ 0 h 986"/>
                <a:gd name="T2" fmla="*/ 4432 w 4587"/>
                <a:gd name="T3" fmla="*/ 0 h 986"/>
                <a:gd name="T4" fmla="*/ 4587 w 4587"/>
                <a:gd name="T5" fmla="*/ 156 h 986"/>
                <a:gd name="T6" fmla="*/ 4587 w 4587"/>
                <a:gd name="T7" fmla="*/ 830 h 986"/>
                <a:gd name="T8" fmla="*/ 4432 w 4587"/>
                <a:gd name="T9" fmla="*/ 986 h 986"/>
                <a:gd name="T10" fmla="*/ 156 w 4587"/>
                <a:gd name="T11" fmla="*/ 986 h 986"/>
                <a:gd name="T12" fmla="*/ 0 w 4587"/>
                <a:gd name="T13" fmla="*/ 830 h 986"/>
                <a:gd name="T14" fmla="*/ 0 w 4587"/>
                <a:gd name="T15" fmla="*/ 156 h 986"/>
                <a:gd name="T16" fmla="*/ 156 w 4587"/>
                <a:gd name="T17" fmla="*/ 0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87" h="986">
                  <a:moveTo>
                    <a:pt x="156" y="0"/>
                  </a:moveTo>
                  <a:lnTo>
                    <a:pt x="4432" y="0"/>
                  </a:lnTo>
                  <a:cubicBezTo>
                    <a:pt x="4517" y="0"/>
                    <a:pt x="4587" y="70"/>
                    <a:pt x="4587" y="156"/>
                  </a:cubicBezTo>
                  <a:lnTo>
                    <a:pt x="4587" y="830"/>
                  </a:lnTo>
                  <a:cubicBezTo>
                    <a:pt x="4587" y="916"/>
                    <a:pt x="4517" y="986"/>
                    <a:pt x="4432" y="986"/>
                  </a:cubicBezTo>
                  <a:lnTo>
                    <a:pt x="156" y="986"/>
                  </a:lnTo>
                  <a:cubicBezTo>
                    <a:pt x="70" y="986"/>
                    <a:pt x="0" y="916"/>
                    <a:pt x="0" y="830"/>
                  </a:cubicBezTo>
                  <a:lnTo>
                    <a:pt x="0" y="156"/>
                  </a:lnTo>
                  <a:cubicBezTo>
                    <a:pt x="0" y="70"/>
                    <a:pt x="70" y="0"/>
                    <a:pt x="156" y="0"/>
                  </a:cubicBezTo>
                  <a:close/>
                </a:path>
              </a:pathLst>
            </a:custGeom>
            <a:solidFill>
              <a:srgbClr val="FFFFFF"/>
            </a:solidFill>
            <a:ln w="10" cap="flat">
              <a:solidFill>
                <a:schemeClr val="accent1">
                  <a:lumMod val="60000"/>
                  <a:lumOff val="40000"/>
                </a:schemeClr>
              </a:solidFill>
              <a:prstDash val="solid"/>
              <a:miter lim="800000"/>
            </a:ln>
          </p:spPr>
          <p:txBody>
            <a:bodyPr/>
            <a:lstStyle/>
            <a:p>
              <a:pPr>
                <a:buFont typeface="Arial" panose="020B0604020202020204" pitchFamily="34" charset="0"/>
                <a:buNone/>
                <a:defRPr/>
              </a:pPr>
              <a:endParaRPr lang="zh-CN" altLang="en-US" sz="1600">
                <a:solidFill>
                  <a:schemeClr val="accent1"/>
                </a:solidFill>
              </a:endParaRPr>
            </a:p>
          </p:txBody>
        </p:sp>
        <p:sp>
          <p:nvSpPr>
            <p:cNvPr id="33811" name="TextBox 31"/>
            <p:cNvSpPr txBox="1">
              <a:spLocks noChangeArrowheads="1"/>
            </p:cNvSpPr>
            <p:nvPr/>
          </p:nvSpPr>
          <p:spPr bwMode="auto">
            <a:xfrm>
              <a:off x="1571674" y="2454289"/>
              <a:ext cx="3221860" cy="338554"/>
            </a:xfrm>
            <a:prstGeom prst="rect">
              <a:avLst/>
            </a:prstGeom>
            <a:noFill/>
            <a:ln w="9525">
              <a:noFill/>
              <a:miter lim="800000"/>
            </a:ln>
          </p:spPr>
          <p:txBody>
            <a:bodyPr>
              <a:spAutoFit/>
            </a:bodyPr>
            <a:lstStyle/>
            <a:p>
              <a:pPr algn="ctr">
                <a:buFont typeface="Arial" panose="020B0604020202020204" pitchFamily="34" charset="0"/>
                <a:buNone/>
              </a:pPr>
              <a:r>
                <a:rPr lang="zh-CN" altLang="en-US" sz="1600" dirty="0">
                  <a:latin typeface="微软雅黑" panose="020B0503020204020204" pitchFamily="34" charset="-122"/>
                  <a:ea typeface="微软雅黑" panose="020B0503020204020204" pitchFamily="34" charset="-122"/>
                </a:rPr>
                <a:t>二、给水供电资料的调查</a:t>
              </a:r>
              <a:endParaRPr lang="zh-CN" altLang="en-US" sz="1600" dirty="0">
                <a:latin typeface="微软雅黑" panose="020B0503020204020204" pitchFamily="34" charset="-122"/>
                <a:ea typeface="微软雅黑" panose="020B0503020204020204" pitchFamily="34" charset="-122"/>
              </a:endParaRPr>
            </a:p>
          </p:txBody>
        </p:sp>
      </p:grpSp>
      <p:grpSp>
        <p:nvGrpSpPr>
          <p:cNvPr id="33" name="组合 32"/>
          <p:cNvGrpSpPr/>
          <p:nvPr/>
        </p:nvGrpSpPr>
        <p:grpSpPr bwMode="auto">
          <a:xfrm>
            <a:off x="1778000" y="3168650"/>
            <a:ext cx="3511550" cy="696913"/>
            <a:chOff x="1522462" y="3155950"/>
            <a:chExt cx="3511552" cy="696912"/>
          </a:xfrm>
        </p:grpSpPr>
        <p:sp>
          <p:nvSpPr>
            <p:cNvPr id="34" name="Freeform 7"/>
            <p:cNvSpPr/>
            <p:nvPr/>
          </p:nvSpPr>
          <p:spPr bwMode="auto">
            <a:xfrm>
              <a:off x="1800275" y="3155950"/>
              <a:ext cx="3233739" cy="696912"/>
            </a:xfrm>
            <a:custGeom>
              <a:avLst/>
              <a:gdLst>
                <a:gd name="T0" fmla="*/ 156 w 4587"/>
                <a:gd name="T1" fmla="*/ 0 h 986"/>
                <a:gd name="T2" fmla="*/ 4432 w 4587"/>
                <a:gd name="T3" fmla="*/ 0 h 986"/>
                <a:gd name="T4" fmla="*/ 4587 w 4587"/>
                <a:gd name="T5" fmla="*/ 156 h 986"/>
                <a:gd name="T6" fmla="*/ 4587 w 4587"/>
                <a:gd name="T7" fmla="*/ 830 h 986"/>
                <a:gd name="T8" fmla="*/ 4432 w 4587"/>
                <a:gd name="T9" fmla="*/ 986 h 986"/>
                <a:gd name="T10" fmla="*/ 156 w 4587"/>
                <a:gd name="T11" fmla="*/ 986 h 986"/>
                <a:gd name="T12" fmla="*/ 0 w 4587"/>
                <a:gd name="T13" fmla="*/ 830 h 986"/>
                <a:gd name="T14" fmla="*/ 0 w 4587"/>
                <a:gd name="T15" fmla="*/ 156 h 986"/>
                <a:gd name="T16" fmla="*/ 156 w 4587"/>
                <a:gd name="T17" fmla="*/ 0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87" h="986">
                  <a:moveTo>
                    <a:pt x="156" y="0"/>
                  </a:moveTo>
                  <a:lnTo>
                    <a:pt x="4432" y="0"/>
                  </a:lnTo>
                  <a:cubicBezTo>
                    <a:pt x="4517" y="0"/>
                    <a:pt x="4587" y="70"/>
                    <a:pt x="4587" y="156"/>
                  </a:cubicBezTo>
                  <a:lnTo>
                    <a:pt x="4587" y="830"/>
                  </a:lnTo>
                  <a:cubicBezTo>
                    <a:pt x="4587" y="916"/>
                    <a:pt x="4517" y="986"/>
                    <a:pt x="4432" y="986"/>
                  </a:cubicBezTo>
                  <a:lnTo>
                    <a:pt x="156" y="986"/>
                  </a:lnTo>
                  <a:cubicBezTo>
                    <a:pt x="70" y="986"/>
                    <a:pt x="0" y="916"/>
                    <a:pt x="0" y="830"/>
                  </a:cubicBezTo>
                  <a:lnTo>
                    <a:pt x="0" y="156"/>
                  </a:lnTo>
                  <a:cubicBezTo>
                    <a:pt x="0" y="70"/>
                    <a:pt x="70" y="0"/>
                    <a:pt x="156" y="0"/>
                  </a:cubicBezTo>
                  <a:close/>
                </a:path>
              </a:pathLst>
            </a:custGeom>
            <a:solidFill>
              <a:srgbClr val="FFFFFF"/>
            </a:solidFill>
            <a:ln w="10" cap="flat">
              <a:solidFill>
                <a:schemeClr val="accent1">
                  <a:lumMod val="60000"/>
                  <a:lumOff val="40000"/>
                </a:schemeClr>
              </a:solidFill>
              <a:prstDash val="solid"/>
              <a:miter lim="800000"/>
            </a:ln>
          </p:spPr>
          <p:txBody>
            <a:bodyPr/>
            <a:lstStyle/>
            <a:p>
              <a:pPr>
                <a:buFont typeface="Arial" panose="020B0604020202020204" pitchFamily="34" charset="0"/>
                <a:buNone/>
                <a:defRPr/>
              </a:pPr>
              <a:endParaRPr lang="zh-CN" altLang="en-US" sz="1600">
                <a:solidFill>
                  <a:schemeClr val="accent1"/>
                </a:solidFill>
              </a:endParaRPr>
            </a:p>
          </p:txBody>
        </p:sp>
        <p:sp>
          <p:nvSpPr>
            <p:cNvPr id="33809" name="TextBox 34"/>
            <p:cNvSpPr txBox="1">
              <a:spLocks noChangeArrowheads="1"/>
            </p:cNvSpPr>
            <p:nvPr/>
          </p:nvSpPr>
          <p:spPr bwMode="auto">
            <a:xfrm>
              <a:off x="1522462" y="3348165"/>
              <a:ext cx="3221860" cy="338554"/>
            </a:xfrm>
            <a:prstGeom prst="rect">
              <a:avLst/>
            </a:prstGeom>
            <a:noFill/>
            <a:ln w="9525">
              <a:noFill/>
              <a:miter lim="800000"/>
            </a:ln>
          </p:spPr>
          <p:txBody>
            <a:bodyPr>
              <a:spAutoFit/>
            </a:bodyPr>
            <a:lstStyle/>
            <a:p>
              <a:pPr algn="ctr">
                <a:buFont typeface="Arial" panose="020B0604020202020204" pitchFamily="34" charset="0"/>
                <a:buNone/>
              </a:pPr>
              <a:r>
                <a:rPr lang="zh-CN" altLang="en-US" sz="1600" dirty="0">
                  <a:latin typeface="微软雅黑" panose="020B0503020204020204" pitchFamily="34" charset="-122"/>
                  <a:ea typeface="微软雅黑" panose="020B0503020204020204" pitchFamily="34" charset="-122"/>
                </a:rPr>
                <a:t>三、交通运输资料的调查</a:t>
              </a:r>
              <a:endParaRPr lang="zh-CN" altLang="en-US" sz="1600" dirty="0">
                <a:latin typeface="微软雅黑" panose="020B0503020204020204" pitchFamily="34" charset="-122"/>
                <a:ea typeface="微软雅黑" panose="020B0503020204020204" pitchFamily="34" charset="-122"/>
              </a:endParaRPr>
            </a:p>
          </p:txBody>
        </p:sp>
      </p:grpSp>
      <p:grpSp>
        <p:nvGrpSpPr>
          <p:cNvPr id="36" name="组合 35"/>
          <p:cNvGrpSpPr/>
          <p:nvPr/>
        </p:nvGrpSpPr>
        <p:grpSpPr bwMode="auto">
          <a:xfrm>
            <a:off x="2055813" y="4248148"/>
            <a:ext cx="3243017" cy="693738"/>
            <a:chOff x="1800275" y="3989388"/>
            <a:chExt cx="3243019" cy="694921"/>
          </a:xfrm>
        </p:grpSpPr>
        <p:sp>
          <p:nvSpPr>
            <p:cNvPr id="37" name="Freeform 8"/>
            <p:cNvSpPr/>
            <p:nvPr/>
          </p:nvSpPr>
          <p:spPr bwMode="auto">
            <a:xfrm>
              <a:off x="1800275" y="3989388"/>
              <a:ext cx="3233739" cy="694921"/>
            </a:xfrm>
            <a:custGeom>
              <a:avLst/>
              <a:gdLst>
                <a:gd name="T0" fmla="*/ 156 w 4587"/>
                <a:gd name="T1" fmla="*/ 0 h 985"/>
                <a:gd name="T2" fmla="*/ 4432 w 4587"/>
                <a:gd name="T3" fmla="*/ 0 h 985"/>
                <a:gd name="T4" fmla="*/ 4587 w 4587"/>
                <a:gd name="T5" fmla="*/ 155 h 985"/>
                <a:gd name="T6" fmla="*/ 4587 w 4587"/>
                <a:gd name="T7" fmla="*/ 830 h 985"/>
                <a:gd name="T8" fmla="*/ 4432 w 4587"/>
                <a:gd name="T9" fmla="*/ 985 h 985"/>
                <a:gd name="T10" fmla="*/ 156 w 4587"/>
                <a:gd name="T11" fmla="*/ 985 h 985"/>
                <a:gd name="T12" fmla="*/ 0 w 4587"/>
                <a:gd name="T13" fmla="*/ 830 h 985"/>
                <a:gd name="T14" fmla="*/ 0 w 4587"/>
                <a:gd name="T15" fmla="*/ 155 h 985"/>
                <a:gd name="T16" fmla="*/ 156 w 4587"/>
                <a:gd name="T17" fmla="*/ 0 h 9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87" h="985">
                  <a:moveTo>
                    <a:pt x="156" y="0"/>
                  </a:moveTo>
                  <a:lnTo>
                    <a:pt x="4432" y="0"/>
                  </a:lnTo>
                  <a:cubicBezTo>
                    <a:pt x="4517" y="0"/>
                    <a:pt x="4587" y="70"/>
                    <a:pt x="4587" y="155"/>
                  </a:cubicBezTo>
                  <a:lnTo>
                    <a:pt x="4587" y="830"/>
                  </a:lnTo>
                  <a:cubicBezTo>
                    <a:pt x="4587" y="915"/>
                    <a:pt x="4517" y="985"/>
                    <a:pt x="4432" y="985"/>
                  </a:cubicBezTo>
                  <a:lnTo>
                    <a:pt x="156" y="985"/>
                  </a:lnTo>
                  <a:cubicBezTo>
                    <a:pt x="70" y="985"/>
                    <a:pt x="0" y="915"/>
                    <a:pt x="0" y="830"/>
                  </a:cubicBezTo>
                  <a:lnTo>
                    <a:pt x="0" y="155"/>
                  </a:lnTo>
                  <a:cubicBezTo>
                    <a:pt x="0" y="70"/>
                    <a:pt x="70" y="0"/>
                    <a:pt x="156" y="0"/>
                  </a:cubicBezTo>
                  <a:close/>
                </a:path>
              </a:pathLst>
            </a:custGeom>
            <a:solidFill>
              <a:srgbClr val="FFFFFF"/>
            </a:solidFill>
            <a:ln w="10" cap="flat">
              <a:solidFill>
                <a:schemeClr val="accent1">
                  <a:lumMod val="60000"/>
                  <a:lumOff val="40000"/>
                </a:schemeClr>
              </a:solidFill>
              <a:prstDash val="solid"/>
              <a:miter lim="800000"/>
            </a:ln>
          </p:spPr>
          <p:txBody>
            <a:bodyPr/>
            <a:lstStyle/>
            <a:p>
              <a:pPr>
                <a:buFont typeface="Arial" panose="020B0604020202020204" pitchFamily="34" charset="0"/>
                <a:buNone/>
                <a:defRPr/>
              </a:pPr>
              <a:endParaRPr lang="zh-CN" altLang="en-US" sz="1600">
                <a:solidFill>
                  <a:schemeClr val="accent1"/>
                </a:solidFill>
              </a:endParaRPr>
            </a:p>
          </p:txBody>
        </p:sp>
        <p:sp>
          <p:nvSpPr>
            <p:cNvPr id="33807" name="TextBox 37"/>
            <p:cNvSpPr txBox="1">
              <a:spLocks noChangeArrowheads="1"/>
            </p:cNvSpPr>
            <p:nvPr/>
          </p:nvSpPr>
          <p:spPr bwMode="auto">
            <a:xfrm>
              <a:off x="1821434" y="4142023"/>
              <a:ext cx="3221860" cy="339131"/>
            </a:xfrm>
            <a:prstGeom prst="rect">
              <a:avLst/>
            </a:prstGeom>
            <a:noFill/>
            <a:ln w="9525">
              <a:noFill/>
              <a:miter lim="800000"/>
            </a:ln>
          </p:spPr>
          <p:txBody>
            <a:bodyPr>
              <a:spAutoFit/>
            </a:bodyPr>
            <a:lstStyle/>
            <a:p>
              <a:pPr algn="ctr">
                <a:buFont typeface="Arial" panose="020B0604020202020204" pitchFamily="34" charset="0"/>
                <a:buNone/>
              </a:pPr>
              <a:r>
                <a:rPr lang="zh-CN" altLang="en-US" sz="1600" dirty="0">
                  <a:latin typeface="微软雅黑" panose="020B0503020204020204" pitchFamily="34" charset="-122"/>
                  <a:ea typeface="微软雅黑" panose="020B0503020204020204" pitchFamily="34" charset="-122"/>
                </a:rPr>
                <a:t>四、机械设备与建筑材料的调查</a:t>
              </a:r>
              <a:endParaRPr lang="zh-CN" altLang="en-US" sz="1600" dirty="0">
                <a:latin typeface="微软雅黑" panose="020B0503020204020204" pitchFamily="34" charset="-122"/>
                <a:ea typeface="微软雅黑" panose="020B0503020204020204" pitchFamily="34" charset="-122"/>
              </a:endParaRPr>
            </a:p>
          </p:txBody>
        </p:sp>
      </p:grpSp>
      <p:grpSp>
        <p:nvGrpSpPr>
          <p:cNvPr id="39" name="组合 38"/>
          <p:cNvGrpSpPr/>
          <p:nvPr/>
        </p:nvGrpSpPr>
        <p:grpSpPr bwMode="auto">
          <a:xfrm>
            <a:off x="1962150" y="5332416"/>
            <a:ext cx="3302000" cy="695325"/>
            <a:chOff x="1732012" y="4822825"/>
            <a:chExt cx="3302001" cy="694812"/>
          </a:xfrm>
        </p:grpSpPr>
        <p:sp>
          <p:nvSpPr>
            <p:cNvPr id="40" name="Freeform 9"/>
            <p:cNvSpPr/>
            <p:nvPr/>
          </p:nvSpPr>
          <p:spPr bwMode="auto">
            <a:xfrm>
              <a:off x="1800275" y="4822825"/>
              <a:ext cx="3233738" cy="694812"/>
            </a:xfrm>
            <a:custGeom>
              <a:avLst/>
              <a:gdLst>
                <a:gd name="T0" fmla="*/ 156 w 4587"/>
                <a:gd name="T1" fmla="*/ 0 h 985"/>
                <a:gd name="T2" fmla="*/ 4432 w 4587"/>
                <a:gd name="T3" fmla="*/ 0 h 985"/>
                <a:gd name="T4" fmla="*/ 4587 w 4587"/>
                <a:gd name="T5" fmla="*/ 155 h 985"/>
                <a:gd name="T6" fmla="*/ 4587 w 4587"/>
                <a:gd name="T7" fmla="*/ 830 h 985"/>
                <a:gd name="T8" fmla="*/ 4432 w 4587"/>
                <a:gd name="T9" fmla="*/ 985 h 985"/>
                <a:gd name="T10" fmla="*/ 156 w 4587"/>
                <a:gd name="T11" fmla="*/ 985 h 985"/>
                <a:gd name="T12" fmla="*/ 0 w 4587"/>
                <a:gd name="T13" fmla="*/ 830 h 985"/>
                <a:gd name="T14" fmla="*/ 0 w 4587"/>
                <a:gd name="T15" fmla="*/ 155 h 985"/>
                <a:gd name="T16" fmla="*/ 156 w 4587"/>
                <a:gd name="T17" fmla="*/ 0 h 9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87" h="985">
                  <a:moveTo>
                    <a:pt x="156" y="0"/>
                  </a:moveTo>
                  <a:lnTo>
                    <a:pt x="4432" y="0"/>
                  </a:lnTo>
                  <a:cubicBezTo>
                    <a:pt x="4517" y="0"/>
                    <a:pt x="4587" y="70"/>
                    <a:pt x="4587" y="155"/>
                  </a:cubicBezTo>
                  <a:lnTo>
                    <a:pt x="4587" y="830"/>
                  </a:lnTo>
                  <a:cubicBezTo>
                    <a:pt x="4587" y="915"/>
                    <a:pt x="4517" y="985"/>
                    <a:pt x="4432" y="985"/>
                  </a:cubicBezTo>
                  <a:lnTo>
                    <a:pt x="156" y="985"/>
                  </a:lnTo>
                  <a:cubicBezTo>
                    <a:pt x="70" y="985"/>
                    <a:pt x="0" y="915"/>
                    <a:pt x="0" y="830"/>
                  </a:cubicBezTo>
                  <a:lnTo>
                    <a:pt x="0" y="155"/>
                  </a:lnTo>
                  <a:cubicBezTo>
                    <a:pt x="0" y="70"/>
                    <a:pt x="70" y="0"/>
                    <a:pt x="156" y="0"/>
                  </a:cubicBezTo>
                  <a:close/>
                </a:path>
              </a:pathLst>
            </a:custGeom>
            <a:solidFill>
              <a:srgbClr val="FFFFFF"/>
            </a:solidFill>
            <a:ln w="10" cap="flat">
              <a:solidFill>
                <a:schemeClr val="accent1">
                  <a:lumMod val="60000"/>
                  <a:lumOff val="40000"/>
                </a:schemeClr>
              </a:solidFill>
              <a:prstDash val="solid"/>
              <a:miter lim="800000"/>
            </a:ln>
          </p:spPr>
          <p:txBody>
            <a:bodyPr/>
            <a:lstStyle/>
            <a:p>
              <a:pPr>
                <a:buFont typeface="Arial" panose="020B0604020202020204" pitchFamily="34" charset="0"/>
                <a:buNone/>
                <a:defRPr/>
              </a:pPr>
              <a:endParaRPr lang="zh-CN" altLang="en-US" sz="1600">
                <a:solidFill>
                  <a:schemeClr val="accent1"/>
                </a:solidFill>
              </a:endParaRPr>
            </a:p>
          </p:txBody>
        </p:sp>
        <p:sp>
          <p:nvSpPr>
            <p:cNvPr id="33805" name="TextBox 40"/>
            <p:cNvSpPr txBox="1">
              <a:spLocks noChangeArrowheads="1"/>
            </p:cNvSpPr>
            <p:nvPr/>
          </p:nvSpPr>
          <p:spPr bwMode="auto">
            <a:xfrm>
              <a:off x="1732012" y="5010630"/>
              <a:ext cx="3221860" cy="338304"/>
            </a:xfrm>
            <a:prstGeom prst="rect">
              <a:avLst/>
            </a:prstGeom>
            <a:noFill/>
            <a:ln w="9525">
              <a:noFill/>
              <a:miter lim="800000"/>
            </a:ln>
          </p:spPr>
          <p:txBody>
            <a:bodyPr>
              <a:spAutoFit/>
            </a:bodyPr>
            <a:lstStyle/>
            <a:p>
              <a:pPr algn="ctr">
                <a:buFont typeface="Arial" panose="020B0604020202020204" pitchFamily="34" charset="0"/>
                <a:buNone/>
              </a:pPr>
              <a:r>
                <a:rPr lang="zh-CN" altLang="en-US" sz="1600" dirty="0">
                  <a:latin typeface="微软雅黑" panose="020B0503020204020204" pitchFamily="34" charset="-122"/>
                  <a:ea typeface="微软雅黑" panose="020B0503020204020204" pitchFamily="34" charset="-122"/>
                </a:rPr>
                <a:t>五、劳动力与生活条件的调查</a:t>
              </a:r>
              <a:endParaRPr lang="zh-CN" altLang="en-US" sz="1600" dirty="0">
                <a:latin typeface="微软雅黑" panose="020B0503020204020204" pitchFamily="34" charset="-122"/>
                <a:ea typeface="微软雅黑" panose="020B0503020204020204" pitchFamily="34" charset="-122"/>
              </a:endParaRPr>
            </a:p>
          </p:txBody>
        </p:sp>
      </p:grpSp>
      <p:grpSp>
        <p:nvGrpSpPr>
          <p:cNvPr id="45" name="组合 44"/>
          <p:cNvGrpSpPr/>
          <p:nvPr/>
        </p:nvGrpSpPr>
        <p:grpSpPr bwMode="auto">
          <a:xfrm>
            <a:off x="7467600" y="2478088"/>
            <a:ext cx="2951163" cy="2476500"/>
            <a:chOff x="6503314" y="2614013"/>
            <a:chExt cx="2950932" cy="2477697"/>
          </a:xfrm>
        </p:grpSpPr>
        <p:sp>
          <p:nvSpPr>
            <p:cNvPr id="33802" name="Oval 15"/>
            <p:cNvSpPr>
              <a:spLocks noChangeArrowheads="1"/>
            </p:cNvSpPr>
            <p:nvPr/>
          </p:nvSpPr>
          <p:spPr bwMode="auto">
            <a:xfrm>
              <a:off x="6503314" y="2614013"/>
              <a:ext cx="2950932" cy="2477697"/>
            </a:xfrm>
            <a:prstGeom prst="ellipse">
              <a:avLst/>
            </a:prstGeom>
            <a:solidFill>
              <a:schemeClr val="bg2"/>
            </a:solidFill>
            <a:ln w="10">
              <a:solidFill>
                <a:schemeClr val="accent2"/>
              </a:solidFill>
              <a:miter lim="800000"/>
            </a:ln>
          </p:spPr>
          <p:txBody>
            <a:bodyPr/>
            <a:lstStyle/>
            <a:p>
              <a:pPr>
                <a:buFont typeface="Arial" panose="020B0604020202020204" pitchFamily="34" charset="0"/>
                <a:buNone/>
              </a:pPr>
              <a:endParaRPr lang="zh-CN" altLang="en-US"/>
            </a:p>
          </p:txBody>
        </p:sp>
        <p:sp>
          <p:nvSpPr>
            <p:cNvPr id="47" name="TextBox 46"/>
            <p:cNvSpPr txBox="1"/>
            <p:nvPr/>
          </p:nvSpPr>
          <p:spPr>
            <a:xfrm>
              <a:off x="6890634" y="3497090"/>
              <a:ext cx="2446147" cy="708367"/>
            </a:xfrm>
            <a:prstGeom prst="rect">
              <a:avLst/>
            </a:prstGeom>
            <a:noFill/>
          </p:spPr>
          <p:txBody>
            <a:bodyPr>
              <a:spAutoFit/>
            </a:bodyPr>
            <a:lstStyle/>
            <a:p>
              <a:pPr>
                <a:buFont typeface="Arial" panose="020B0604020202020204" pitchFamily="34" charset="0"/>
                <a:buNone/>
                <a:defRPr/>
              </a:pPr>
              <a:r>
                <a:rPr lang="zh-CN" altLang="en-US" sz="4000" b="1" dirty="0">
                  <a:solidFill>
                    <a:schemeClr val="accent2"/>
                  </a:solidFill>
                  <a:latin typeface="+mj-ea"/>
                  <a:ea typeface="+mj-ea"/>
                </a:rPr>
                <a:t>知识链接</a:t>
              </a:r>
              <a:endParaRPr lang="zh-CN" altLang="en-US" sz="4000" b="1" dirty="0">
                <a:solidFill>
                  <a:schemeClr val="accent2"/>
                </a:solidFill>
                <a:latin typeface="+mj-ea"/>
                <a:ea typeface="+mj-ea"/>
              </a:endParaRPr>
            </a:p>
          </p:txBody>
        </p:sp>
      </p:grpSp>
    </p:spTree>
  </p:cSld>
  <p:clrMapOvr>
    <a:masterClrMapping/>
  </p:clrMapOvr>
  <p:transition spd="slow">
    <p:wipe/>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02" name="文本框 49"/>
          <p:cNvSpPr>
            <a:spLocks noChangeArrowheads="1"/>
          </p:cNvSpPr>
          <p:nvPr/>
        </p:nvSpPr>
        <p:spPr bwMode="auto">
          <a:xfrm>
            <a:off x="38100" y="6429375"/>
            <a:ext cx="1042988" cy="369888"/>
          </a:xfrm>
          <a:prstGeom prst="rect">
            <a:avLst/>
          </a:prstGeom>
          <a:noFill/>
          <a:ln w="9525">
            <a:noFill/>
            <a:miter lim="800000"/>
          </a:ln>
        </p:spPr>
        <p:txBody>
          <a:bodyPr>
            <a:spAutoFit/>
          </a:bodyPr>
          <a:lstStyle/>
          <a:p>
            <a:pPr algn="r">
              <a:buFont typeface="Arial" panose="020B0604020202020204" pitchFamily="34" charset="0"/>
              <a:buNone/>
            </a:pPr>
            <a:r>
              <a:rPr lang="en-US" altLang="zh-CN">
                <a:solidFill>
                  <a:schemeClr val="bg1"/>
                </a:solidFill>
              </a:rPr>
              <a:t>Part 4</a:t>
            </a:r>
            <a:endParaRPr lang="zh-CN" altLang="en-US">
              <a:solidFill>
                <a:schemeClr val="bg1"/>
              </a:solidFill>
            </a:endParaRPr>
          </a:p>
        </p:txBody>
      </p:sp>
      <p:sp>
        <p:nvSpPr>
          <p:cNvPr id="53" name="椭圆 52"/>
          <p:cNvSpPr/>
          <p:nvPr/>
        </p:nvSpPr>
        <p:spPr>
          <a:xfrm>
            <a:off x="1365250" y="1639888"/>
            <a:ext cx="2587625" cy="2587625"/>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131420" tIns="65709" rIns="131420" bIns="65709" anchor="ctr"/>
          <a:lstStyle/>
          <a:p>
            <a:pPr algn="ctr">
              <a:buFont typeface="Arial" panose="020B0604020202020204" pitchFamily="34" charset="0"/>
              <a:buNone/>
              <a:defRPr/>
            </a:pPr>
            <a:endParaRPr lang="zh-CN" altLang="en-US">
              <a:solidFill>
                <a:schemeClr val="tx1"/>
              </a:solidFill>
            </a:endParaRPr>
          </a:p>
        </p:txBody>
      </p:sp>
      <p:sp>
        <p:nvSpPr>
          <p:cNvPr id="69" name="椭圆 68"/>
          <p:cNvSpPr/>
          <p:nvPr/>
        </p:nvSpPr>
        <p:spPr>
          <a:xfrm>
            <a:off x="1209675" y="1484313"/>
            <a:ext cx="2898775" cy="2898775"/>
          </a:xfrm>
          <a:prstGeom prst="ellipse">
            <a:avLst/>
          </a:prstGeom>
          <a:noFill/>
          <a:ln>
            <a:solidFill>
              <a:srgbClr val="00B0F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131420" tIns="65709" rIns="131420" bIns="65709" anchor="ctr"/>
          <a:lstStyle/>
          <a:p>
            <a:pPr algn="ctr">
              <a:buFont typeface="Arial" panose="020B0604020202020204" pitchFamily="34" charset="0"/>
              <a:buNone/>
              <a:defRPr/>
            </a:pPr>
            <a:endParaRPr lang="zh-CN" altLang="en-US">
              <a:solidFill>
                <a:schemeClr val="tx1"/>
              </a:solidFill>
            </a:endParaRPr>
          </a:p>
        </p:txBody>
      </p:sp>
      <p:sp>
        <p:nvSpPr>
          <p:cNvPr id="70" name="矩形 69"/>
          <p:cNvSpPr/>
          <p:nvPr/>
        </p:nvSpPr>
        <p:spPr>
          <a:xfrm>
            <a:off x="1490663" y="2701651"/>
            <a:ext cx="2332037" cy="502033"/>
          </a:xfrm>
          <a:prstGeom prst="rect">
            <a:avLst/>
          </a:prstGeom>
        </p:spPr>
        <p:txBody>
          <a:bodyPr lIns="131420" tIns="65709" rIns="131420" bIns="65709">
            <a:spAutoFit/>
          </a:bodyPr>
          <a:lstStyle/>
          <a:p>
            <a:pPr algn="ctr">
              <a:buFont typeface="Arial" panose="020B0604020202020204" pitchFamily="34" charset="0"/>
              <a:buNone/>
            </a:pPr>
            <a:r>
              <a:rPr lang="zh-CN" altLang="en-US" sz="2400" dirty="0">
                <a:latin typeface="+mn-ea"/>
                <a:ea typeface="+mn-ea"/>
              </a:rPr>
              <a:t>任务实施</a:t>
            </a:r>
            <a:endParaRPr lang="en-US" altLang="zh-CN" sz="2400" dirty="0">
              <a:solidFill>
                <a:schemeClr val="accent2"/>
              </a:solidFill>
              <a:latin typeface="+mn-ea"/>
              <a:ea typeface="+mn-ea"/>
            </a:endParaRPr>
          </a:p>
        </p:txBody>
      </p:sp>
      <p:sp>
        <p:nvSpPr>
          <p:cNvPr id="71" name="文本框 7"/>
          <p:cNvSpPr txBox="1">
            <a:spLocks noChangeArrowheads="1"/>
          </p:cNvSpPr>
          <p:nvPr/>
        </p:nvSpPr>
        <p:spPr bwMode="auto">
          <a:xfrm>
            <a:off x="6097588" y="1952625"/>
            <a:ext cx="4826000" cy="3816350"/>
          </a:xfrm>
          <a:prstGeom prst="rect">
            <a:avLst/>
          </a:prstGeom>
          <a:noFill/>
          <a:ln>
            <a:noFill/>
          </a:ln>
        </p:spPr>
        <p:txBody>
          <a:bodyPr lIns="131420" tIns="65709" rIns="131420" bIns="65709"/>
          <a:lstStyle/>
          <a:p>
            <a:pPr>
              <a:buFont typeface="Arial" panose="020B0604020202020204" pitchFamily="34" charset="0"/>
              <a:buNone/>
            </a:pPr>
            <a:endParaRPr lang="zh-CN" altLang="en-US"/>
          </a:p>
        </p:txBody>
      </p:sp>
      <p:sp>
        <p:nvSpPr>
          <p:cNvPr id="256011" name="Text Box 11"/>
          <p:cNvSpPr txBox="1">
            <a:spLocks noChangeArrowheads="1"/>
          </p:cNvSpPr>
          <p:nvPr/>
        </p:nvSpPr>
        <p:spPr bwMode="auto">
          <a:xfrm>
            <a:off x="5378450" y="1952625"/>
            <a:ext cx="4319588" cy="4198393"/>
          </a:xfrm>
          <a:prstGeom prst="rect">
            <a:avLst/>
          </a:prstGeom>
          <a:noFill/>
          <a:ln w="9525">
            <a:noFill/>
            <a:miter lim="800000"/>
          </a:ln>
          <a:effectLst/>
        </p:spPr>
        <p:txBody>
          <a:bodyPr>
            <a:spAutoFit/>
          </a:bodyPr>
          <a:lstStyle/>
          <a:p>
            <a:pPr marL="342900" indent="-342900">
              <a:lnSpc>
                <a:spcPct val="150000"/>
              </a:lnSpc>
              <a:buAutoNum type="arabicPeriod"/>
            </a:pPr>
            <a:r>
              <a:rPr lang="zh-CN" altLang="en-US" dirty="0">
                <a:latin typeface="+mn-ea"/>
                <a:ea typeface="+mn-ea"/>
              </a:rPr>
              <a:t>原始资料的调查分析（略）</a:t>
            </a:r>
            <a:endParaRPr lang="en-US" altLang="zh-CN" dirty="0">
              <a:latin typeface="+mn-ea"/>
              <a:ea typeface="+mn-ea"/>
            </a:endParaRPr>
          </a:p>
          <a:p>
            <a:pPr>
              <a:lnSpc>
                <a:spcPct val="150000"/>
              </a:lnSpc>
            </a:pPr>
            <a:r>
              <a:rPr lang="en-US" altLang="zh-CN" dirty="0">
                <a:latin typeface="+mn-ea"/>
                <a:ea typeface="+mn-ea"/>
              </a:rPr>
              <a:t>2. </a:t>
            </a:r>
            <a:r>
              <a:rPr lang="zh-CN" altLang="en-US" dirty="0">
                <a:latin typeface="+mn-ea"/>
                <a:ea typeface="+mn-ea"/>
              </a:rPr>
              <a:t>技术资料准备</a:t>
            </a:r>
            <a:endParaRPr lang="zh-CN" altLang="en-US" dirty="0">
              <a:latin typeface="+mn-ea"/>
              <a:ea typeface="+mn-ea"/>
            </a:endParaRPr>
          </a:p>
          <a:p>
            <a:pPr>
              <a:lnSpc>
                <a:spcPct val="150000"/>
              </a:lnSpc>
            </a:pPr>
            <a:r>
              <a:rPr lang="zh-CN" altLang="en-US" dirty="0">
                <a:latin typeface="+mn-ea"/>
                <a:ea typeface="+mn-ea"/>
              </a:rPr>
              <a:t>（</a:t>
            </a:r>
            <a:r>
              <a:rPr lang="en-US" altLang="zh-CN" dirty="0">
                <a:latin typeface="+mn-ea"/>
                <a:ea typeface="+mn-ea"/>
              </a:rPr>
              <a:t>1</a:t>
            </a:r>
            <a:r>
              <a:rPr lang="zh-CN" altLang="en-US" dirty="0">
                <a:latin typeface="+mn-ea"/>
                <a:ea typeface="+mn-ea"/>
              </a:rPr>
              <a:t>）熟悉设计图纸：</a:t>
            </a:r>
            <a:endParaRPr lang="en-US" altLang="zh-CN" dirty="0">
              <a:latin typeface="+mn-ea"/>
              <a:ea typeface="+mn-ea"/>
            </a:endParaRPr>
          </a:p>
          <a:p>
            <a:pPr>
              <a:lnSpc>
                <a:spcPct val="150000"/>
              </a:lnSpc>
            </a:pPr>
            <a:r>
              <a:rPr lang="zh-CN" altLang="en-US" dirty="0">
                <a:latin typeface="+mn-ea"/>
                <a:ea typeface="+mn-ea"/>
              </a:rPr>
              <a:t>（</a:t>
            </a:r>
            <a:r>
              <a:rPr lang="en-US" altLang="zh-CN" dirty="0">
                <a:latin typeface="+mn-ea"/>
                <a:ea typeface="+mn-ea"/>
              </a:rPr>
              <a:t>2</a:t>
            </a:r>
            <a:r>
              <a:rPr lang="zh-CN" altLang="en-US" dirty="0">
                <a:latin typeface="+mn-ea"/>
                <a:ea typeface="+mn-ea"/>
              </a:rPr>
              <a:t>）编制施工组织设计及分项工程施工方案。</a:t>
            </a:r>
            <a:endParaRPr lang="en-US" altLang="zh-CN" dirty="0">
              <a:latin typeface="+mn-ea"/>
              <a:ea typeface="+mn-ea"/>
            </a:endParaRPr>
          </a:p>
          <a:p>
            <a:pPr>
              <a:lnSpc>
                <a:spcPct val="150000"/>
              </a:lnSpc>
            </a:pPr>
            <a:r>
              <a:rPr lang="zh-CN" altLang="en-US" dirty="0">
                <a:latin typeface="+mn-ea"/>
                <a:ea typeface="+mn-ea"/>
              </a:rPr>
              <a:t>（</a:t>
            </a:r>
            <a:r>
              <a:rPr lang="en-US" altLang="zh-CN" dirty="0">
                <a:latin typeface="+mn-ea"/>
                <a:ea typeface="+mn-ea"/>
              </a:rPr>
              <a:t>3</a:t>
            </a:r>
            <a:r>
              <a:rPr lang="zh-CN" altLang="en-US" dirty="0">
                <a:latin typeface="+mn-ea"/>
                <a:ea typeface="+mn-ea"/>
              </a:rPr>
              <a:t>）编制施工图预算，提出所需主要材料、构件、成品、半成品需用量计划，并做好各种加工制品的技术资料准备。开工前</a:t>
            </a:r>
            <a:r>
              <a:rPr lang="en-US" altLang="zh-CN" dirty="0">
                <a:latin typeface="+mn-ea"/>
                <a:ea typeface="+mn-ea"/>
              </a:rPr>
              <a:t>3 </a:t>
            </a:r>
            <a:r>
              <a:rPr lang="zh-CN" altLang="en-US" dirty="0">
                <a:latin typeface="+mn-ea"/>
                <a:ea typeface="+mn-ea"/>
              </a:rPr>
              <a:t>天完成。</a:t>
            </a:r>
            <a:endParaRPr lang="en-US" altLang="zh-CN" dirty="0">
              <a:latin typeface="+mn-ea"/>
              <a:ea typeface="+mn-ea"/>
            </a:endParaRPr>
          </a:p>
          <a:p>
            <a:pPr>
              <a:lnSpc>
                <a:spcPct val="150000"/>
              </a:lnSpc>
            </a:pPr>
            <a:endParaRPr lang="zh-CN" altLang="en-US" dirty="0">
              <a:latin typeface="+mn-ea"/>
              <a:ea typeface="+mn-ea"/>
            </a:endParaRPr>
          </a:p>
        </p:txBody>
      </p:sp>
      <p:sp>
        <p:nvSpPr>
          <p:cNvPr id="10" name="TextBox 55"/>
          <p:cNvSpPr txBox="1">
            <a:spLocks noChangeArrowheads="1"/>
          </p:cNvSpPr>
          <p:nvPr/>
        </p:nvSpPr>
        <p:spPr bwMode="auto">
          <a:xfrm>
            <a:off x="-267737" y="106363"/>
            <a:ext cx="1497013" cy="369332"/>
          </a:xfrm>
          <a:prstGeom prst="rect">
            <a:avLst/>
          </a:prstGeom>
          <a:noFill/>
          <a:ln w="9525">
            <a:noFill/>
            <a:miter lim="800000"/>
          </a:ln>
        </p:spPr>
        <p:txBody>
          <a:bodyPr>
            <a:spAutoFit/>
          </a:bodyPr>
          <a:lstStyle/>
          <a:p>
            <a:pPr algn="r">
              <a:buFont typeface="Arial" panose="020B0604020202020204" pitchFamily="34" charset="0"/>
              <a:buNone/>
            </a:pPr>
            <a:r>
              <a:rPr lang="zh-CN" altLang="en-US" dirty="0">
                <a:solidFill>
                  <a:schemeClr val="accent2"/>
                </a:solidFill>
                <a:latin typeface="华文细黑" panose="02010600040101010101" pitchFamily="2" charset="-122"/>
                <a:ea typeface="华文细黑" panose="02010600040101010101" pitchFamily="2" charset="-122"/>
                <a:cs typeface="华文细黑" panose="02010600040101010101" pitchFamily="2" charset="-122"/>
              </a:rPr>
              <a:t>学习任务</a:t>
            </a:r>
            <a:r>
              <a:rPr lang="en-US" altLang="zh-CN" dirty="0">
                <a:solidFill>
                  <a:schemeClr val="accent2"/>
                </a:solidFill>
                <a:latin typeface="华文细黑" panose="02010600040101010101" pitchFamily="2" charset="-122"/>
                <a:ea typeface="华文细黑" panose="02010600040101010101" pitchFamily="2" charset="-122"/>
                <a:cs typeface="华文细黑" panose="02010600040101010101" pitchFamily="2" charset="-122"/>
              </a:rPr>
              <a:t>7</a:t>
            </a:r>
            <a:endParaRPr lang="zh-CN" altLang="en-US" dirty="0">
              <a:solidFill>
                <a:schemeClr val="accent2"/>
              </a:solidFill>
              <a:latin typeface="华文细黑" panose="02010600040101010101" pitchFamily="2" charset="-122"/>
              <a:ea typeface="华文细黑" panose="02010600040101010101" pitchFamily="2" charset="-122"/>
              <a:cs typeface="华文细黑" panose="02010600040101010101" pitchFamily="2" charset="-122"/>
            </a:endParaRPr>
          </a:p>
        </p:txBody>
      </p:sp>
      <p:sp>
        <p:nvSpPr>
          <p:cNvPr id="11" name="TextBox 12"/>
          <p:cNvSpPr txBox="1"/>
          <p:nvPr/>
        </p:nvSpPr>
        <p:spPr>
          <a:xfrm>
            <a:off x="1365250" y="105267"/>
            <a:ext cx="4157067" cy="369332"/>
          </a:xfrm>
          <a:prstGeom prst="rect">
            <a:avLst/>
          </a:prstGeom>
          <a:noFill/>
        </p:spPr>
        <p:txBody>
          <a:bodyPr wrap="square" rtlCol="0">
            <a:spAutoFit/>
          </a:bodyPr>
          <a:lstStyle/>
          <a:p>
            <a:pPr marL="0" lvl="1">
              <a:buFont typeface="Arial" panose="020B0604020202020204" pitchFamily="34" charset="0"/>
              <a:buNone/>
            </a:pPr>
            <a:r>
              <a:rPr lang="zh-CN" altLang="en-US" dirty="0">
                <a:solidFill>
                  <a:schemeClr val="accent2"/>
                </a:solidFill>
                <a:latin typeface="+mn-ea"/>
                <a:ea typeface="+mn-ea"/>
              </a:rPr>
              <a:t>施工准备实施内容</a:t>
            </a:r>
            <a:endParaRPr lang="zh-CN" altLang="en-US" dirty="0">
              <a:solidFill>
                <a:schemeClr val="accent2"/>
              </a:solidFill>
              <a:latin typeface="+mn-ea"/>
              <a:ea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wheel(1)">
                                      <p:cBhvr>
                                        <p:cTn id="7" dur="750"/>
                                        <p:tgtEl>
                                          <p:spTgt spid="69"/>
                                        </p:tgtEl>
                                      </p:cBhvr>
                                    </p:animEffect>
                                  </p:childTnLst>
                                </p:cTn>
                              </p:par>
                            </p:childTnLst>
                          </p:cTn>
                        </p:par>
                        <p:par>
                          <p:cTn id="8" fill="hold">
                            <p:stCondLst>
                              <p:cond delay="1000"/>
                            </p:stCondLst>
                            <p:childTnLst>
                              <p:par>
                                <p:cTn id="9" presetID="53" presetClass="entr" presetSubtype="16" fill="hold" grpId="0" nodeType="afterEffect">
                                  <p:stCondLst>
                                    <p:cond delay="0"/>
                                  </p:stCondLst>
                                  <p:childTnLst>
                                    <p:set>
                                      <p:cBhvr>
                                        <p:cTn id="10" dur="1" fill="hold">
                                          <p:stCondLst>
                                            <p:cond delay="0"/>
                                          </p:stCondLst>
                                        </p:cTn>
                                        <p:tgtEl>
                                          <p:spTgt spid="53"/>
                                        </p:tgtEl>
                                        <p:attrNameLst>
                                          <p:attrName>style.visibility</p:attrName>
                                        </p:attrNameLst>
                                      </p:cBhvr>
                                      <p:to>
                                        <p:strVal val="visible"/>
                                      </p:to>
                                    </p:set>
                                    <p:anim calcmode="lin" valueType="num">
                                      <p:cBhvr>
                                        <p:cTn id="11" dur="500" fill="hold"/>
                                        <p:tgtEl>
                                          <p:spTgt spid="53"/>
                                        </p:tgtEl>
                                        <p:attrNameLst>
                                          <p:attrName>ppt_w</p:attrName>
                                        </p:attrNameLst>
                                      </p:cBhvr>
                                      <p:tavLst>
                                        <p:tav tm="0">
                                          <p:val>
                                            <p:fltVal val="0"/>
                                          </p:val>
                                        </p:tav>
                                        <p:tav tm="100000">
                                          <p:val>
                                            <p:strVal val="#ppt_w"/>
                                          </p:val>
                                        </p:tav>
                                      </p:tavLst>
                                    </p:anim>
                                    <p:anim calcmode="lin" valueType="num">
                                      <p:cBhvr>
                                        <p:cTn id="12" dur="500" fill="hold"/>
                                        <p:tgtEl>
                                          <p:spTgt spid="53"/>
                                        </p:tgtEl>
                                        <p:attrNameLst>
                                          <p:attrName>ppt_h</p:attrName>
                                        </p:attrNameLst>
                                      </p:cBhvr>
                                      <p:tavLst>
                                        <p:tav tm="0">
                                          <p:val>
                                            <p:fltVal val="0"/>
                                          </p:val>
                                        </p:tav>
                                        <p:tav tm="100000">
                                          <p:val>
                                            <p:strVal val="#ppt_h"/>
                                          </p:val>
                                        </p:tav>
                                      </p:tavLst>
                                    </p:anim>
                                    <p:animEffect transition="in" filter="fade">
                                      <p:cBhvr>
                                        <p:cTn id="13" dur="500"/>
                                        <p:tgtEl>
                                          <p:spTgt spid="53"/>
                                        </p:tgtEl>
                                      </p:cBhvr>
                                    </p:animEffect>
                                  </p:childTnLst>
                                </p:cTn>
                              </p:par>
                            </p:childTnLst>
                          </p:cTn>
                        </p:par>
                        <p:par>
                          <p:cTn id="14" fill="hold">
                            <p:stCondLst>
                              <p:cond delay="1500"/>
                            </p:stCondLst>
                            <p:childTnLst>
                              <p:par>
                                <p:cTn id="15" presetID="22" presetClass="entr" presetSubtype="4" fill="hold" grpId="0" nodeType="afterEffect">
                                  <p:stCondLst>
                                    <p:cond delay="0"/>
                                  </p:stCondLst>
                                  <p:childTnLst>
                                    <p:set>
                                      <p:cBhvr>
                                        <p:cTn id="16" dur="1" fill="hold">
                                          <p:stCondLst>
                                            <p:cond delay="0"/>
                                          </p:stCondLst>
                                        </p:cTn>
                                        <p:tgtEl>
                                          <p:spTgt spid="70"/>
                                        </p:tgtEl>
                                        <p:attrNameLst>
                                          <p:attrName>style.visibility</p:attrName>
                                        </p:attrNameLst>
                                      </p:cBhvr>
                                      <p:to>
                                        <p:strVal val="visible"/>
                                      </p:to>
                                    </p:set>
                                    <p:animEffect transition="in" filter="wipe(down)">
                                      <p:cBhvr>
                                        <p:cTn id="17" dur="500"/>
                                        <p:tgtEl>
                                          <p:spTgt spid="70"/>
                                        </p:tgtEl>
                                      </p:cBhvr>
                                    </p:animEffect>
                                  </p:childTnLst>
                                </p:cTn>
                              </p:par>
                              <p:par>
                                <p:cTn id="18" presetID="22" presetClass="entr" presetSubtype="1" fill="hold" grpId="0" nodeType="withEffect" nodePh="1">
                                  <p:stCondLst>
                                    <p:cond delay="0"/>
                                  </p:stCondLst>
                                  <p:endCondLst>
                                    <p:cond evt="begin" delay="0">
                                      <p:tn val="18"/>
                                    </p:cond>
                                  </p:endCondLst>
                                  <p:childTnLst>
                                    <p:set>
                                      <p:cBhvr>
                                        <p:cTn id="19" dur="1" fill="hold">
                                          <p:stCondLst>
                                            <p:cond delay="0"/>
                                          </p:stCondLst>
                                        </p:cTn>
                                        <p:tgtEl>
                                          <p:spTgt spid="71"/>
                                        </p:tgtEl>
                                        <p:attrNameLst>
                                          <p:attrName>style.visibility</p:attrName>
                                        </p:attrNameLst>
                                      </p:cBhvr>
                                      <p:to>
                                        <p:strVal val="visible"/>
                                      </p:to>
                                    </p:set>
                                    <p:animEffect transition="in" filter="wipe(up)">
                                      <p:cBhvr>
                                        <p:cTn id="20" dur="5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animBg="1"/>
      <p:bldP spid="69" grpId="0" animBg="1"/>
      <p:bldP spid="70" grpId="0"/>
      <p:bldP spid="71"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0098" name="TextBox 5"/>
          <p:cNvSpPr txBox="1">
            <a:spLocks noChangeArrowheads="1"/>
          </p:cNvSpPr>
          <p:nvPr/>
        </p:nvSpPr>
        <p:spPr bwMode="auto">
          <a:xfrm>
            <a:off x="913805" y="1619250"/>
            <a:ext cx="4896544" cy="4247317"/>
          </a:xfrm>
          <a:prstGeom prst="rect">
            <a:avLst/>
          </a:prstGeom>
          <a:noFill/>
          <a:ln w="9525">
            <a:noFill/>
            <a:miter lim="800000"/>
          </a:ln>
        </p:spPr>
        <p:txBody>
          <a:bodyPr wrap="square">
            <a:spAutoFit/>
          </a:bodyPr>
          <a:lstStyle/>
          <a:p>
            <a:pPr marL="342900" indent="-342900">
              <a:lnSpc>
                <a:spcPct val="150000"/>
              </a:lnSpc>
            </a:pPr>
            <a:r>
              <a:rPr lang="en-US" altLang="zh-CN" dirty="0">
                <a:latin typeface="+mn-ea"/>
                <a:ea typeface="+mn-ea"/>
              </a:rPr>
              <a:t>3. </a:t>
            </a:r>
            <a:r>
              <a:rPr lang="zh-CN" altLang="en-US" dirty="0">
                <a:latin typeface="+mn-ea"/>
                <a:ea typeface="+mn-ea"/>
              </a:rPr>
              <a:t>现场准备</a:t>
            </a:r>
            <a:endParaRPr lang="en-US" altLang="zh-CN" dirty="0">
              <a:latin typeface="+mn-ea"/>
              <a:ea typeface="+mn-ea"/>
            </a:endParaRPr>
          </a:p>
          <a:p>
            <a:pPr>
              <a:lnSpc>
                <a:spcPct val="150000"/>
              </a:lnSpc>
            </a:pPr>
            <a:r>
              <a:rPr lang="zh-CN" altLang="en-US" dirty="0">
                <a:latin typeface="+mn-ea"/>
                <a:ea typeface="+mn-ea"/>
              </a:rPr>
              <a:t>（</a:t>
            </a:r>
            <a:r>
              <a:rPr lang="en-US" altLang="zh-CN" dirty="0">
                <a:latin typeface="+mn-ea"/>
                <a:ea typeface="+mn-ea"/>
              </a:rPr>
              <a:t>1</a:t>
            </a:r>
            <a:r>
              <a:rPr lang="zh-CN" altLang="en-US" dirty="0">
                <a:latin typeface="+mn-ea"/>
                <a:ea typeface="+mn-ea"/>
              </a:rPr>
              <a:t>）临水方案</a:t>
            </a:r>
            <a:endParaRPr lang="zh-CN" altLang="en-US" dirty="0">
              <a:latin typeface="+mn-ea"/>
              <a:ea typeface="+mn-ea"/>
            </a:endParaRPr>
          </a:p>
          <a:p>
            <a:pPr>
              <a:lnSpc>
                <a:spcPct val="150000"/>
              </a:lnSpc>
            </a:pPr>
            <a:r>
              <a:rPr lang="en-US" altLang="zh-CN" dirty="0">
                <a:latin typeface="+mn-ea"/>
                <a:ea typeface="+mn-ea"/>
              </a:rPr>
              <a:t>1</a:t>
            </a:r>
            <a:r>
              <a:rPr lang="zh-CN" altLang="en-US" dirty="0">
                <a:latin typeface="+mn-ea"/>
                <a:ea typeface="+mn-ea"/>
              </a:rPr>
              <a:t>）临水布置原则</a:t>
            </a:r>
            <a:endParaRPr lang="zh-CN" altLang="en-US" dirty="0">
              <a:latin typeface="+mn-ea"/>
              <a:ea typeface="+mn-ea"/>
            </a:endParaRPr>
          </a:p>
          <a:p>
            <a:pPr>
              <a:lnSpc>
                <a:spcPct val="150000"/>
              </a:lnSpc>
            </a:pPr>
            <a:r>
              <a:rPr lang="zh-CN" altLang="en-US" dirty="0">
                <a:latin typeface="+mn-ea"/>
                <a:ea typeface="+mn-ea"/>
              </a:rPr>
              <a:t>本系统的设置主要是施工现场用水和消防用水，施工现场设有两个水井；一个供消防与施工用水、一个工人生活用水。</a:t>
            </a:r>
            <a:endParaRPr lang="en-US" altLang="zh-CN" dirty="0">
              <a:latin typeface="+mn-ea"/>
              <a:ea typeface="+mn-ea"/>
            </a:endParaRPr>
          </a:p>
          <a:p>
            <a:pPr>
              <a:lnSpc>
                <a:spcPct val="150000"/>
              </a:lnSpc>
            </a:pPr>
            <a:r>
              <a:rPr lang="zh-CN" altLang="en-US" dirty="0">
                <a:latin typeface="+mn-ea"/>
                <a:ea typeface="+mn-ea"/>
              </a:rPr>
              <a:t>本设计沿土建开挖线外围敷设室外消火栓系统给水主管，环管各处按用水点需要预留甩口，并按规范的间隔布置室外消火栓，消火栓具体现场平面图。</a:t>
            </a:r>
            <a:endParaRPr lang="en-US" altLang="zh-CN" dirty="0">
              <a:latin typeface="+mn-ea"/>
              <a:ea typeface="+mn-ea"/>
            </a:endParaRPr>
          </a:p>
        </p:txBody>
      </p:sp>
      <p:pic>
        <p:nvPicPr>
          <p:cNvPr id="26626" name="Picture 2"/>
          <p:cNvPicPr>
            <a:picLocks noChangeAspect="1" noChangeArrowheads="1"/>
          </p:cNvPicPr>
          <p:nvPr/>
        </p:nvPicPr>
        <p:blipFill>
          <a:blip r:embed="rId1" cstate="print"/>
          <a:srcRect/>
          <a:stretch>
            <a:fillRect/>
          </a:stretch>
        </p:blipFill>
        <p:spPr bwMode="auto">
          <a:xfrm>
            <a:off x="6962477" y="980728"/>
            <a:ext cx="3888432" cy="5259509"/>
          </a:xfrm>
          <a:prstGeom prst="rect">
            <a:avLst/>
          </a:prstGeom>
          <a:noFill/>
          <a:ln w="9525">
            <a:noFill/>
            <a:miter lim="800000"/>
            <a:headEnd/>
            <a:tailEnd/>
          </a:ln>
        </p:spPr>
      </p:pic>
      <p:sp>
        <p:nvSpPr>
          <p:cNvPr id="6" name="TextBox 55"/>
          <p:cNvSpPr txBox="1">
            <a:spLocks noChangeArrowheads="1"/>
          </p:cNvSpPr>
          <p:nvPr/>
        </p:nvSpPr>
        <p:spPr bwMode="auto">
          <a:xfrm>
            <a:off x="-267737" y="106363"/>
            <a:ext cx="1497013" cy="369332"/>
          </a:xfrm>
          <a:prstGeom prst="rect">
            <a:avLst/>
          </a:prstGeom>
          <a:noFill/>
          <a:ln w="9525">
            <a:noFill/>
            <a:miter lim="800000"/>
          </a:ln>
        </p:spPr>
        <p:txBody>
          <a:bodyPr>
            <a:spAutoFit/>
          </a:bodyPr>
          <a:lstStyle/>
          <a:p>
            <a:pPr algn="r">
              <a:buFont typeface="Arial" panose="020B0604020202020204" pitchFamily="34" charset="0"/>
              <a:buNone/>
            </a:pPr>
            <a:r>
              <a:rPr lang="zh-CN" altLang="en-US" dirty="0">
                <a:solidFill>
                  <a:schemeClr val="accent2"/>
                </a:solidFill>
                <a:latin typeface="华文细黑" panose="02010600040101010101" pitchFamily="2" charset="-122"/>
                <a:ea typeface="华文细黑" panose="02010600040101010101" pitchFamily="2" charset="-122"/>
                <a:cs typeface="华文细黑" panose="02010600040101010101" pitchFamily="2" charset="-122"/>
              </a:rPr>
              <a:t>学习任务</a:t>
            </a:r>
            <a:r>
              <a:rPr lang="en-US" altLang="zh-CN" dirty="0">
                <a:solidFill>
                  <a:schemeClr val="accent2"/>
                </a:solidFill>
                <a:latin typeface="华文细黑" panose="02010600040101010101" pitchFamily="2" charset="-122"/>
                <a:ea typeface="华文细黑" panose="02010600040101010101" pitchFamily="2" charset="-122"/>
                <a:cs typeface="华文细黑" panose="02010600040101010101" pitchFamily="2" charset="-122"/>
              </a:rPr>
              <a:t>7</a:t>
            </a:r>
            <a:endParaRPr lang="zh-CN" altLang="en-US" dirty="0">
              <a:solidFill>
                <a:schemeClr val="accent2"/>
              </a:solidFill>
              <a:latin typeface="华文细黑" panose="02010600040101010101" pitchFamily="2" charset="-122"/>
              <a:ea typeface="华文细黑" panose="02010600040101010101" pitchFamily="2" charset="-122"/>
              <a:cs typeface="华文细黑" panose="02010600040101010101" pitchFamily="2" charset="-122"/>
            </a:endParaRPr>
          </a:p>
        </p:txBody>
      </p:sp>
      <p:sp>
        <p:nvSpPr>
          <p:cNvPr id="9" name="TextBox 12"/>
          <p:cNvSpPr txBox="1"/>
          <p:nvPr/>
        </p:nvSpPr>
        <p:spPr>
          <a:xfrm>
            <a:off x="1365250" y="105267"/>
            <a:ext cx="4157067" cy="369332"/>
          </a:xfrm>
          <a:prstGeom prst="rect">
            <a:avLst/>
          </a:prstGeom>
          <a:noFill/>
        </p:spPr>
        <p:txBody>
          <a:bodyPr wrap="square" rtlCol="0">
            <a:spAutoFit/>
          </a:bodyPr>
          <a:lstStyle/>
          <a:p>
            <a:pPr marL="0" lvl="1">
              <a:buFont typeface="Arial" panose="020B0604020202020204" pitchFamily="34" charset="0"/>
              <a:buNone/>
            </a:pPr>
            <a:r>
              <a:rPr lang="zh-CN" altLang="en-US" dirty="0">
                <a:solidFill>
                  <a:schemeClr val="accent2"/>
                </a:solidFill>
                <a:latin typeface="+mn-ea"/>
                <a:ea typeface="+mn-ea"/>
              </a:rPr>
              <a:t>施工准备实施内容</a:t>
            </a:r>
            <a:endParaRPr lang="zh-CN" altLang="en-US" dirty="0">
              <a:solidFill>
                <a:schemeClr val="accent2"/>
              </a:solidFill>
              <a:latin typeface="+mn-ea"/>
              <a:ea typeface="+mn-ea"/>
            </a:endParaRPr>
          </a:p>
        </p:txBody>
      </p:sp>
    </p:spTree>
  </p:cSld>
  <p:clrMapOvr>
    <a:masterClrMapping/>
  </p:clrMapOvr>
  <p:transition spd="slow">
    <p:wipe/>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0098" name="TextBox 5"/>
          <p:cNvSpPr txBox="1">
            <a:spLocks noChangeArrowheads="1"/>
          </p:cNvSpPr>
          <p:nvPr/>
        </p:nvSpPr>
        <p:spPr bwMode="auto">
          <a:xfrm>
            <a:off x="913805" y="836712"/>
            <a:ext cx="8640960" cy="5262979"/>
          </a:xfrm>
          <a:prstGeom prst="rect">
            <a:avLst/>
          </a:prstGeom>
          <a:noFill/>
          <a:ln w="9525">
            <a:noFill/>
            <a:miter lim="800000"/>
          </a:ln>
        </p:spPr>
        <p:txBody>
          <a:bodyPr wrap="square">
            <a:spAutoFit/>
          </a:bodyPr>
          <a:lstStyle/>
          <a:p>
            <a:pPr>
              <a:lnSpc>
                <a:spcPct val="150000"/>
              </a:lnSpc>
            </a:pPr>
            <a:r>
              <a:rPr lang="en-US" altLang="zh-CN" sz="1600" dirty="0">
                <a:latin typeface="+mn-ea"/>
                <a:ea typeface="+mn-ea"/>
              </a:rPr>
              <a:t>2</a:t>
            </a:r>
            <a:r>
              <a:rPr lang="zh-CN" altLang="en-US" sz="1600" dirty="0">
                <a:latin typeface="+mn-ea"/>
                <a:ea typeface="+mn-ea"/>
              </a:rPr>
              <a:t>）现场临时用水量计算</a:t>
            </a:r>
            <a:endParaRPr lang="zh-CN" altLang="en-US" sz="1600" dirty="0">
              <a:latin typeface="+mn-ea"/>
              <a:ea typeface="+mn-ea"/>
            </a:endParaRPr>
          </a:p>
          <a:p>
            <a:pPr>
              <a:lnSpc>
                <a:spcPct val="150000"/>
              </a:lnSpc>
            </a:pPr>
            <a:r>
              <a:rPr lang="zh-CN" altLang="en-US" sz="1600" dirty="0">
                <a:latin typeface="+mn-ea"/>
                <a:ea typeface="+mn-ea"/>
              </a:rPr>
              <a:t>①施工用水计算</a:t>
            </a:r>
            <a:endParaRPr lang="en-US" altLang="zh-CN" sz="1600" dirty="0">
              <a:latin typeface="+mn-ea"/>
              <a:ea typeface="+mn-ea"/>
            </a:endParaRPr>
          </a:p>
          <a:p>
            <a:pPr>
              <a:lnSpc>
                <a:spcPct val="150000"/>
              </a:lnSpc>
            </a:pPr>
            <a:r>
              <a:rPr lang="zh-CN" altLang="en-US" sz="1600" dirty="0">
                <a:latin typeface="+mn-ea"/>
                <a:ea typeface="+mn-ea"/>
              </a:rPr>
              <a:t>施工用水量</a:t>
            </a:r>
            <a:r>
              <a:rPr lang="en-US" altLang="zh-CN" sz="1600" dirty="0">
                <a:latin typeface="+mn-ea"/>
                <a:ea typeface="+mn-ea"/>
              </a:rPr>
              <a:t>q</a:t>
            </a:r>
            <a:r>
              <a:rPr lang="en-US" altLang="zh-CN" sz="1600" baseline="-25000" dirty="0">
                <a:latin typeface="+mn-ea"/>
                <a:ea typeface="+mn-ea"/>
              </a:rPr>
              <a:t>1 </a:t>
            </a:r>
            <a:r>
              <a:rPr lang="zh-CN" altLang="en-US" sz="1600" dirty="0">
                <a:latin typeface="+mn-ea"/>
                <a:ea typeface="+mn-ea"/>
              </a:rPr>
              <a:t>为</a:t>
            </a:r>
            <a:endParaRPr lang="en-US" altLang="zh-CN" sz="1600" dirty="0">
              <a:latin typeface="+mn-ea"/>
              <a:ea typeface="+mn-ea"/>
            </a:endParaRPr>
          </a:p>
          <a:p>
            <a:pPr>
              <a:lnSpc>
                <a:spcPct val="150000"/>
              </a:lnSpc>
            </a:pPr>
            <a:r>
              <a:rPr lang="zh-CN" altLang="en-US" sz="1600" dirty="0">
                <a:latin typeface="+mn-ea"/>
                <a:ea typeface="+mn-ea"/>
              </a:rPr>
              <a:t>式中， </a:t>
            </a:r>
            <a:r>
              <a:rPr lang="en-US" altLang="zh-CN" sz="1600" dirty="0">
                <a:latin typeface="+mn-ea"/>
                <a:ea typeface="+mn-ea"/>
              </a:rPr>
              <a:t>K</a:t>
            </a:r>
            <a:r>
              <a:rPr lang="en-US" altLang="zh-CN" sz="1600" baseline="-25000" dirty="0">
                <a:latin typeface="+mn-ea"/>
                <a:ea typeface="+mn-ea"/>
              </a:rPr>
              <a:t>1</a:t>
            </a:r>
            <a:r>
              <a:rPr lang="en-US" altLang="zh-CN" sz="1600" dirty="0">
                <a:latin typeface="+mn-ea"/>
                <a:ea typeface="+mn-ea"/>
              </a:rPr>
              <a:t> ——</a:t>
            </a:r>
            <a:r>
              <a:rPr lang="zh-CN" altLang="en-US" sz="1600" dirty="0">
                <a:latin typeface="+mn-ea"/>
                <a:ea typeface="+mn-ea"/>
              </a:rPr>
              <a:t>未预计的施工用水系数，取</a:t>
            </a:r>
            <a:r>
              <a:rPr lang="en-US" altLang="zh-CN" sz="1600" dirty="0">
                <a:latin typeface="+mn-ea"/>
                <a:ea typeface="+mn-ea"/>
              </a:rPr>
              <a:t>1.15</a:t>
            </a:r>
            <a:r>
              <a:rPr lang="zh-CN" altLang="en-US" sz="1600" dirty="0">
                <a:latin typeface="+mn-ea"/>
                <a:ea typeface="+mn-ea"/>
              </a:rPr>
              <a:t>；</a:t>
            </a:r>
            <a:endParaRPr lang="zh-CN" altLang="en-US" sz="1600" dirty="0">
              <a:latin typeface="+mn-ea"/>
              <a:ea typeface="+mn-ea"/>
            </a:endParaRPr>
          </a:p>
          <a:p>
            <a:pPr>
              <a:lnSpc>
                <a:spcPct val="150000"/>
              </a:lnSpc>
            </a:pPr>
            <a:r>
              <a:rPr lang="zh-CN" altLang="en-US" sz="1600" dirty="0">
                <a:latin typeface="+mn-ea"/>
                <a:ea typeface="+mn-ea"/>
              </a:rPr>
              <a:t>　　　</a:t>
            </a:r>
            <a:r>
              <a:rPr lang="en-US" altLang="zh-CN" sz="1600" dirty="0">
                <a:latin typeface="+mn-ea"/>
                <a:ea typeface="+mn-ea"/>
              </a:rPr>
              <a:t>K</a:t>
            </a:r>
            <a:r>
              <a:rPr lang="en-US" altLang="zh-CN" sz="1600" baseline="-25000" dirty="0">
                <a:latin typeface="+mn-ea"/>
                <a:ea typeface="+mn-ea"/>
              </a:rPr>
              <a:t>2</a:t>
            </a:r>
            <a:r>
              <a:rPr lang="en-US" altLang="zh-CN" sz="1600" dirty="0">
                <a:latin typeface="+mn-ea"/>
                <a:ea typeface="+mn-ea"/>
              </a:rPr>
              <a:t> ——</a:t>
            </a:r>
            <a:r>
              <a:rPr lang="zh-CN" altLang="en-US" sz="1600" dirty="0">
                <a:latin typeface="+mn-ea"/>
                <a:ea typeface="+mn-ea"/>
              </a:rPr>
              <a:t>用水不均衡系数，取</a:t>
            </a:r>
            <a:r>
              <a:rPr lang="en-US" altLang="zh-CN" sz="1600" dirty="0">
                <a:latin typeface="+mn-ea"/>
                <a:ea typeface="+mn-ea"/>
              </a:rPr>
              <a:t>1.5</a:t>
            </a:r>
            <a:r>
              <a:rPr lang="zh-CN" altLang="en-US" sz="1600" dirty="0">
                <a:latin typeface="+mn-ea"/>
                <a:ea typeface="+mn-ea"/>
              </a:rPr>
              <a:t>；</a:t>
            </a:r>
            <a:endParaRPr lang="zh-CN" altLang="en-US" sz="1600" dirty="0">
              <a:latin typeface="+mn-ea"/>
              <a:ea typeface="+mn-ea"/>
            </a:endParaRPr>
          </a:p>
          <a:p>
            <a:pPr>
              <a:lnSpc>
                <a:spcPct val="150000"/>
              </a:lnSpc>
            </a:pPr>
            <a:r>
              <a:rPr lang="zh-CN" altLang="en-US" sz="1600" dirty="0">
                <a:latin typeface="+mn-ea"/>
                <a:ea typeface="+mn-ea"/>
              </a:rPr>
              <a:t>　　　</a:t>
            </a:r>
            <a:r>
              <a:rPr lang="en-US" altLang="zh-CN" sz="1600" dirty="0">
                <a:latin typeface="+mn-ea"/>
                <a:ea typeface="+mn-ea"/>
              </a:rPr>
              <a:t>Q</a:t>
            </a:r>
            <a:r>
              <a:rPr lang="en-US" altLang="zh-CN" sz="1600" baseline="-25000" dirty="0">
                <a:latin typeface="+mn-ea"/>
                <a:ea typeface="+mn-ea"/>
              </a:rPr>
              <a:t>1 </a:t>
            </a:r>
            <a:r>
              <a:rPr lang="en-US" altLang="zh-CN" sz="1600" dirty="0">
                <a:latin typeface="+mn-ea"/>
                <a:ea typeface="+mn-ea"/>
              </a:rPr>
              <a:t>——</a:t>
            </a:r>
            <a:r>
              <a:rPr lang="zh-CN" altLang="en-US" sz="1600" dirty="0">
                <a:latin typeface="+mn-ea"/>
                <a:ea typeface="+mn-ea"/>
              </a:rPr>
              <a:t>每台班实物量，混凝土养护，取</a:t>
            </a:r>
            <a:r>
              <a:rPr lang="en-US" altLang="zh-CN" sz="1600" dirty="0">
                <a:latin typeface="+mn-ea"/>
                <a:ea typeface="+mn-ea"/>
              </a:rPr>
              <a:t>300m3 </a:t>
            </a:r>
            <a:r>
              <a:rPr lang="zh-CN" altLang="en-US" sz="1600" dirty="0">
                <a:latin typeface="+mn-ea"/>
                <a:ea typeface="+mn-ea"/>
              </a:rPr>
              <a:t>；</a:t>
            </a:r>
            <a:endParaRPr lang="zh-CN" altLang="en-US" sz="1600" dirty="0">
              <a:latin typeface="+mn-ea"/>
              <a:ea typeface="+mn-ea"/>
            </a:endParaRPr>
          </a:p>
          <a:p>
            <a:pPr>
              <a:lnSpc>
                <a:spcPct val="150000"/>
              </a:lnSpc>
            </a:pPr>
            <a:r>
              <a:rPr lang="zh-CN" altLang="en-US" sz="1600" dirty="0">
                <a:latin typeface="+mn-ea"/>
                <a:ea typeface="+mn-ea"/>
              </a:rPr>
              <a:t>　　　</a:t>
            </a:r>
            <a:r>
              <a:rPr lang="en-US" altLang="zh-CN" sz="1600" dirty="0">
                <a:latin typeface="+mn-ea"/>
                <a:ea typeface="+mn-ea"/>
              </a:rPr>
              <a:t>N</a:t>
            </a:r>
            <a:r>
              <a:rPr lang="en-US" altLang="zh-CN" sz="1600" baseline="-25000" dirty="0">
                <a:latin typeface="+mn-ea"/>
                <a:ea typeface="+mn-ea"/>
              </a:rPr>
              <a:t>1</a:t>
            </a:r>
            <a:r>
              <a:rPr lang="en-US" altLang="zh-CN" sz="1600" dirty="0">
                <a:latin typeface="+mn-ea"/>
                <a:ea typeface="+mn-ea"/>
              </a:rPr>
              <a:t> ——</a:t>
            </a:r>
            <a:r>
              <a:rPr lang="zh-CN" altLang="en-US" sz="1600" dirty="0">
                <a:latin typeface="+mn-ea"/>
                <a:ea typeface="+mn-ea"/>
              </a:rPr>
              <a:t>施工用水定额，混凝土养护，取</a:t>
            </a:r>
            <a:r>
              <a:rPr lang="en-US" altLang="zh-CN" sz="1600" dirty="0">
                <a:latin typeface="+mn-ea"/>
                <a:ea typeface="+mn-ea"/>
              </a:rPr>
              <a:t>250L/m3 </a:t>
            </a:r>
            <a:r>
              <a:rPr lang="zh-CN" altLang="en-US" sz="1600" dirty="0">
                <a:latin typeface="+mn-ea"/>
                <a:ea typeface="+mn-ea"/>
              </a:rPr>
              <a:t>。</a:t>
            </a:r>
            <a:endParaRPr lang="en-US" altLang="zh-CN" sz="1600" dirty="0">
              <a:latin typeface="+mn-ea"/>
              <a:ea typeface="+mn-ea"/>
            </a:endParaRPr>
          </a:p>
          <a:p>
            <a:pPr>
              <a:lnSpc>
                <a:spcPct val="150000"/>
              </a:lnSpc>
            </a:pPr>
            <a:r>
              <a:rPr lang="zh-CN" altLang="en-US" sz="1600" dirty="0">
                <a:latin typeface="+mn-ea"/>
                <a:ea typeface="+mn-ea"/>
              </a:rPr>
              <a:t>施工机械用水量</a:t>
            </a:r>
            <a:r>
              <a:rPr lang="en-US" altLang="zh-CN" sz="1600" dirty="0">
                <a:latin typeface="+mn-ea"/>
                <a:ea typeface="+mn-ea"/>
              </a:rPr>
              <a:t>q</a:t>
            </a:r>
            <a:r>
              <a:rPr lang="en-US" altLang="zh-CN" sz="1600" baseline="-25000" dirty="0">
                <a:latin typeface="+mn-ea"/>
                <a:ea typeface="+mn-ea"/>
              </a:rPr>
              <a:t>2 </a:t>
            </a:r>
            <a:r>
              <a:rPr lang="zh-CN" altLang="en-US" sz="1600" dirty="0">
                <a:latin typeface="+mn-ea"/>
                <a:ea typeface="+mn-ea"/>
              </a:rPr>
              <a:t>为</a:t>
            </a:r>
            <a:endParaRPr lang="zh-CN" altLang="en-US" sz="1600" dirty="0">
              <a:latin typeface="+mn-ea"/>
              <a:ea typeface="+mn-ea"/>
            </a:endParaRPr>
          </a:p>
          <a:p>
            <a:pPr>
              <a:lnSpc>
                <a:spcPct val="150000"/>
              </a:lnSpc>
            </a:pPr>
            <a:r>
              <a:rPr lang="zh-CN" altLang="en-US" sz="1600" dirty="0">
                <a:latin typeface="+mn-ea"/>
                <a:ea typeface="+mn-ea"/>
              </a:rPr>
              <a:t>因无特殊用水机械，施工机械用水量不计。</a:t>
            </a:r>
            <a:endParaRPr lang="zh-CN" altLang="en-US" sz="1600" dirty="0">
              <a:latin typeface="+mn-ea"/>
              <a:ea typeface="+mn-ea"/>
            </a:endParaRPr>
          </a:p>
          <a:p>
            <a:pPr>
              <a:lnSpc>
                <a:spcPct val="150000"/>
              </a:lnSpc>
            </a:pPr>
            <a:r>
              <a:rPr lang="zh-CN" altLang="en-US" sz="1600" dirty="0">
                <a:latin typeface="+mn-ea"/>
                <a:ea typeface="+mn-ea"/>
              </a:rPr>
              <a:t>施工现场生活用水量</a:t>
            </a:r>
            <a:r>
              <a:rPr lang="en-US" altLang="zh-CN" sz="1600" dirty="0">
                <a:latin typeface="+mn-ea"/>
                <a:ea typeface="+mn-ea"/>
              </a:rPr>
              <a:t>q</a:t>
            </a:r>
            <a:r>
              <a:rPr lang="en-US" altLang="zh-CN" sz="1600" baseline="-25000" dirty="0">
                <a:latin typeface="+mn-ea"/>
                <a:ea typeface="+mn-ea"/>
              </a:rPr>
              <a:t>3 </a:t>
            </a:r>
            <a:r>
              <a:rPr lang="zh-CN" altLang="en-US" sz="1600" dirty="0">
                <a:latin typeface="+mn-ea"/>
                <a:ea typeface="+mn-ea"/>
              </a:rPr>
              <a:t>为</a:t>
            </a:r>
            <a:endParaRPr lang="zh-CN" altLang="en-US" sz="1600" dirty="0">
              <a:latin typeface="+mn-ea"/>
              <a:ea typeface="+mn-ea"/>
            </a:endParaRPr>
          </a:p>
          <a:p>
            <a:pPr>
              <a:lnSpc>
                <a:spcPct val="150000"/>
              </a:lnSpc>
            </a:pPr>
            <a:r>
              <a:rPr lang="zh-CN" altLang="en-US" sz="1600" dirty="0">
                <a:latin typeface="+mn-ea"/>
                <a:ea typeface="+mn-ea"/>
              </a:rPr>
              <a:t>式中， </a:t>
            </a:r>
            <a:r>
              <a:rPr lang="en-US" altLang="zh-CN" sz="1600" dirty="0">
                <a:latin typeface="+mn-ea"/>
                <a:ea typeface="+mn-ea"/>
              </a:rPr>
              <a:t>P</a:t>
            </a:r>
            <a:r>
              <a:rPr lang="en-US" altLang="zh-CN" sz="1600" baseline="-25000" dirty="0">
                <a:latin typeface="+mn-ea"/>
                <a:ea typeface="+mn-ea"/>
              </a:rPr>
              <a:t>1</a:t>
            </a:r>
            <a:r>
              <a:rPr lang="en-US" altLang="zh-CN" sz="1600" dirty="0">
                <a:latin typeface="+mn-ea"/>
                <a:ea typeface="+mn-ea"/>
              </a:rPr>
              <a:t> ——</a:t>
            </a:r>
            <a:r>
              <a:rPr lang="zh-CN" altLang="en-US" sz="1600" dirty="0">
                <a:latin typeface="+mn-ea"/>
                <a:ea typeface="+mn-ea"/>
              </a:rPr>
              <a:t>施工现场昼夜高峰人数，取</a:t>
            </a:r>
            <a:r>
              <a:rPr lang="en-US" altLang="zh-CN" sz="1600" dirty="0">
                <a:latin typeface="+mn-ea"/>
                <a:ea typeface="+mn-ea"/>
              </a:rPr>
              <a:t>654 </a:t>
            </a:r>
            <a:r>
              <a:rPr lang="zh-CN" altLang="en-US" sz="1600" dirty="0">
                <a:latin typeface="+mn-ea"/>
                <a:ea typeface="+mn-ea"/>
              </a:rPr>
              <a:t>人；</a:t>
            </a:r>
            <a:endParaRPr lang="zh-CN" altLang="en-US" sz="1600" dirty="0">
              <a:latin typeface="+mn-ea"/>
              <a:ea typeface="+mn-ea"/>
            </a:endParaRPr>
          </a:p>
          <a:p>
            <a:pPr>
              <a:lnSpc>
                <a:spcPct val="150000"/>
              </a:lnSpc>
            </a:pPr>
            <a:r>
              <a:rPr lang="zh-CN" altLang="en-US" sz="1600" dirty="0">
                <a:latin typeface="+mn-ea"/>
                <a:ea typeface="+mn-ea"/>
              </a:rPr>
              <a:t>　　　</a:t>
            </a:r>
            <a:r>
              <a:rPr lang="en-US" altLang="zh-CN" sz="1600" dirty="0">
                <a:latin typeface="+mn-ea"/>
                <a:ea typeface="+mn-ea"/>
              </a:rPr>
              <a:t>t ——</a:t>
            </a:r>
            <a:r>
              <a:rPr lang="zh-CN" altLang="en-US" sz="1600" dirty="0">
                <a:latin typeface="+mn-ea"/>
                <a:ea typeface="+mn-ea"/>
              </a:rPr>
              <a:t>每天工作班数，</a:t>
            </a:r>
            <a:r>
              <a:rPr lang="en-US" altLang="zh-CN" sz="1600" dirty="0">
                <a:latin typeface="+mn-ea"/>
                <a:ea typeface="+mn-ea"/>
              </a:rPr>
              <a:t>3 </a:t>
            </a:r>
            <a:r>
              <a:rPr lang="zh-CN" altLang="en-US" sz="1600" dirty="0">
                <a:latin typeface="+mn-ea"/>
                <a:ea typeface="+mn-ea"/>
              </a:rPr>
              <a:t>班；</a:t>
            </a:r>
            <a:endParaRPr lang="zh-CN" altLang="en-US" sz="1600" dirty="0">
              <a:latin typeface="+mn-ea"/>
              <a:ea typeface="+mn-ea"/>
            </a:endParaRPr>
          </a:p>
          <a:p>
            <a:pPr>
              <a:lnSpc>
                <a:spcPct val="150000"/>
              </a:lnSpc>
            </a:pPr>
            <a:r>
              <a:rPr lang="zh-CN" altLang="en-US" sz="1600" dirty="0">
                <a:latin typeface="+mn-ea"/>
                <a:ea typeface="+mn-ea"/>
              </a:rPr>
              <a:t>　　　</a:t>
            </a:r>
            <a:r>
              <a:rPr lang="en-US" altLang="zh-CN" sz="1600" dirty="0">
                <a:latin typeface="+mn-ea"/>
                <a:ea typeface="+mn-ea"/>
              </a:rPr>
              <a:t>N</a:t>
            </a:r>
            <a:r>
              <a:rPr lang="en-US" altLang="zh-CN" sz="1600" baseline="-25000" dirty="0">
                <a:latin typeface="+mn-ea"/>
                <a:ea typeface="+mn-ea"/>
              </a:rPr>
              <a:t>3</a:t>
            </a:r>
            <a:r>
              <a:rPr lang="en-US" altLang="zh-CN" sz="1600" dirty="0">
                <a:latin typeface="+mn-ea"/>
                <a:ea typeface="+mn-ea"/>
              </a:rPr>
              <a:t> ——</a:t>
            </a:r>
            <a:r>
              <a:rPr lang="zh-CN" altLang="en-US" sz="1600" dirty="0">
                <a:latin typeface="+mn-ea"/>
                <a:ea typeface="+mn-ea"/>
              </a:rPr>
              <a:t>施工现场用水定额，</a:t>
            </a:r>
            <a:r>
              <a:rPr lang="en-US" altLang="zh-CN" sz="1600" dirty="0">
                <a:latin typeface="+mn-ea"/>
                <a:ea typeface="+mn-ea"/>
              </a:rPr>
              <a:t>120L/ </a:t>
            </a:r>
            <a:r>
              <a:rPr lang="zh-CN" altLang="en-US" sz="1600" dirty="0">
                <a:latin typeface="+mn-ea"/>
                <a:ea typeface="+mn-ea"/>
              </a:rPr>
              <a:t>人班；</a:t>
            </a:r>
            <a:endParaRPr lang="zh-CN" altLang="en-US" sz="1600" dirty="0">
              <a:latin typeface="+mn-ea"/>
              <a:ea typeface="+mn-ea"/>
            </a:endParaRPr>
          </a:p>
          <a:p>
            <a:pPr>
              <a:lnSpc>
                <a:spcPct val="150000"/>
              </a:lnSpc>
            </a:pPr>
            <a:r>
              <a:rPr lang="zh-CN" altLang="en-US" sz="1600" dirty="0">
                <a:latin typeface="+mn-ea"/>
                <a:ea typeface="+mn-ea"/>
              </a:rPr>
              <a:t>　　　</a:t>
            </a:r>
            <a:r>
              <a:rPr lang="en-US" altLang="zh-CN" sz="1600" dirty="0">
                <a:latin typeface="+mn-ea"/>
                <a:ea typeface="+mn-ea"/>
              </a:rPr>
              <a:t>K</a:t>
            </a:r>
            <a:r>
              <a:rPr lang="en-US" altLang="zh-CN" sz="1600" baseline="-25000" dirty="0">
                <a:latin typeface="+mn-ea"/>
                <a:ea typeface="+mn-ea"/>
              </a:rPr>
              <a:t>4</a:t>
            </a:r>
            <a:r>
              <a:rPr lang="en-US" altLang="zh-CN" sz="1600" dirty="0">
                <a:latin typeface="+mn-ea"/>
                <a:ea typeface="+mn-ea"/>
              </a:rPr>
              <a:t> ——</a:t>
            </a:r>
            <a:r>
              <a:rPr lang="zh-CN" altLang="en-US" sz="1600" dirty="0">
                <a:latin typeface="+mn-ea"/>
                <a:ea typeface="+mn-ea"/>
              </a:rPr>
              <a:t>施工现场用水不均衡系数，取</a:t>
            </a:r>
            <a:r>
              <a:rPr lang="en-US" altLang="zh-CN" sz="1600" dirty="0">
                <a:latin typeface="+mn-ea"/>
                <a:ea typeface="+mn-ea"/>
              </a:rPr>
              <a:t>1.5</a:t>
            </a:r>
            <a:r>
              <a:rPr lang="zh-CN" altLang="en-US" sz="1600" dirty="0">
                <a:latin typeface="+mn-ea"/>
                <a:ea typeface="+mn-ea"/>
              </a:rPr>
              <a:t>。</a:t>
            </a:r>
            <a:endParaRPr lang="en-US" altLang="zh-CN" sz="1600" dirty="0">
              <a:latin typeface="+mn-ea"/>
              <a:ea typeface="+mn-ea"/>
            </a:endParaRPr>
          </a:p>
        </p:txBody>
      </p:sp>
      <p:pic>
        <p:nvPicPr>
          <p:cNvPr id="268290" name="Picture 2"/>
          <p:cNvPicPr>
            <a:picLocks noChangeAspect="1" noChangeArrowheads="1"/>
          </p:cNvPicPr>
          <p:nvPr/>
        </p:nvPicPr>
        <p:blipFill>
          <a:blip r:embed="rId1" cstate="print">
            <a:clrChange>
              <a:clrFrom>
                <a:srgbClr val="FFFFFF"/>
              </a:clrFrom>
              <a:clrTo>
                <a:srgbClr val="FFFFFF">
                  <a:alpha val="0"/>
                </a:srgbClr>
              </a:clrTo>
            </a:clrChange>
          </a:blip>
          <a:srcRect/>
          <a:stretch>
            <a:fillRect/>
          </a:stretch>
        </p:blipFill>
        <p:spPr bwMode="auto">
          <a:xfrm>
            <a:off x="2641997" y="1532446"/>
            <a:ext cx="3105213" cy="456394"/>
          </a:xfrm>
          <a:prstGeom prst="rect">
            <a:avLst/>
          </a:prstGeom>
          <a:noFill/>
          <a:ln w="9525">
            <a:noFill/>
            <a:miter lim="800000"/>
            <a:headEnd/>
            <a:tailEnd/>
          </a:ln>
        </p:spPr>
      </p:pic>
      <p:pic>
        <p:nvPicPr>
          <p:cNvPr id="268291" name="Picture 3"/>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3506093" y="4196383"/>
            <a:ext cx="2400300" cy="312737"/>
          </a:xfrm>
          <a:prstGeom prst="rect">
            <a:avLst/>
          </a:prstGeom>
          <a:noFill/>
          <a:ln w="9525">
            <a:noFill/>
            <a:miter lim="800000"/>
            <a:headEnd/>
            <a:tailEnd/>
          </a:ln>
        </p:spPr>
      </p:pic>
      <p:pic>
        <p:nvPicPr>
          <p:cNvPr id="27650" name="Picture 2"/>
          <p:cNvPicPr>
            <a:picLocks noChangeAspect="1" noChangeArrowheads="1"/>
          </p:cNvPicPr>
          <p:nvPr/>
        </p:nvPicPr>
        <p:blipFill>
          <a:blip r:embed="rId3" cstate="print"/>
          <a:srcRect/>
          <a:stretch>
            <a:fillRect/>
          </a:stretch>
        </p:blipFill>
        <p:spPr bwMode="auto">
          <a:xfrm>
            <a:off x="6530430" y="1491422"/>
            <a:ext cx="5652094" cy="4010494"/>
          </a:xfrm>
          <a:prstGeom prst="rect">
            <a:avLst/>
          </a:prstGeom>
          <a:noFill/>
          <a:ln w="9525">
            <a:noFill/>
            <a:miter lim="800000"/>
            <a:headEnd/>
            <a:tailEnd/>
          </a:ln>
        </p:spPr>
      </p:pic>
      <p:sp>
        <p:nvSpPr>
          <p:cNvPr id="8" name="TextBox 55"/>
          <p:cNvSpPr txBox="1">
            <a:spLocks noChangeArrowheads="1"/>
          </p:cNvSpPr>
          <p:nvPr/>
        </p:nvSpPr>
        <p:spPr bwMode="auto">
          <a:xfrm>
            <a:off x="-267737" y="106363"/>
            <a:ext cx="1497013" cy="369332"/>
          </a:xfrm>
          <a:prstGeom prst="rect">
            <a:avLst/>
          </a:prstGeom>
          <a:noFill/>
          <a:ln w="9525">
            <a:noFill/>
            <a:miter lim="800000"/>
          </a:ln>
        </p:spPr>
        <p:txBody>
          <a:bodyPr>
            <a:spAutoFit/>
          </a:bodyPr>
          <a:lstStyle/>
          <a:p>
            <a:pPr algn="r">
              <a:buFont typeface="Arial" panose="020B0604020202020204" pitchFamily="34" charset="0"/>
              <a:buNone/>
            </a:pPr>
            <a:r>
              <a:rPr lang="zh-CN" altLang="en-US" dirty="0">
                <a:solidFill>
                  <a:schemeClr val="accent2"/>
                </a:solidFill>
                <a:latin typeface="华文细黑" panose="02010600040101010101" pitchFamily="2" charset="-122"/>
                <a:ea typeface="华文细黑" panose="02010600040101010101" pitchFamily="2" charset="-122"/>
                <a:cs typeface="华文细黑" panose="02010600040101010101" pitchFamily="2" charset="-122"/>
              </a:rPr>
              <a:t>学习任务</a:t>
            </a:r>
            <a:r>
              <a:rPr lang="en-US" altLang="zh-CN" dirty="0">
                <a:solidFill>
                  <a:schemeClr val="accent2"/>
                </a:solidFill>
                <a:latin typeface="华文细黑" panose="02010600040101010101" pitchFamily="2" charset="-122"/>
                <a:ea typeface="华文细黑" panose="02010600040101010101" pitchFamily="2" charset="-122"/>
                <a:cs typeface="华文细黑" panose="02010600040101010101" pitchFamily="2" charset="-122"/>
              </a:rPr>
              <a:t>7</a:t>
            </a:r>
            <a:endParaRPr lang="zh-CN" altLang="en-US" dirty="0">
              <a:solidFill>
                <a:schemeClr val="accent2"/>
              </a:solidFill>
              <a:latin typeface="华文细黑" panose="02010600040101010101" pitchFamily="2" charset="-122"/>
              <a:ea typeface="华文细黑" panose="02010600040101010101" pitchFamily="2" charset="-122"/>
              <a:cs typeface="华文细黑" panose="02010600040101010101" pitchFamily="2" charset="-122"/>
            </a:endParaRPr>
          </a:p>
        </p:txBody>
      </p:sp>
      <p:sp>
        <p:nvSpPr>
          <p:cNvPr id="9" name="TextBox 12"/>
          <p:cNvSpPr txBox="1"/>
          <p:nvPr/>
        </p:nvSpPr>
        <p:spPr>
          <a:xfrm>
            <a:off x="1365250" y="105267"/>
            <a:ext cx="4157067" cy="369332"/>
          </a:xfrm>
          <a:prstGeom prst="rect">
            <a:avLst/>
          </a:prstGeom>
          <a:noFill/>
        </p:spPr>
        <p:txBody>
          <a:bodyPr wrap="square" rtlCol="0">
            <a:spAutoFit/>
          </a:bodyPr>
          <a:lstStyle/>
          <a:p>
            <a:pPr marL="0" lvl="1">
              <a:buFont typeface="Arial" panose="020B0604020202020204" pitchFamily="34" charset="0"/>
              <a:buNone/>
            </a:pPr>
            <a:r>
              <a:rPr lang="zh-CN" altLang="en-US" dirty="0">
                <a:solidFill>
                  <a:schemeClr val="accent2"/>
                </a:solidFill>
                <a:latin typeface="+mn-ea"/>
                <a:ea typeface="+mn-ea"/>
              </a:rPr>
              <a:t>施工准备实施内容</a:t>
            </a:r>
            <a:endParaRPr lang="zh-CN" altLang="en-US" dirty="0">
              <a:solidFill>
                <a:schemeClr val="accent2"/>
              </a:solidFill>
              <a:latin typeface="+mn-ea"/>
              <a:ea typeface="+mn-ea"/>
            </a:endParaRPr>
          </a:p>
        </p:txBody>
      </p:sp>
    </p:spTree>
  </p:cSld>
  <p:clrMapOvr>
    <a:masterClrMapping/>
  </p:clrMapOvr>
  <p:transition spd="slow">
    <p:wipe/>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0098" name="TextBox 5"/>
          <p:cNvSpPr txBox="1">
            <a:spLocks noChangeArrowheads="1"/>
          </p:cNvSpPr>
          <p:nvPr/>
        </p:nvSpPr>
        <p:spPr bwMode="auto">
          <a:xfrm>
            <a:off x="337741" y="2084363"/>
            <a:ext cx="7560840" cy="3000821"/>
          </a:xfrm>
          <a:prstGeom prst="rect">
            <a:avLst/>
          </a:prstGeom>
          <a:noFill/>
          <a:ln w="9525">
            <a:noFill/>
            <a:miter lim="800000"/>
          </a:ln>
        </p:spPr>
        <p:txBody>
          <a:bodyPr wrap="square">
            <a:spAutoFit/>
          </a:bodyPr>
          <a:lstStyle/>
          <a:p>
            <a:pPr>
              <a:lnSpc>
                <a:spcPct val="150000"/>
              </a:lnSpc>
            </a:pPr>
            <a:r>
              <a:rPr lang="zh-CN" altLang="en-US" dirty="0">
                <a:solidFill>
                  <a:schemeClr val="accent1">
                    <a:lumMod val="50000"/>
                  </a:schemeClr>
                </a:solidFill>
                <a:latin typeface="+mn-ea"/>
                <a:ea typeface="+mn-ea"/>
              </a:rPr>
              <a:t>②生活区生活用水量</a:t>
            </a:r>
            <a:endParaRPr lang="zh-CN" altLang="en-US" dirty="0">
              <a:solidFill>
                <a:schemeClr val="accent1">
                  <a:lumMod val="50000"/>
                </a:schemeClr>
              </a:solidFill>
              <a:latin typeface="+mn-ea"/>
              <a:ea typeface="+mn-ea"/>
            </a:endParaRPr>
          </a:p>
          <a:p>
            <a:pPr>
              <a:lnSpc>
                <a:spcPct val="150000"/>
              </a:lnSpc>
            </a:pPr>
            <a:r>
              <a:rPr lang="zh-CN" altLang="en-US" dirty="0">
                <a:solidFill>
                  <a:schemeClr val="accent1">
                    <a:lumMod val="50000"/>
                  </a:schemeClr>
                </a:solidFill>
                <a:latin typeface="+mn-ea"/>
                <a:ea typeface="+mn-ea"/>
              </a:rPr>
              <a:t>式中， </a:t>
            </a:r>
            <a:r>
              <a:rPr lang="en-US" altLang="zh-CN" dirty="0">
                <a:solidFill>
                  <a:schemeClr val="accent1">
                    <a:lumMod val="50000"/>
                  </a:schemeClr>
                </a:solidFill>
                <a:latin typeface="+mn-ea"/>
                <a:ea typeface="+mn-ea"/>
              </a:rPr>
              <a:t>P</a:t>
            </a:r>
            <a:r>
              <a:rPr lang="en-US" altLang="zh-CN" baseline="-25000" dirty="0">
                <a:solidFill>
                  <a:schemeClr val="accent1">
                    <a:lumMod val="50000"/>
                  </a:schemeClr>
                </a:solidFill>
                <a:latin typeface="+mn-ea"/>
                <a:ea typeface="+mn-ea"/>
              </a:rPr>
              <a:t>2</a:t>
            </a:r>
            <a:r>
              <a:rPr lang="en-US" altLang="zh-CN" dirty="0">
                <a:solidFill>
                  <a:schemeClr val="accent1">
                    <a:lumMod val="50000"/>
                  </a:schemeClr>
                </a:solidFill>
                <a:latin typeface="+mn-ea"/>
                <a:ea typeface="+mn-ea"/>
              </a:rPr>
              <a:t> ——</a:t>
            </a:r>
            <a:r>
              <a:rPr lang="zh-CN" altLang="en-US" dirty="0">
                <a:solidFill>
                  <a:schemeClr val="accent1">
                    <a:lumMod val="50000"/>
                  </a:schemeClr>
                </a:solidFill>
                <a:latin typeface="+mn-ea"/>
                <a:ea typeface="+mn-ea"/>
              </a:rPr>
              <a:t>生活区居民人数，</a:t>
            </a:r>
            <a:r>
              <a:rPr lang="en-US" altLang="zh-CN" dirty="0">
                <a:solidFill>
                  <a:schemeClr val="accent1">
                    <a:lumMod val="50000"/>
                  </a:schemeClr>
                </a:solidFill>
                <a:latin typeface="+mn-ea"/>
                <a:ea typeface="+mn-ea"/>
              </a:rPr>
              <a:t>654 </a:t>
            </a:r>
            <a:r>
              <a:rPr lang="zh-CN" altLang="en-US" dirty="0">
                <a:solidFill>
                  <a:schemeClr val="accent1">
                    <a:lumMod val="50000"/>
                  </a:schemeClr>
                </a:solidFill>
                <a:latin typeface="+mn-ea"/>
                <a:ea typeface="+mn-ea"/>
              </a:rPr>
              <a:t>人；</a:t>
            </a:r>
            <a:endParaRPr lang="zh-CN" altLang="en-US" dirty="0">
              <a:solidFill>
                <a:schemeClr val="accent1">
                  <a:lumMod val="50000"/>
                </a:schemeClr>
              </a:solidFill>
              <a:latin typeface="+mn-ea"/>
              <a:ea typeface="+mn-ea"/>
            </a:endParaRPr>
          </a:p>
          <a:p>
            <a:pPr>
              <a:lnSpc>
                <a:spcPct val="150000"/>
              </a:lnSpc>
            </a:pPr>
            <a:r>
              <a:rPr lang="zh-CN" altLang="en-US" dirty="0">
                <a:solidFill>
                  <a:schemeClr val="accent1">
                    <a:lumMod val="50000"/>
                  </a:schemeClr>
                </a:solidFill>
                <a:latin typeface="+mn-ea"/>
                <a:ea typeface="+mn-ea"/>
              </a:rPr>
              <a:t>　　　</a:t>
            </a:r>
            <a:r>
              <a:rPr lang="en-US" altLang="zh-CN" dirty="0">
                <a:solidFill>
                  <a:schemeClr val="accent1">
                    <a:lumMod val="50000"/>
                  </a:schemeClr>
                </a:solidFill>
                <a:latin typeface="+mn-ea"/>
                <a:ea typeface="+mn-ea"/>
              </a:rPr>
              <a:t>N</a:t>
            </a:r>
            <a:r>
              <a:rPr lang="en-US" altLang="zh-CN" baseline="-25000" dirty="0">
                <a:solidFill>
                  <a:schemeClr val="accent1">
                    <a:lumMod val="50000"/>
                  </a:schemeClr>
                </a:solidFill>
                <a:latin typeface="+mn-ea"/>
                <a:ea typeface="+mn-ea"/>
              </a:rPr>
              <a:t>4</a:t>
            </a:r>
            <a:r>
              <a:rPr lang="en-US" altLang="zh-CN" dirty="0">
                <a:solidFill>
                  <a:schemeClr val="accent1">
                    <a:lumMod val="50000"/>
                  </a:schemeClr>
                </a:solidFill>
                <a:latin typeface="+mn-ea"/>
                <a:ea typeface="+mn-ea"/>
              </a:rPr>
              <a:t> ——</a:t>
            </a:r>
            <a:r>
              <a:rPr lang="zh-CN" altLang="en-US" dirty="0">
                <a:solidFill>
                  <a:schemeClr val="accent1">
                    <a:lumMod val="50000"/>
                  </a:schemeClr>
                </a:solidFill>
                <a:latin typeface="+mn-ea"/>
                <a:ea typeface="+mn-ea"/>
              </a:rPr>
              <a:t>生活区全部昼夜用水定额，</a:t>
            </a:r>
            <a:r>
              <a:rPr lang="en-US" altLang="zh-CN" dirty="0">
                <a:solidFill>
                  <a:schemeClr val="accent1">
                    <a:lumMod val="50000"/>
                  </a:schemeClr>
                </a:solidFill>
                <a:latin typeface="+mn-ea"/>
                <a:ea typeface="+mn-ea"/>
              </a:rPr>
              <a:t>120L/</a:t>
            </a:r>
            <a:r>
              <a:rPr lang="zh-CN" altLang="en-US" dirty="0">
                <a:solidFill>
                  <a:schemeClr val="accent1">
                    <a:lumMod val="50000"/>
                  </a:schemeClr>
                </a:solidFill>
                <a:latin typeface="+mn-ea"/>
                <a:ea typeface="+mn-ea"/>
              </a:rPr>
              <a:t>（人</a:t>
            </a:r>
            <a:r>
              <a:rPr lang="en-US" altLang="zh-CN" dirty="0">
                <a:solidFill>
                  <a:schemeClr val="accent1">
                    <a:lumMod val="50000"/>
                  </a:schemeClr>
                </a:solidFill>
                <a:latin typeface="+mn-ea"/>
                <a:ea typeface="+mn-ea"/>
              </a:rPr>
              <a:t>· </a:t>
            </a:r>
            <a:r>
              <a:rPr lang="zh-CN" altLang="en-US" dirty="0">
                <a:solidFill>
                  <a:schemeClr val="accent1">
                    <a:lumMod val="50000"/>
                  </a:schemeClr>
                </a:solidFill>
                <a:latin typeface="+mn-ea"/>
                <a:ea typeface="+mn-ea"/>
              </a:rPr>
              <a:t>班）；</a:t>
            </a:r>
            <a:endParaRPr lang="zh-CN" altLang="en-US" dirty="0">
              <a:solidFill>
                <a:schemeClr val="accent1">
                  <a:lumMod val="50000"/>
                </a:schemeClr>
              </a:solidFill>
              <a:latin typeface="+mn-ea"/>
              <a:ea typeface="+mn-ea"/>
            </a:endParaRPr>
          </a:p>
          <a:p>
            <a:pPr>
              <a:lnSpc>
                <a:spcPct val="150000"/>
              </a:lnSpc>
            </a:pPr>
            <a:r>
              <a:rPr lang="zh-CN" altLang="en-US" dirty="0">
                <a:solidFill>
                  <a:schemeClr val="accent1">
                    <a:lumMod val="50000"/>
                  </a:schemeClr>
                </a:solidFill>
                <a:latin typeface="+mn-ea"/>
                <a:ea typeface="+mn-ea"/>
              </a:rPr>
              <a:t>　　　</a:t>
            </a:r>
            <a:r>
              <a:rPr lang="en-US" altLang="zh-CN" dirty="0">
                <a:solidFill>
                  <a:schemeClr val="accent1">
                    <a:lumMod val="50000"/>
                  </a:schemeClr>
                </a:solidFill>
                <a:latin typeface="+mn-ea"/>
                <a:ea typeface="+mn-ea"/>
              </a:rPr>
              <a:t>K</a:t>
            </a:r>
            <a:r>
              <a:rPr lang="en-US" altLang="zh-CN" baseline="-25000" dirty="0">
                <a:solidFill>
                  <a:schemeClr val="accent1">
                    <a:lumMod val="50000"/>
                  </a:schemeClr>
                </a:solidFill>
                <a:latin typeface="+mn-ea"/>
                <a:ea typeface="+mn-ea"/>
              </a:rPr>
              <a:t>5</a:t>
            </a:r>
            <a:r>
              <a:rPr lang="en-US" altLang="zh-CN" dirty="0">
                <a:solidFill>
                  <a:schemeClr val="accent1">
                    <a:lumMod val="50000"/>
                  </a:schemeClr>
                </a:solidFill>
                <a:latin typeface="+mn-ea"/>
                <a:ea typeface="+mn-ea"/>
              </a:rPr>
              <a:t> ——</a:t>
            </a:r>
            <a:r>
              <a:rPr lang="zh-CN" altLang="en-US" dirty="0">
                <a:solidFill>
                  <a:schemeClr val="accent1">
                    <a:lumMod val="50000"/>
                  </a:schemeClr>
                </a:solidFill>
                <a:latin typeface="+mn-ea"/>
                <a:ea typeface="+mn-ea"/>
              </a:rPr>
              <a:t>生活区用水不均衡系数，取</a:t>
            </a:r>
            <a:r>
              <a:rPr lang="en-US" altLang="zh-CN" dirty="0">
                <a:solidFill>
                  <a:schemeClr val="accent1">
                    <a:lumMod val="50000"/>
                  </a:schemeClr>
                </a:solidFill>
                <a:latin typeface="+mn-ea"/>
                <a:ea typeface="+mn-ea"/>
              </a:rPr>
              <a:t>2</a:t>
            </a:r>
            <a:r>
              <a:rPr lang="zh-CN" altLang="en-US" dirty="0">
                <a:solidFill>
                  <a:schemeClr val="accent1">
                    <a:lumMod val="50000"/>
                  </a:schemeClr>
                </a:solidFill>
                <a:latin typeface="+mn-ea"/>
                <a:ea typeface="+mn-ea"/>
              </a:rPr>
              <a:t>。</a:t>
            </a:r>
            <a:endParaRPr lang="zh-CN" altLang="en-US" dirty="0">
              <a:solidFill>
                <a:schemeClr val="accent1">
                  <a:lumMod val="50000"/>
                </a:schemeClr>
              </a:solidFill>
              <a:latin typeface="+mn-ea"/>
              <a:ea typeface="+mn-ea"/>
            </a:endParaRPr>
          </a:p>
          <a:p>
            <a:pPr>
              <a:lnSpc>
                <a:spcPct val="150000"/>
              </a:lnSpc>
            </a:pPr>
            <a:endParaRPr lang="en-US" altLang="zh-CN" dirty="0">
              <a:solidFill>
                <a:schemeClr val="accent1">
                  <a:lumMod val="50000"/>
                </a:schemeClr>
              </a:solidFill>
              <a:latin typeface="+mn-ea"/>
              <a:ea typeface="+mn-ea"/>
            </a:endParaRPr>
          </a:p>
          <a:p>
            <a:pPr>
              <a:lnSpc>
                <a:spcPct val="150000"/>
              </a:lnSpc>
            </a:pPr>
            <a:r>
              <a:rPr lang="zh-CN" altLang="en-US" dirty="0">
                <a:solidFill>
                  <a:schemeClr val="accent1">
                    <a:lumMod val="50000"/>
                  </a:schemeClr>
                </a:solidFill>
                <a:latin typeface="+mn-ea"/>
                <a:ea typeface="+mn-ea"/>
              </a:rPr>
              <a:t>　　　　　　　　　　　　　　</a:t>
            </a:r>
            <a:r>
              <a:rPr lang="en-US" altLang="zh-CN" dirty="0">
                <a:solidFill>
                  <a:schemeClr val="accent1">
                    <a:lumMod val="50000"/>
                  </a:schemeClr>
                </a:solidFill>
                <a:latin typeface="+mn-ea"/>
                <a:ea typeface="+mn-ea"/>
              </a:rPr>
              <a:t>= 654×120× 2</a:t>
            </a:r>
            <a:r>
              <a:rPr lang="zh-CN" altLang="en-US" dirty="0">
                <a:solidFill>
                  <a:schemeClr val="accent1">
                    <a:lumMod val="50000"/>
                  </a:schemeClr>
                </a:solidFill>
                <a:latin typeface="+mn-ea"/>
                <a:ea typeface="+mn-ea"/>
              </a:rPr>
              <a:t>（</a:t>
            </a:r>
            <a:r>
              <a:rPr lang="en-US" altLang="zh-CN" dirty="0">
                <a:solidFill>
                  <a:schemeClr val="accent1">
                    <a:lumMod val="50000"/>
                  </a:schemeClr>
                </a:solidFill>
                <a:latin typeface="+mn-ea"/>
                <a:ea typeface="+mn-ea"/>
              </a:rPr>
              <a:t>/ 3×8× 3 600</a:t>
            </a:r>
            <a:r>
              <a:rPr lang="zh-CN" altLang="en-US" dirty="0">
                <a:solidFill>
                  <a:schemeClr val="accent1">
                    <a:lumMod val="50000"/>
                  </a:schemeClr>
                </a:solidFill>
                <a:latin typeface="+mn-ea"/>
                <a:ea typeface="+mn-ea"/>
              </a:rPr>
              <a:t>）</a:t>
            </a:r>
            <a:endParaRPr lang="zh-CN" altLang="en-US" dirty="0">
              <a:solidFill>
                <a:schemeClr val="accent1">
                  <a:lumMod val="50000"/>
                </a:schemeClr>
              </a:solidFill>
              <a:latin typeface="+mn-ea"/>
              <a:ea typeface="+mn-ea"/>
            </a:endParaRPr>
          </a:p>
          <a:p>
            <a:pPr>
              <a:lnSpc>
                <a:spcPct val="150000"/>
              </a:lnSpc>
            </a:pPr>
            <a:r>
              <a:rPr lang="zh-CN" altLang="en-US" dirty="0">
                <a:solidFill>
                  <a:schemeClr val="accent1">
                    <a:lumMod val="50000"/>
                  </a:schemeClr>
                </a:solidFill>
                <a:latin typeface="+mn-ea"/>
                <a:ea typeface="+mn-ea"/>
              </a:rPr>
              <a:t>　　　　　　　　　　　　　　</a:t>
            </a:r>
            <a:r>
              <a:rPr lang="en-US" altLang="zh-CN" dirty="0">
                <a:solidFill>
                  <a:schemeClr val="accent1">
                    <a:lumMod val="50000"/>
                  </a:schemeClr>
                </a:solidFill>
                <a:latin typeface="+mn-ea"/>
                <a:ea typeface="+mn-ea"/>
              </a:rPr>
              <a:t>=1.82</a:t>
            </a:r>
            <a:r>
              <a:rPr lang="zh-CN" altLang="en-US" dirty="0">
                <a:solidFill>
                  <a:schemeClr val="accent1">
                    <a:lumMod val="50000"/>
                  </a:schemeClr>
                </a:solidFill>
                <a:latin typeface="+mn-ea"/>
                <a:ea typeface="+mn-ea"/>
              </a:rPr>
              <a:t>（</a:t>
            </a:r>
            <a:r>
              <a:rPr lang="en-US" altLang="zh-CN" dirty="0">
                <a:solidFill>
                  <a:schemeClr val="accent1">
                    <a:lumMod val="50000"/>
                  </a:schemeClr>
                </a:solidFill>
                <a:latin typeface="+mn-ea"/>
                <a:ea typeface="+mn-ea"/>
              </a:rPr>
              <a:t>L/s</a:t>
            </a:r>
            <a:r>
              <a:rPr lang="zh-CN" altLang="en-US" dirty="0">
                <a:solidFill>
                  <a:schemeClr val="accent1">
                    <a:lumMod val="50000"/>
                  </a:schemeClr>
                </a:solidFill>
                <a:latin typeface="+mn-ea"/>
                <a:ea typeface="+mn-ea"/>
              </a:rPr>
              <a:t>）</a:t>
            </a:r>
            <a:endParaRPr lang="en-US" altLang="zh-CN" dirty="0">
              <a:solidFill>
                <a:schemeClr val="accent1">
                  <a:lumMod val="50000"/>
                </a:schemeClr>
              </a:solidFill>
              <a:latin typeface="+mn-ea"/>
              <a:ea typeface="+mn-ea"/>
            </a:endParaRPr>
          </a:p>
        </p:txBody>
      </p:sp>
      <p:pic>
        <p:nvPicPr>
          <p:cNvPr id="269314" name="Picture 2"/>
          <p:cNvPicPr>
            <a:picLocks noChangeAspect="1" noChangeArrowheads="1"/>
          </p:cNvPicPr>
          <p:nvPr/>
        </p:nvPicPr>
        <p:blipFill>
          <a:blip r:embed="rId1" cstate="print"/>
          <a:srcRect/>
          <a:stretch>
            <a:fillRect/>
          </a:stretch>
        </p:blipFill>
        <p:spPr bwMode="auto">
          <a:xfrm>
            <a:off x="2858021" y="2204864"/>
            <a:ext cx="2271713" cy="334963"/>
          </a:xfrm>
          <a:prstGeom prst="rect">
            <a:avLst/>
          </a:prstGeom>
          <a:noFill/>
          <a:ln w="9525">
            <a:noFill/>
            <a:miter lim="800000"/>
            <a:headEnd/>
            <a:tailEnd/>
          </a:ln>
        </p:spPr>
      </p:pic>
      <p:pic>
        <p:nvPicPr>
          <p:cNvPr id="269315" name="Picture 3"/>
          <p:cNvPicPr>
            <a:picLocks noChangeAspect="1" noChangeArrowheads="1"/>
          </p:cNvPicPr>
          <p:nvPr/>
        </p:nvPicPr>
        <p:blipFill>
          <a:blip r:embed="rId2" cstate="print"/>
          <a:srcRect/>
          <a:stretch>
            <a:fillRect/>
          </a:stretch>
        </p:blipFill>
        <p:spPr bwMode="auto">
          <a:xfrm>
            <a:off x="3794125" y="3791595"/>
            <a:ext cx="2590800" cy="381000"/>
          </a:xfrm>
          <a:prstGeom prst="rect">
            <a:avLst/>
          </a:prstGeom>
          <a:noFill/>
          <a:ln w="9525">
            <a:noFill/>
            <a:miter lim="800000"/>
            <a:headEnd/>
            <a:tailEnd/>
          </a:ln>
        </p:spPr>
      </p:pic>
      <p:pic>
        <p:nvPicPr>
          <p:cNvPr id="28674" name="Picture 2"/>
          <p:cNvPicPr>
            <a:picLocks noChangeAspect="1" noChangeArrowheads="1"/>
          </p:cNvPicPr>
          <p:nvPr/>
        </p:nvPicPr>
        <p:blipFill>
          <a:blip r:embed="rId3" cstate="print"/>
          <a:srcRect/>
          <a:stretch>
            <a:fillRect/>
          </a:stretch>
        </p:blipFill>
        <p:spPr bwMode="auto">
          <a:xfrm>
            <a:off x="7538541" y="1772816"/>
            <a:ext cx="4658223" cy="3320701"/>
          </a:xfrm>
          <a:prstGeom prst="rect">
            <a:avLst/>
          </a:prstGeom>
          <a:noFill/>
          <a:ln w="9525">
            <a:noFill/>
            <a:miter lim="800000"/>
            <a:headEnd/>
            <a:tailEnd/>
          </a:ln>
        </p:spPr>
      </p:pic>
      <p:sp>
        <p:nvSpPr>
          <p:cNvPr id="8" name="TextBox 55"/>
          <p:cNvSpPr txBox="1">
            <a:spLocks noChangeArrowheads="1"/>
          </p:cNvSpPr>
          <p:nvPr/>
        </p:nvSpPr>
        <p:spPr bwMode="auto">
          <a:xfrm>
            <a:off x="-267737" y="106363"/>
            <a:ext cx="1497013" cy="369332"/>
          </a:xfrm>
          <a:prstGeom prst="rect">
            <a:avLst/>
          </a:prstGeom>
          <a:noFill/>
          <a:ln w="9525">
            <a:noFill/>
            <a:miter lim="800000"/>
          </a:ln>
        </p:spPr>
        <p:txBody>
          <a:bodyPr>
            <a:spAutoFit/>
          </a:bodyPr>
          <a:lstStyle/>
          <a:p>
            <a:pPr algn="r">
              <a:buFont typeface="Arial" panose="020B0604020202020204" pitchFamily="34" charset="0"/>
              <a:buNone/>
            </a:pPr>
            <a:r>
              <a:rPr lang="zh-CN" altLang="en-US" dirty="0">
                <a:solidFill>
                  <a:schemeClr val="accent2"/>
                </a:solidFill>
                <a:latin typeface="华文细黑" panose="02010600040101010101" pitchFamily="2" charset="-122"/>
                <a:ea typeface="华文细黑" panose="02010600040101010101" pitchFamily="2" charset="-122"/>
                <a:cs typeface="华文细黑" panose="02010600040101010101" pitchFamily="2" charset="-122"/>
              </a:rPr>
              <a:t>学习任务</a:t>
            </a:r>
            <a:r>
              <a:rPr lang="en-US" altLang="zh-CN" dirty="0">
                <a:solidFill>
                  <a:schemeClr val="accent2"/>
                </a:solidFill>
                <a:latin typeface="华文细黑" panose="02010600040101010101" pitchFamily="2" charset="-122"/>
                <a:ea typeface="华文细黑" panose="02010600040101010101" pitchFamily="2" charset="-122"/>
                <a:cs typeface="华文细黑" panose="02010600040101010101" pitchFamily="2" charset="-122"/>
              </a:rPr>
              <a:t>7</a:t>
            </a:r>
            <a:endParaRPr lang="zh-CN" altLang="en-US" dirty="0">
              <a:solidFill>
                <a:schemeClr val="accent2"/>
              </a:solidFill>
              <a:latin typeface="华文细黑" panose="02010600040101010101" pitchFamily="2" charset="-122"/>
              <a:ea typeface="华文细黑" panose="02010600040101010101" pitchFamily="2" charset="-122"/>
              <a:cs typeface="华文细黑" panose="02010600040101010101" pitchFamily="2" charset="-122"/>
            </a:endParaRPr>
          </a:p>
        </p:txBody>
      </p:sp>
      <p:sp>
        <p:nvSpPr>
          <p:cNvPr id="9" name="TextBox 12"/>
          <p:cNvSpPr txBox="1"/>
          <p:nvPr/>
        </p:nvSpPr>
        <p:spPr>
          <a:xfrm>
            <a:off x="1365250" y="105267"/>
            <a:ext cx="4157067" cy="369332"/>
          </a:xfrm>
          <a:prstGeom prst="rect">
            <a:avLst/>
          </a:prstGeom>
          <a:noFill/>
        </p:spPr>
        <p:txBody>
          <a:bodyPr wrap="square" rtlCol="0">
            <a:spAutoFit/>
          </a:bodyPr>
          <a:lstStyle/>
          <a:p>
            <a:pPr marL="0" lvl="1">
              <a:buFont typeface="Arial" panose="020B0604020202020204" pitchFamily="34" charset="0"/>
              <a:buNone/>
            </a:pPr>
            <a:r>
              <a:rPr lang="zh-CN" altLang="en-US" dirty="0">
                <a:solidFill>
                  <a:schemeClr val="accent2"/>
                </a:solidFill>
                <a:latin typeface="+mn-ea"/>
                <a:ea typeface="+mn-ea"/>
              </a:rPr>
              <a:t>施工准备实施内容</a:t>
            </a:r>
            <a:endParaRPr lang="zh-CN" altLang="en-US" dirty="0">
              <a:solidFill>
                <a:schemeClr val="accent2"/>
              </a:solidFill>
              <a:latin typeface="+mn-ea"/>
              <a:ea typeface="+mn-ea"/>
            </a:endParaRPr>
          </a:p>
        </p:txBody>
      </p:sp>
    </p:spTree>
  </p:cSld>
  <p:clrMapOvr>
    <a:masterClrMapping/>
  </p:clrMapOvr>
  <p:transition spd="slow">
    <p:wipe/>
  </p:transition>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0098" name="TextBox 5"/>
          <p:cNvSpPr txBox="1">
            <a:spLocks noChangeArrowheads="1"/>
          </p:cNvSpPr>
          <p:nvPr/>
        </p:nvSpPr>
        <p:spPr bwMode="auto">
          <a:xfrm>
            <a:off x="1489869" y="2204864"/>
            <a:ext cx="8424936" cy="2169825"/>
          </a:xfrm>
          <a:prstGeom prst="rect">
            <a:avLst/>
          </a:prstGeom>
          <a:noFill/>
          <a:ln w="9525">
            <a:noFill/>
            <a:miter lim="800000"/>
          </a:ln>
        </p:spPr>
        <p:txBody>
          <a:bodyPr wrap="square">
            <a:spAutoFit/>
          </a:bodyPr>
          <a:lstStyle/>
          <a:p>
            <a:pPr>
              <a:lnSpc>
                <a:spcPct val="150000"/>
              </a:lnSpc>
            </a:pPr>
            <a:r>
              <a:rPr lang="zh-CN" altLang="en-US" dirty="0">
                <a:solidFill>
                  <a:schemeClr val="accent1">
                    <a:lumMod val="50000"/>
                  </a:schemeClr>
                </a:solidFill>
                <a:latin typeface="+mn-ea"/>
                <a:ea typeface="+mn-ea"/>
              </a:rPr>
              <a:t>③消防用水量</a:t>
            </a:r>
            <a:r>
              <a:rPr lang="en-US" altLang="zh-CN" dirty="0">
                <a:solidFill>
                  <a:schemeClr val="accent1">
                    <a:lumMod val="50000"/>
                  </a:schemeClr>
                </a:solidFill>
                <a:latin typeface="+mn-ea"/>
                <a:ea typeface="+mn-ea"/>
              </a:rPr>
              <a:t>q</a:t>
            </a:r>
            <a:r>
              <a:rPr lang="en-US" altLang="zh-CN" baseline="-25000" dirty="0">
                <a:solidFill>
                  <a:schemeClr val="accent1">
                    <a:lumMod val="50000"/>
                  </a:schemeClr>
                </a:solidFill>
                <a:latin typeface="+mn-ea"/>
                <a:ea typeface="+mn-ea"/>
              </a:rPr>
              <a:t>5</a:t>
            </a:r>
            <a:endParaRPr lang="en-US" altLang="zh-CN" baseline="-25000" dirty="0">
              <a:solidFill>
                <a:schemeClr val="accent1">
                  <a:lumMod val="50000"/>
                </a:schemeClr>
              </a:solidFill>
              <a:latin typeface="+mn-ea"/>
              <a:ea typeface="+mn-ea"/>
            </a:endParaRPr>
          </a:p>
          <a:p>
            <a:pPr>
              <a:lnSpc>
                <a:spcPct val="150000"/>
              </a:lnSpc>
            </a:pPr>
            <a:r>
              <a:rPr lang="zh-CN" altLang="en-US" dirty="0">
                <a:solidFill>
                  <a:schemeClr val="accent1">
                    <a:lumMod val="50000"/>
                  </a:schemeClr>
                </a:solidFill>
                <a:latin typeface="+mn-ea"/>
                <a:ea typeface="+mn-ea"/>
              </a:rPr>
              <a:t>消防用水</a:t>
            </a:r>
            <a:r>
              <a:rPr lang="en-US" altLang="zh-CN" dirty="0">
                <a:solidFill>
                  <a:schemeClr val="accent1">
                    <a:lumMod val="50000"/>
                  </a:schemeClr>
                </a:solidFill>
                <a:latin typeface="+mn-ea"/>
                <a:ea typeface="+mn-ea"/>
              </a:rPr>
              <a:t>q</a:t>
            </a:r>
            <a:r>
              <a:rPr lang="en-US" altLang="zh-CN" baseline="-25000" dirty="0">
                <a:solidFill>
                  <a:schemeClr val="accent1">
                    <a:lumMod val="50000"/>
                  </a:schemeClr>
                </a:solidFill>
                <a:latin typeface="+mn-ea"/>
                <a:ea typeface="+mn-ea"/>
              </a:rPr>
              <a:t>5</a:t>
            </a:r>
            <a:r>
              <a:rPr lang="en-US" altLang="zh-CN" dirty="0">
                <a:solidFill>
                  <a:schemeClr val="accent1">
                    <a:lumMod val="50000"/>
                  </a:schemeClr>
                </a:solidFill>
                <a:latin typeface="+mn-ea"/>
                <a:ea typeface="+mn-ea"/>
              </a:rPr>
              <a:t> </a:t>
            </a:r>
            <a:r>
              <a:rPr lang="zh-CN" altLang="en-US" dirty="0">
                <a:solidFill>
                  <a:schemeClr val="accent1">
                    <a:lumMod val="50000"/>
                  </a:schemeClr>
                </a:solidFill>
                <a:latin typeface="+mn-ea"/>
                <a:ea typeface="+mn-ea"/>
              </a:rPr>
              <a:t>现场面积在</a:t>
            </a:r>
            <a:r>
              <a:rPr lang="en-US" altLang="zh-CN" dirty="0">
                <a:solidFill>
                  <a:schemeClr val="accent1">
                    <a:lumMod val="50000"/>
                  </a:schemeClr>
                </a:solidFill>
                <a:latin typeface="+mn-ea"/>
                <a:ea typeface="+mn-ea"/>
              </a:rPr>
              <a:t>25ha </a:t>
            </a:r>
            <a:r>
              <a:rPr lang="zh-CN" altLang="en-US" dirty="0">
                <a:solidFill>
                  <a:schemeClr val="accent1">
                    <a:lumMod val="50000"/>
                  </a:schemeClr>
                </a:solidFill>
                <a:latin typeface="+mn-ea"/>
                <a:ea typeface="+mn-ea"/>
              </a:rPr>
              <a:t>以内消防用水定额按</a:t>
            </a:r>
            <a:r>
              <a:rPr lang="en-US" altLang="zh-CN" dirty="0">
                <a:solidFill>
                  <a:schemeClr val="accent1">
                    <a:lumMod val="50000"/>
                  </a:schemeClr>
                </a:solidFill>
                <a:latin typeface="+mn-ea"/>
                <a:ea typeface="+mn-ea"/>
              </a:rPr>
              <a:t>10 </a:t>
            </a:r>
            <a:r>
              <a:rPr lang="zh-CN" altLang="en-US" dirty="0">
                <a:solidFill>
                  <a:schemeClr val="accent1">
                    <a:lumMod val="50000"/>
                  </a:schemeClr>
                </a:solidFill>
                <a:latin typeface="+mn-ea"/>
                <a:ea typeface="+mn-ea"/>
              </a:rPr>
              <a:t>～ </a:t>
            </a:r>
            <a:r>
              <a:rPr lang="en-US" altLang="zh-CN" dirty="0">
                <a:solidFill>
                  <a:schemeClr val="accent1">
                    <a:lumMod val="50000"/>
                  </a:schemeClr>
                </a:solidFill>
                <a:latin typeface="+mn-ea"/>
                <a:ea typeface="+mn-ea"/>
              </a:rPr>
              <a:t>15L/s </a:t>
            </a:r>
            <a:r>
              <a:rPr lang="zh-CN" altLang="en-US" dirty="0">
                <a:solidFill>
                  <a:schemeClr val="accent1">
                    <a:lumMod val="50000"/>
                  </a:schemeClr>
                </a:solidFill>
                <a:latin typeface="+mn-ea"/>
                <a:ea typeface="+mn-ea"/>
              </a:rPr>
              <a:t>计算，本工程现场面积合约</a:t>
            </a:r>
            <a:r>
              <a:rPr lang="en-US" altLang="zh-CN" dirty="0">
                <a:solidFill>
                  <a:schemeClr val="accent1">
                    <a:lumMod val="50000"/>
                  </a:schemeClr>
                </a:solidFill>
                <a:latin typeface="+mn-ea"/>
                <a:ea typeface="+mn-ea"/>
              </a:rPr>
              <a:t>25ha</a:t>
            </a:r>
            <a:r>
              <a:rPr lang="zh-CN" altLang="en-US" dirty="0">
                <a:solidFill>
                  <a:schemeClr val="accent1">
                    <a:lumMod val="50000"/>
                  </a:schemeClr>
                </a:solidFill>
                <a:latin typeface="+mn-ea"/>
                <a:ea typeface="+mn-ea"/>
              </a:rPr>
              <a:t>，故选用</a:t>
            </a:r>
            <a:r>
              <a:rPr lang="en-US" altLang="zh-CN" dirty="0">
                <a:solidFill>
                  <a:schemeClr val="accent1">
                    <a:lumMod val="50000"/>
                  </a:schemeClr>
                </a:solidFill>
                <a:latin typeface="+mn-ea"/>
                <a:ea typeface="+mn-ea"/>
              </a:rPr>
              <a:t>q</a:t>
            </a:r>
            <a:r>
              <a:rPr lang="en-US" altLang="zh-CN" baseline="-25000" dirty="0">
                <a:solidFill>
                  <a:schemeClr val="accent1">
                    <a:lumMod val="50000"/>
                  </a:schemeClr>
                </a:solidFill>
                <a:latin typeface="+mn-ea"/>
                <a:ea typeface="+mn-ea"/>
              </a:rPr>
              <a:t>5</a:t>
            </a:r>
            <a:r>
              <a:rPr lang="en-US" altLang="zh-CN" dirty="0">
                <a:solidFill>
                  <a:schemeClr val="accent1">
                    <a:lumMod val="50000"/>
                  </a:schemeClr>
                </a:solidFill>
                <a:latin typeface="+mn-ea"/>
                <a:ea typeface="+mn-ea"/>
              </a:rPr>
              <a:t>=10/s </a:t>
            </a:r>
            <a:r>
              <a:rPr lang="zh-CN" altLang="en-US" dirty="0">
                <a:solidFill>
                  <a:schemeClr val="accent1">
                    <a:lumMod val="50000"/>
                  </a:schemeClr>
                </a:solidFill>
                <a:latin typeface="+mn-ea"/>
                <a:ea typeface="+mn-ea"/>
              </a:rPr>
              <a:t>。</a:t>
            </a:r>
            <a:endParaRPr lang="zh-CN" altLang="en-US" dirty="0">
              <a:solidFill>
                <a:schemeClr val="accent1">
                  <a:lumMod val="50000"/>
                </a:schemeClr>
              </a:solidFill>
              <a:latin typeface="+mn-ea"/>
              <a:ea typeface="+mn-ea"/>
            </a:endParaRPr>
          </a:p>
          <a:p>
            <a:pPr>
              <a:lnSpc>
                <a:spcPct val="150000"/>
              </a:lnSpc>
            </a:pPr>
            <a:r>
              <a:rPr lang="zh-CN" altLang="en-US" dirty="0">
                <a:solidFill>
                  <a:schemeClr val="accent1">
                    <a:lumMod val="50000"/>
                  </a:schemeClr>
                </a:solidFill>
                <a:latin typeface="+mn-ea"/>
                <a:ea typeface="+mn-ea"/>
              </a:rPr>
              <a:t>④施工现场临时用水总量</a:t>
            </a:r>
            <a:r>
              <a:rPr lang="en-US" altLang="zh-CN" dirty="0">
                <a:solidFill>
                  <a:schemeClr val="accent1">
                    <a:lumMod val="50000"/>
                  </a:schemeClr>
                </a:solidFill>
                <a:latin typeface="+mn-ea"/>
                <a:ea typeface="+mn-ea"/>
              </a:rPr>
              <a:t>Q</a:t>
            </a:r>
            <a:endParaRPr lang="en-US" altLang="zh-CN" dirty="0">
              <a:solidFill>
                <a:schemeClr val="accent1">
                  <a:lumMod val="50000"/>
                </a:schemeClr>
              </a:solidFill>
              <a:latin typeface="+mn-ea"/>
              <a:ea typeface="+mn-ea"/>
            </a:endParaRPr>
          </a:p>
          <a:p>
            <a:pPr>
              <a:lnSpc>
                <a:spcPct val="150000"/>
              </a:lnSpc>
            </a:pPr>
            <a:r>
              <a:rPr lang="zh-CN" altLang="en-US" dirty="0">
                <a:solidFill>
                  <a:schemeClr val="accent1">
                    <a:lumMod val="50000"/>
                  </a:schemeClr>
                </a:solidFill>
                <a:latin typeface="+mn-ea"/>
                <a:ea typeface="+mn-ea"/>
              </a:rPr>
              <a:t>当                                          </a:t>
            </a:r>
            <a:r>
              <a:rPr lang="en-US" altLang="zh-CN" dirty="0">
                <a:solidFill>
                  <a:schemeClr val="accent1">
                    <a:lumMod val="50000"/>
                  </a:schemeClr>
                </a:solidFill>
                <a:latin typeface="+mn-ea"/>
                <a:ea typeface="+mn-ea"/>
              </a:rPr>
              <a:t> </a:t>
            </a:r>
            <a:r>
              <a:rPr lang="zh-CN" altLang="en-US" dirty="0">
                <a:solidFill>
                  <a:schemeClr val="accent1">
                    <a:lumMod val="50000"/>
                  </a:schemeClr>
                </a:solidFill>
                <a:latin typeface="+mn-ea"/>
                <a:ea typeface="+mn-ea"/>
              </a:rPr>
              <a:t>，总用水量</a:t>
            </a:r>
            <a:r>
              <a:rPr lang="en-US" altLang="zh-CN" dirty="0">
                <a:solidFill>
                  <a:schemeClr val="accent1">
                    <a:lumMod val="50000"/>
                  </a:schemeClr>
                </a:solidFill>
                <a:latin typeface="+mn-ea"/>
                <a:ea typeface="+mn-ea"/>
              </a:rPr>
              <a:t>Q = q</a:t>
            </a:r>
            <a:r>
              <a:rPr lang="en-US" altLang="zh-CN" baseline="-25000" dirty="0">
                <a:solidFill>
                  <a:schemeClr val="accent1">
                    <a:lumMod val="50000"/>
                  </a:schemeClr>
                </a:solidFill>
                <a:latin typeface="+mn-ea"/>
                <a:ea typeface="+mn-ea"/>
              </a:rPr>
              <a:t>5</a:t>
            </a:r>
            <a:r>
              <a:rPr lang="en-US" altLang="zh-CN" dirty="0">
                <a:solidFill>
                  <a:schemeClr val="accent1">
                    <a:lumMod val="50000"/>
                  </a:schemeClr>
                </a:solidFill>
                <a:latin typeface="+mn-ea"/>
                <a:ea typeface="+mn-ea"/>
              </a:rPr>
              <a:t> 10L/s </a:t>
            </a:r>
            <a:r>
              <a:rPr lang="zh-CN" altLang="en-US" dirty="0">
                <a:solidFill>
                  <a:schemeClr val="accent1">
                    <a:lumMod val="50000"/>
                  </a:schemeClr>
                </a:solidFill>
                <a:latin typeface="+mn-ea"/>
                <a:ea typeface="+mn-ea"/>
              </a:rPr>
              <a:t>。</a:t>
            </a:r>
            <a:endParaRPr lang="en-US" altLang="zh-CN" dirty="0">
              <a:solidFill>
                <a:schemeClr val="accent1">
                  <a:lumMod val="50000"/>
                </a:schemeClr>
              </a:solidFill>
              <a:latin typeface="+mn-ea"/>
              <a:ea typeface="+mn-ea"/>
            </a:endParaRPr>
          </a:p>
        </p:txBody>
      </p:sp>
      <p:pic>
        <p:nvPicPr>
          <p:cNvPr id="270338" name="Picture 2"/>
          <p:cNvPicPr>
            <a:picLocks noChangeAspect="1" noChangeArrowheads="1"/>
          </p:cNvPicPr>
          <p:nvPr/>
        </p:nvPicPr>
        <p:blipFill>
          <a:blip r:embed="rId1" cstate="print"/>
          <a:srcRect/>
          <a:stretch>
            <a:fillRect/>
          </a:stretch>
        </p:blipFill>
        <p:spPr bwMode="auto">
          <a:xfrm>
            <a:off x="1921917" y="3933056"/>
            <a:ext cx="2652713" cy="381000"/>
          </a:xfrm>
          <a:prstGeom prst="rect">
            <a:avLst/>
          </a:prstGeom>
          <a:noFill/>
          <a:ln w="9525">
            <a:noFill/>
            <a:miter lim="800000"/>
            <a:headEnd/>
            <a:tailEnd/>
          </a:ln>
        </p:spPr>
      </p:pic>
      <p:sp>
        <p:nvSpPr>
          <p:cNvPr id="7" name="TextBox 55"/>
          <p:cNvSpPr txBox="1">
            <a:spLocks noChangeArrowheads="1"/>
          </p:cNvSpPr>
          <p:nvPr/>
        </p:nvSpPr>
        <p:spPr bwMode="auto">
          <a:xfrm>
            <a:off x="-267737" y="106363"/>
            <a:ext cx="1497013" cy="369332"/>
          </a:xfrm>
          <a:prstGeom prst="rect">
            <a:avLst/>
          </a:prstGeom>
          <a:noFill/>
          <a:ln w="9525">
            <a:noFill/>
            <a:miter lim="800000"/>
          </a:ln>
        </p:spPr>
        <p:txBody>
          <a:bodyPr>
            <a:spAutoFit/>
          </a:bodyPr>
          <a:lstStyle/>
          <a:p>
            <a:pPr algn="r">
              <a:buFont typeface="Arial" panose="020B0604020202020204" pitchFamily="34" charset="0"/>
              <a:buNone/>
            </a:pPr>
            <a:r>
              <a:rPr lang="zh-CN" altLang="en-US" dirty="0">
                <a:solidFill>
                  <a:schemeClr val="accent2"/>
                </a:solidFill>
                <a:latin typeface="华文细黑" panose="02010600040101010101" pitchFamily="2" charset="-122"/>
                <a:ea typeface="华文细黑" panose="02010600040101010101" pitchFamily="2" charset="-122"/>
                <a:cs typeface="华文细黑" panose="02010600040101010101" pitchFamily="2" charset="-122"/>
              </a:rPr>
              <a:t>学习任务</a:t>
            </a:r>
            <a:r>
              <a:rPr lang="en-US" altLang="zh-CN" dirty="0">
                <a:solidFill>
                  <a:schemeClr val="accent2"/>
                </a:solidFill>
                <a:latin typeface="华文细黑" panose="02010600040101010101" pitchFamily="2" charset="-122"/>
                <a:ea typeface="华文细黑" panose="02010600040101010101" pitchFamily="2" charset="-122"/>
                <a:cs typeface="华文细黑" panose="02010600040101010101" pitchFamily="2" charset="-122"/>
              </a:rPr>
              <a:t>7</a:t>
            </a:r>
            <a:endParaRPr lang="zh-CN" altLang="en-US" dirty="0">
              <a:solidFill>
                <a:schemeClr val="accent2"/>
              </a:solidFill>
              <a:latin typeface="华文细黑" panose="02010600040101010101" pitchFamily="2" charset="-122"/>
              <a:ea typeface="华文细黑" panose="02010600040101010101" pitchFamily="2" charset="-122"/>
              <a:cs typeface="华文细黑" panose="02010600040101010101" pitchFamily="2" charset="-122"/>
            </a:endParaRPr>
          </a:p>
        </p:txBody>
      </p:sp>
      <p:sp>
        <p:nvSpPr>
          <p:cNvPr id="8" name="TextBox 12"/>
          <p:cNvSpPr txBox="1"/>
          <p:nvPr/>
        </p:nvSpPr>
        <p:spPr>
          <a:xfrm>
            <a:off x="1365250" y="105267"/>
            <a:ext cx="4157067" cy="369332"/>
          </a:xfrm>
          <a:prstGeom prst="rect">
            <a:avLst/>
          </a:prstGeom>
          <a:noFill/>
        </p:spPr>
        <p:txBody>
          <a:bodyPr wrap="square" rtlCol="0">
            <a:spAutoFit/>
          </a:bodyPr>
          <a:lstStyle/>
          <a:p>
            <a:pPr marL="0" lvl="1">
              <a:buFont typeface="Arial" panose="020B0604020202020204" pitchFamily="34" charset="0"/>
              <a:buNone/>
            </a:pPr>
            <a:r>
              <a:rPr lang="zh-CN" altLang="en-US" dirty="0">
                <a:solidFill>
                  <a:schemeClr val="accent2"/>
                </a:solidFill>
                <a:latin typeface="+mn-ea"/>
                <a:ea typeface="+mn-ea"/>
              </a:rPr>
              <a:t>施工准备实施内容</a:t>
            </a:r>
            <a:endParaRPr lang="zh-CN" altLang="en-US" dirty="0">
              <a:solidFill>
                <a:schemeClr val="accent2"/>
              </a:solidFill>
              <a:latin typeface="+mn-ea"/>
              <a:ea typeface="+mn-ea"/>
            </a:endParaRPr>
          </a:p>
        </p:txBody>
      </p:sp>
    </p:spTree>
  </p:cSld>
  <p:clrMapOvr>
    <a:masterClrMapping/>
  </p:clrMapOvr>
  <p:transition spd="slow">
    <p:wipe/>
  </p:transition>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0098" name="TextBox 5"/>
          <p:cNvSpPr txBox="1">
            <a:spLocks noChangeArrowheads="1"/>
          </p:cNvSpPr>
          <p:nvPr/>
        </p:nvSpPr>
        <p:spPr bwMode="auto">
          <a:xfrm>
            <a:off x="1705893" y="1340768"/>
            <a:ext cx="7560840" cy="3831818"/>
          </a:xfrm>
          <a:prstGeom prst="rect">
            <a:avLst/>
          </a:prstGeom>
          <a:noFill/>
          <a:ln w="9525">
            <a:noFill/>
            <a:miter lim="800000"/>
          </a:ln>
        </p:spPr>
        <p:txBody>
          <a:bodyPr wrap="square">
            <a:spAutoFit/>
          </a:bodyPr>
          <a:lstStyle/>
          <a:p>
            <a:pPr>
              <a:lnSpc>
                <a:spcPct val="150000"/>
              </a:lnSpc>
            </a:pPr>
            <a:r>
              <a:rPr lang="en-US" altLang="zh-CN" dirty="0">
                <a:solidFill>
                  <a:schemeClr val="accent1">
                    <a:lumMod val="50000"/>
                  </a:schemeClr>
                </a:solidFill>
                <a:latin typeface="+mn-ea"/>
                <a:ea typeface="+mn-ea"/>
              </a:rPr>
              <a:t>3</a:t>
            </a:r>
            <a:r>
              <a:rPr lang="zh-CN" altLang="en-US" dirty="0">
                <a:solidFill>
                  <a:schemeClr val="accent1">
                    <a:lumMod val="50000"/>
                  </a:schemeClr>
                </a:solidFill>
                <a:latin typeface="+mn-ea"/>
                <a:ea typeface="+mn-ea"/>
              </a:rPr>
              <a:t>）供水管管径的选择</a:t>
            </a:r>
            <a:endParaRPr lang="zh-CN" altLang="en-US" dirty="0">
              <a:solidFill>
                <a:schemeClr val="accent1">
                  <a:lumMod val="50000"/>
                </a:schemeClr>
              </a:solidFill>
              <a:latin typeface="+mn-ea"/>
              <a:ea typeface="+mn-ea"/>
            </a:endParaRPr>
          </a:p>
          <a:p>
            <a:pPr>
              <a:lnSpc>
                <a:spcPct val="150000"/>
              </a:lnSpc>
            </a:pPr>
            <a:r>
              <a:rPr lang="zh-CN" altLang="en-US" dirty="0">
                <a:solidFill>
                  <a:schemeClr val="accent1">
                    <a:lumMod val="50000"/>
                  </a:schemeClr>
                </a:solidFill>
                <a:latin typeface="+mn-ea"/>
                <a:ea typeface="+mn-ea"/>
              </a:rPr>
              <a:t>施工用水经济流速</a:t>
            </a:r>
            <a:r>
              <a:rPr lang="en-US" altLang="zh-CN" dirty="0">
                <a:solidFill>
                  <a:schemeClr val="accent1">
                    <a:lumMod val="50000"/>
                  </a:schemeClr>
                </a:solidFill>
                <a:latin typeface="+mn-ea"/>
                <a:ea typeface="+mn-ea"/>
              </a:rPr>
              <a:t>v = 1.5m/s </a:t>
            </a:r>
            <a:r>
              <a:rPr lang="zh-CN" altLang="en-US" dirty="0">
                <a:solidFill>
                  <a:schemeClr val="accent1">
                    <a:lumMod val="50000"/>
                  </a:schemeClr>
                </a:solidFill>
                <a:latin typeface="+mn-ea"/>
                <a:ea typeface="+mn-ea"/>
              </a:rPr>
              <a:t>，则用水管径</a:t>
            </a:r>
            <a:r>
              <a:rPr lang="en-US" altLang="zh-CN" dirty="0">
                <a:solidFill>
                  <a:schemeClr val="accent1">
                    <a:lumMod val="50000"/>
                  </a:schemeClr>
                </a:solidFill>
                <a:latin typeface="+mn-ea"/>
                <a:ea typeface="+mn-ea"/>
              </a:rPr>
              <a:t>D </a:t>
            </a:r>
            <a:r>
              <a:rPr lang="zh-CN" altLang="en-US" dirty="0">
                <a:solidFill>
                  <a:schemeClr val="accent1">
                    <a:lumMod val="50000"/>
                  </a:schemeClr>
                </a:solidFill>
                <a:latin typeface="+mn-ea"/>
                <a:ea typeface="+mn-ea"/>
              </a:rPr>
              <a:t>为</a:t>
            </a:r>
            <a:endParaRPr lang="zh-CN" altLang="en-US" dirty="0">
              <a:solidFill>
                <a:schemeClr val="accent1">
                  <a:lumMod val="50000"/>
                </a:schemeClr>
              </a:solidFill>
              <a:latin typeface="+mn-ea"/>
              <a:ea typeface="+mn-ea"/>
            </a:endParaRPr>
          </a:p>
          <a:p>
            <a:pPr>
              <a:lnSpc>
                <a:spcPct val="150000"/>
              </a:lnSpc>
            </a:pPr>
            <a:endParaRPr lang="en-US" altLang="zh-CN" dirty="0">
              <a:solidFill>
                <a:schemeClr val="accent1">
                  <a:lumMod val="50000"/>
                </a:schemeClr>
              </a:solidFill>
              <a:latin typeface="+mn-ea"/>
              <a:ea typeface="+mn-ea"/>
            </a:endParaRPr>
          </a:p>
          <a:p>
            <a:pPr>
              <a:lnSpc>
                <a:spcPct val="150000"/>
              </a:lnSpc>
            </a:pPr>
            <a:endParaRPr lang="en-US" altLang="zh-CN" dirty="0">
              <a:solidFill>
                <a:schemeClr val="accent1">
                  <a:lumMod val="50000"/>
                </a:schemeClr>
              </a:solidFill>
              <a:latin typeface="+mn-ea"/>
              <a:ea typeface="+mn-ea"/>
            </a:endParaRPr>
          </a:p>
          <a:p>
            <a:pPr>
              <a:lnSpc>
                <a:spcPct val="150000"/>
              </a:lnSpc>
            </a:pPr>
            <a:endParaRPr lang="en-US" altLang="zh-CN" dirty="0">
              <a:solidFill>
                <a:schemeClr val="accent1">
                  <a:lumMod val="50000"/>
                </a:schemeClr>
              </a:solidFill>
              <a:latin typeface="+mn-ea"/>
              <a:ea typeface="+mn-ea"/>
            </a:endParaRPr>
          </a:p>
          <a:p>
            <a:pPr>
              <a:lnSpc>
                <a:spcPct val="150000"/>
              </a:lnSpc>
            </a:pPr>
            <a:r>
              <a:rPr lang="zh-CN" altLang="en-US" dirty="0">
                <a:solidFill>
                  <a:schemeClr val="accent1">
                    <a:lumMod val="50000"/>
                  </a:schemeClr>
                </a:solidFill>
                <a:latin typeface="+mn-ea"/>
                <a:ea typeface="+mn-ea"/>
              </a:rPr>
              <a:t>故选用</a:t>
            </a:r>
            <a:r>
              <a:rPr lang="en-US" altLang="zh-CN" dirty="0">
                <a:solidFill>
                  <a:schemeClr val="accent1">
                    <a:lumMod val="50000"/>
                  </a:schemeClr>
                </a:solidFill>
                <a:latin typeface="+mn-ea"/>
                <a:ea typeface="+mn-ea"/>
              </a:rPr>
              <a:t>DN100mm </a:t>
            </a:r>
            <a:r>
              <a:rPr lang="zh-CN" altLang="en-US" dirty="0">
                <a:solidFill>
                  <a:schemeClr val="accent1">
                    <a:lumMod val="50000"/>
                  </a:schemeClr>
                </a:solidFill>
                <a:latin typeface="+mn-ea"/>
                <a:ea typeface="+mn-ea"/>
              </a:rPr>
              <a:t>给水干管。</a:t>
            </a:r>
            <a:endParaRPr lang="zh-CN" altLang="en-US" dirty="0">
              <a:solidFill>
                <a:schemeClr val="accent1">
                  <a:lumMod val="50000"/>
                </a:schemeClr>
              </a:solidFill>
              <a:latin typeface="+mn-ea"/>
              <a:ea typeface="+mn-ea"/>
            </a:endParaRPr>
          </a:p>
          <a:p>
            <a:pPr>
              <a:lnSpc>
                <a:spcPct val="150000"/>
              </a:lnSpc>
            </a:pPr>
            <a:r>
              <a:rPr lang="en-US" altLang="zh-CN" dirty="0">
                <a:solidFill>
                  <a:schemeClr val="accent1">
                    <a:lumMod val="50000"/>
                  </a:schemeClr>
                </a:solidFill>
                <a:latin typeface="+mn-ea"/>
                <a:ea typeface="+mn-ea"/>
              </a:rPr>
              <a:t>4</a:t>
            </a:r>
            <a:r>
              <a:rPr lang="zh-CN" altLang="en-US" dirty="0">
                <a:solidFill>
                  <a:schemeClr val="accent1">
                    <a:lumMod val="50000"/>
                  </a:schemeClr>
                </a:solidFill>
                <a:latin typeface="+mn-ea"/>
                <a:ea typeface="+mn-ea"/>
              </a:rPr>
              <a:t>）消防水池容积</a:t>
            </a:r>
            <a:endParaRPr lang="zh-CN" altLang="en-US" dirty="0">
              <a:solidFill>
                <a:schemeClr val="accent1">
                  <a:lumMod val="50000"/>
                </a:schemeClr>
              </a:solidFill>
              <a:latin typeface="+mn-ea"/>
              <a:ea typeface="+mn-ea"/>
            </a:endParaRPr>
          </a:p>
          <a:p>
            <a:pPr>
              <a:lnSpc>
                <a:spcPct val="150000"/>
              </a:lnSpc>
            </a:pPr>
            <a:r>
              <a:rPr lang="zh-CN" altLang="en-US" dirty="0">
                <a:solidFill>
                  <a:schemeClr val="accent1">
                    <a:lumMod val="50000"/>
                  </a:schemeClr>
                </a:solidFill>
                <a:latin typeface="+mn-ea"/>
                <a:ea typeface="+mn-ea"/>
              </a:rPr>
              <a:t>根据现场实际，在现场设置一处消防水泵房，水池容积约</a:t>
            </a:r>
            <a:r>
              <a:rPr lang="en-US" altLang="zh-CN" dirty="0">
                <a:solidFill>
                  <a:schemeClr val="accent1">
                    <a:lumMod val="50000"/>
                  </a:schemeClr>
                </a:solidFill>
                <a:latin typeface="+mn-ea"/>
                <a:ea typeface="+mn-ea"/>
              </a:rPr>
              <a:t>30m</a:t>
            </a:r>
            <a:r>
              <a:rPr lang="en-US" altLang="zh-CN" baseline="30000" dirty="0">
                <a:solidFill>
                  <a:schemeClr val="accent1">
                    <a:lumMod val="50000"/>
                  </a:schemeClr>
                </a:solidFill>
                <a:latin typeface="+mn-ea"/>
                <a:ea typeface="+mn-ea"/>
              </a:rPr>
              <a:t>3</a:t>
            </a:r>
            <a:r>
              <a:rPr lang="zh-CN" altLang="en-US" dirty="0">
                <a:solidFill>
                  <a:schemeClr val="accent1">
                    <a:lumMod val="50000"/>
                  </a:schemeClr>
                </a:solidFill>
                <a:latin typeface="+mn-ea"/>
                <a:ea typeface="+mn-ea"/>
              </a:rPr>
              <a:t>，可以满足现场施工用水（包括临时消防水量</a:t>
            </a:r>
            <a:r>
              <a:rPr lang="en-US" altLang="zh-CN" dirty="0">
                <a:solidFill>
                  <a:schemeClr val="accent1">
                    <a:lumMod val="50000"/>
                  </a:schemeClr>
                </a:solidFill>
                <a:latin typeface="+mn-ea"/>
                <a:ea typeface="+mn-ea"/>
              </a:rPr>
              <a:t>15L/s</a:t>
            </a:r>
            <a:r>
              <a:rPr lang="zh-CN" altLang="en-US" dirty="0">
                <a:solidFill>
                  <a:schemeClr val="accent1">
                    <a:lumMod val="50000"/>
                  </a:schemeClr>
                </a:solidFill>
                <a:latin typeface="+mn-ea"/>
                <a:ea typeface="+mn-ea"/>
              </a:rPr>
              <a:t>）。</a:t>
            </a:r>
            <a:endParaRPr lang="en-US" altLang="zh-CN" dirty="0">
              <a:solidFill>
                <a:schemeClr val="accent1">
                  <a:lumMod val="50000"/>
                </a:schemeClr>
              </a:solidFill>
              <a:latin typeface="+mn-ea"/>
              <a:ea typeface="+mn-ea"/>
            </a:endParaRPr>
          </a:p>
        </p:txBody>
      </p:sp>
      <p:pic>
        <p:nvPicPr>
          <p:cNvPr id="263170" name="Picture 2"/>
          <p:cNvPicPr>
            <a:picLocks noChangeAspect="1" noChangeArrowheads="1"/>
          </p:cNvPicPr>
          <p:nvPr/>
        </p:nvPicPr>
        <p:blipFill>
          <a:blip r:embed="rId1" cstate="print"/>
          <a:srcRect/>
          <a:stretch>
            <a:fillRect/>
          </a:stretch>
        </p:blipFill>
        <p:spPr bwMode="auto">
          <a:xfrm>
            <a:off x="3146053" y="2570681"/>
            <a:ext cx="2448272" cy="570288"/>
          </a:xfrm>
          <a:prstGeom prst="rect">
            <a:avLst/>
          </a:prstGeom>
          <a:noFill/>
          <a:ln w="9525">
            <a:noFill/>
            <a:miter lim="800000"/>
            <a:headEnd/>
            <a:tailEnd/>
          </a:ln>
        </p:spPr>
      </p:pic>
      <p:sp>
        <p:nvSpPr>
          <p:cNvPr id="8" name="TextBox 55"/>
          <p:cNvSpPr txBox="1">
            <a:spLocks noChangeArrowheads="1"/>
          </p:cNvSpPr>
          <p:nvPr/>
        </p:nvSpPr>
        <p:spPr bwMode="auto">
          <a:xfrm>
            <a:off x="-267737" y="106363"/>
            <a:ext cx="1497013" cy="369332"/>
          </a:xfrm>
          <a:prstGeom prst="rect">
            <a:avLst/>
          </a:prstGeom>
          <a:noFill/>
          <a:ln w="9525">
            <a:noFill/>
            <a:miter lim="800000"/>
          </a:ln>
        </p:spPr>
        <p:txBody>
          <a:bodyPr>
            <a:spAutoFit/>
          </a:bodyPr>
          <a:lstStyle/>
          <a:p>
            <a:pPr algn="r">
              <a:buFont typeface="Arial" panose="020B0604020202020204" pitchFamily="34" charset="0"/>
              <a:buNone/>
            </a:pPr>
            <a:r>
              <a:rPr lang="zh-CN" altLang="en-US" dirty="0">
                <a:solidFill>
                  <a:schemeClr val="accent2"/>
                </a:solidFill>
                <a:latin typeface="华文细黑" panose="02010600040101010101" pitchFamily="2" charset="-122"/>
                <a:ea typeface="华文细黑" panose="02010600040101010101" pitchFamily="2" charset="-122"/>
                <a:cs typeface="华文细黑" panose="02010600040101010101" pitchFamily="2" charset="-122"/>
              </a:rPr>
              <a:t>学习任务</a:t>
            </a:r>
            <a:r>
              <a:rPr lang="en-US" altLang="zh-CN" dirty="0">
                <a:solidFill>
                  <a:schemeClr val="accent2"/>
                </a:solidFill>
                <a:latin typeface="华文细黑" panose="02010600040101010101" pitchFamily="2" charset="-122"/>
                <a:ea typeface="华文细黑" panose="02010600040101010101" pitchFamily="2" charset="-122"/>
                <a:cs typeface="华文细黑" panose="02010600040101010101" pitchFamily="2" charset="-122"/>
              </a:rPr>
              <a:t>7</a:t>
            </a:r>
            <a:endParaRPr lang="zh-CN" altLang="en-US" dirty="0">
              <a:solidFill>
                <a:schemeClr val="accent2"/>
              </a:solidFill>
              <a:latin typeface="华文细黑" panose="02010600040101010101" pitchFamily="2" charset="-122"/>
              <a:ea typeface="华文细黑" panose="02010600040101010101" pitchFamily="2" charset="-122"/>
              <a:cs typeface="华文细黑" panose="02010600040101010101" pitchFamily="2" charset="-122"/>
            </a:endParaRPr>
          </a:p>
        </p:txBody>
      </p:sp>
      <p:sp>
        <p:nvSpPr>
          <p:cNvPr id="9" name="TextBox 12"/>
          <p:cNvSpPr txBox="1"/>
          <p:nvPr/>
        </p:nvSpPr>
        <p:spPr>
          <a:xfrm>
            <a:off x="1365250" y="105267"/>
            <a:ext cx="4157067" cy="369332"/>
          </a:xfrm>
          <a:prstGeom prst="rect">
            <a:avLst/>
          </a:prstGeom>
          <a:noFill/>
        </p:spPr>
        <p:txBody>
          <a:bodyPr wrap="square" rtlCol="0">
            <a:spAutoFit/>
          </a:bodyPr>
          <a:lstStyle/>
          <a:p>
            <a:pPr marL="0" lvl="1">
              <a:buFont typeface="Arial" panose="020B0604020202020204" pitchFamily="34" charset="0"/>
              <a:buNone/>
            </a:pPr>
            <a:r>
              <a:rPr lang="zh-CN" altLang="en-US" dirty="0">
                <a:solidFill>
                  <a:schemeClr val="accent2"/>
                </a:solidFill>
                <a:latin typeface="+mn-ea"/>
                <a:ea typeface="+mn-ea"/>
              </a:rPr>
              <a:t>施工准备实施内容</a:t>
            </a:r>
            <a:endParaRPr lang="zh-CN" altLang="en-US" dirty="0">
              <a:solidFill>
                <a:schemeClr val="accent2"/>
              </a:solidFill>
              <a:latin typeface="+mn-ea"/>
              <a:ea typeface="+mn-ea"/>
            </a:endParaRPr>
          </a:p>
        </p:txBody>
      </p:sp>
    </p:spTree>
  </p:cSld>
  <p:clrMapOvr>
    <a:masterClrMapping/>
  </p:clrMapOvr>
  <p:transition spd="slow">
    <p:wipe/>
  </p:transition>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0098" name="TextBox 5"/>
          <p:cNvSpPr txBox="1">
            <a:spLocks noChangeArrowheads="1"/>
          </p:cNvSpPr>
          <p:nvPr/>
        </p:nvSpPr>
        <p:spPr bwMode="auto">
          <a:xfrm>
            <a:off x="913805" y="1340768"/>
            <a:ext cx="7560840" cy="3831818"/>
          </a:xfrm>
          <a:prstGeom prst="rect">
            <a:avLst/>
          </a:prstGeom>
          <a:noFill/>
          <a:ln w="9525">
            <a:noFill/>
            <a:miter lim="800000"/>
          </a:ln>
        </p:spPr>
        <p:txBody>
          <a:bodyPr wrap="square">
            <a:spAutoFit/>
          </a:bodyPr>
          <a:lstStyle/>
          <a:p>
            <a:pPr>
              <a:lnSpc>
                <a:spcPct val="150000"/>
              </a:lnSpc>
            </a:pPr>
            <a:r>
              <a:rPr lang="en-US" altLang="zh-CN" dirty="0">
                <a:solidFill>
                  <a:schemeClr val="accent1">
                    <a:lumMod val="50000"/>
                  </a:schemeClr>
                </a:solidFill>
                <a:latin typeface="+mn-ea"/>
                <a:ea typeface="+mn-ea"/>
              </a:rPr>
              <a:t>5</a:t>
            </a:r>
            <a:r>
              <a:rPr lang="zh-CN" altLang="en-US" dirty="0">
                <a:solidFill>
                  <a:schemeClr val="accent1">
                    <a:lumMod val="50000"/>
                  </a:schemeClr>
                </a:solidFill>
                <a:latin typeface="+mn-ea"/>
                <a:ea typeface="+mn-ea"/>
              </a:rPr>
              <a:t>）管路布置与水源</a:t>
            </a:r>
            <a:endParaRPr lang="zh-CN" altLang="en-US" dirty="0">
              <a:solidFill>
                <a:schemeClr val="accent1">
                  <a:lumMod val="50000"/>
                </a:schemeClr>
              </a:solidFill>
              <a:latin typeface="+mn-ea"/>
              <a:ea typeface="+mn-ea"/>
            </a:endParaRPr>
          </a:p>
          <a:p>
            <a:pPr>
              <a:lnSpc>
                <a:spcPct val="150000"/>
              </a:lnSpc>
            </a:pPr>
            <a:r>
              <a:rPr lang="zh-CN" altLang="en-US" dirty="0">
                <a:solidFill>
                  <a:schemeClr val="accent1">
                    <a:lumMod val="50000"/>
                  </a:schemeClr>
                </a:solidFill>
                <a:latin typeface="+mn-ea"/>
                <a:ea typeface="+mn-ea"/>
              </a:rPr>
              <a:t>①按该工程建筑特点，每层施工面积约为</a:t>
            </a:r>
            <a:r>
              <a:rPr lang="en-US" altLang="zh-CN" dirty="0">
                <a:solidFill>
                  <a:schemeClr val="accent1">
                    <a:lumMod val="50000"/>
                  </a:schemeClr>
                </a:solidFill>
                <a:latin typeface="+mn-ea"/>
                <a:ea typeface="+mn-ea"/>
              </a:rPr>
              <a:t>600m</a:t>
            </a:r>
            <a:r>
              <a:rPr lang="en-US" altLang="zh-CN" baseline="30000" dirty="0">
                <a:solidFill>
                  <a:schemeClr val="accent1">
                    <a:lumMod val="50000"/>
                  </a:schemeClr>
                </a:solidFill>
                <a:latin typeface="+mn-ea"/>
                <a:ea typeface="+mn-ea"/>
              </a:rPr>
              <a:t>2</a:t>
            </a:r>
            <a:r>
              <a:rPr lang="zh-CN" altLang="en-US" dirty="0">
                <a:solidFill>
                  <a:schemeClr val="accent1">
                    <a:lumMod val="50000"/>
                  </a:schemeClr>
                </a:solidFill>
                <a:latin typeface="+mn-ea"/>
                <a:ea typeface="+mn-ea"/>
              </a:rPr>
              <a:t>，设置消防水管和施工用水管，管径分别为</a:t>
            </a:r>
            <a:r>
              <a:rPr lang="en-US" altLang="zh-CN" dirty="0">
                <a:solidFill>
                  <a:schemeClr val="accent1">
                    <a:lumMod val="50000"/>
                  </a:schemeClr>
                </a:solidFill>
                <a:latin typeface="+mn-ea"/>
                <a:ea typeface="+mn-ea"/>
              </a:rPr>
              <a:t>DN100</a:t>
            </a:r>
            <a:r>
              <a:rPr lang="zh-CN" altLang="en-US" dirty="0">
                <a:solidFill>
                  <a:schemeClr val="accent1">
                    <a:lumMod val="50000"/>
                  </a:schemeClr>
                </a:solidFill>
                <a:latin typeface="+mn-ea"/>
                <a:ea typeface="+mn-ea"/>
              </a:rPr>
              <a:t>、</a:t>
            </a:r>
            <a:r>
              <a:rPr lang="en-US" altLang="zh-CN" dirty="0">
                <a:solidFill>
                  <a:schemeClr val="accent1">
                    <a:lumMod val="50000"/>
                  </a:schemeClr>
                </a:solidFill>
                <a:latin typeface="+mn-ea"/>
                <a:ea typeface="+mn-ea"/>
              </a:rPr>
              <a:t>DN50</a:t>
            </a:r>
            <a:r>
              <a:rPr lang="zh-CN" altLang="en-US" dirty="0">
                <a:solidFill>
                  <a:schemeClr val="accent1">
                    <a:lumMod val="50000"/>
                  </a:schemeClr>
                </a:solidFill>
                <a:latin typeface="+mn-ea"/>
                <a:ea typeface="+mn-ea"/>
              </a:rPr>
              <a:t>。</a:t>
            </a:r>
            <a:endParaRPr lang="en-US" altLang="zh-CN" dirty="0">
              <a:solidFill>
                <a:schemeClr val="accent1">
                  <a:lumMod val="50000"/>
                </a:schemeClr>
              </a:solidFill>
              <a:latin typeface="+mn-ea"/>
              <a:ea typeface="+mn-ea"/>
            </a:endParaRPr>
          </a:p>
          <a:p>
            <a:pPr>
              <a:lnSpc>
                <a:spcPct val="150000"/>
              </a:lnSpc>
            </a:pPr>
            <a:r>
              <a:rPr lang="zh-CN" altLang="en-US" dirty="0">
                <a:solidFill>
                  <a:schemeClr val="accent1">
                    <a:lumMod val="50000"/>
                  </a:schemeClr>
                </a:solidFill>
                <a:latin typeface="+mn-ea"/>
                <a:ea typeface="+mn-ea"/>
              </a:rPr>
              <a:t>②水源由东侧市政取水点引入，引入后管径为</a:t>
            </a:r>
            <a:r>
              <a:rPr lang="en-US" altLang="zh-CN" dirty="0">
                <a:solidFill>
                  <a:schemeClr val="accent1">
                    <a:lumMod val="50000"/>
                  </a:schemeClr>
                </a:solidFill>
                <a:latin typeface="+mn-ea"/>
                <a:ea typeface="+mn-ea"/>
              </a:rPr>
              <a:t>DN100</a:t>
            </a:r>
            <a:r>
              <a:rPr lang="zh-CN" altLang="en-US" dirty="0">
                <a:solidFill>
                  <a:schemeClr val="accent1">
                    <a:lumMod val="50000"/>
                  </a:schemeClr>
                </a:solidFill>
                <a:latin typeface="+mn-ea"/>
                <a:ea typeface="+mn-ea"/>
              </a:rPr>
              <a:t>。</a:t>
            </a:r>
            <a:endParaRPr lang="en-US" altLang="zh-CN" dirty="0">
              <a:solidFill>
                <a:schemeClr val="accent1">
                  <a:lumMod val="50000"/>
                </a:schemeClr>
              </a:solidFill>
              <a:latin typeface="+mn-ea"/>
              <a:ea typeface="+mn-ea"/>
            </a:endParaRPr>
          </a:p>
          <a:p>
            <a:pPr>
              <a:lnSpc>
                <a:spcPct val="150000"/>
              </a:lnSpc>
            </a:pPr>
            <a:r>
              <a:rPr lang="zh-CN" altLang="en-US" dirty="0">
                <a:solidFill>
                  <a:schemeClr val="accent1">
                    <a:lumMod val="50000"/>
                  </a:schemeClr>
                </a:solidFill>
                <a:latin typeface="+mn-ea"/>
                <a:ea typeface="+mn-ea"/>
              </a:rPr>
              <a:t>③消防：室外消火栓沿现场道路设置，距路边</a:t>
            </a:r>
            <a:r>
              <a:rPr lang="en-US" altLang="zh-CN" dirty="0">
                <a:solidFill>
                  <a:schemeClr val="accent1">
                    <a:lumMod val="50000"/>
                  </a:schemeClr>
                </a:solidFill>
                <a:latin typeface="+mn-ea"/>
                <a:ea typeface="+mn-ea"/>
              </a:rPr>
              <a:t>1.5m</a:t>
            </a:r>
            <a:r>
              <a:rPr lang="zh-CN" altLang="en-US" dirty="0">
                <a:solidFill>
                  <a:schemeClr val="accent1">
                    <a:lumMod val="50000"/>
                  </a:schemeClr>
                </a:solidFill>
                <a:latin typeface="+mn-ea"/>
                <a:ea typeface="+mn-ea"/>
              </a:rPr>
              <a:t>。</a:t>
            </a:r>
            <a:endParaRPr lang="en-US" altLang="zh-CN" dirty="0">
              <a:solidFill>
                <a:schemeClr val="accent1">
                  <a:lumMod val="50000"/>
                </a:schemeClr>
              </a:solidFill>
              <a:latin typeface="+mn-ea"/>
              <a:ea typeface="+mn-ea"/>
            </a:endParaRPr>
          </a:p>
          <a:p>
            <a:pPr>
              <a:lnSpc>
                <a:spcPct val="150000"/>
              </a:lnSpc>
            </a:pPr>
            <a:r>
              <a:rPr lang="zh-CN" altLang="en-US" dirty="0">
                <a:solidFill>
                  <a:schemeClr val="accent1">
                    <a:lumMod val="50000"/>
                  </a:schemeClr>
                </a:solidFill>
                <a:latin typeface="+mn-ea"/>
                <a:ea typeface="+mn-ea"/>
              </a:rPr>
              <a:t>④施工用水：从环网上引支管至各施工用水点，支管管径</a:t>
            </a:r>
            <a:r>
              <a:rPr lang="en-US" altLang="zh-CN" dirty="0">
                <a:solidFill>
                  <a:schemeClr val="accent1">
                    <a:lumMod val="50000"/>
                  </a:schemeClr>
                </a:solidFill>
                <a:latin typeface="+mn-ea"/>
                <a:ea typeface="+mn-ea"/>
              </a:rPr>
              <a:t>DN25</a:t>
            </a:r>
            <a:r>
              <a:rPr lang="zh-CN" altLang="en-US" dirty="0">
                <a:solidFill>
                  <a:schemeClr val="accent1">
                    <a:lumMod val="50000"/>
                  </a:schemeClr>
                </a:solidFill>
                <a:latin typeface="+mn-ea"/>
                <a:ea typeface="+mn-ea"/>
              </a:rPr>
              <a:t>。</a:t>
            </a:r>
            <a:endParaRPr lang="en-US" altLang="zh-CN" dirty="0">
              <a:solidFill>
                <a:schemeClr val="accent1">
                  <a:lumMod val="50000"/>
                </a:schemeClr>
              </a:solidFill>
              <a:latin typeface="+mn-ea"/>
              <a:ea typeface="+mn-ea"/>
            </a:endParaRPr>
          </a:p>
          <a:p>
            <a:pPr>
              <a:lnSpc>
                <a:spcPct val="150000"/>
              </a:lnSpc>
            </a:pPr>
            <a:r>
              <a:rPr lang="zh-CN" altLang="en-US" dirty="0">
                <a:solidFill>
                  <a:schemeClr val="accent1">
                    <a:lumMod val="50000"/>
                  </a:schemeClr>
                </a:solidFill>
                <a:latin typeface="+mn-ea"/>
                <a:ea typeface="+mn-ea"/>
              </a:rPr>
              <a:t>⑤生活用水：本工程现场内设一个厕所，标羊室一间，均位于现场北侧，各引</a:t>
            </a:r>
            <a:r>
              <a:rPr lang="en-US" altLang="zh-CN" dirty="0">
                <a:solidFill>
                  <a:schemeClr val="accent1">
                    <a:lumMod val="50000"/>
                  </a:schemeClr>
                </a:solidFill>
                <a:latin typeface="+mn-ea"/>
                <a:ea typeface="+mn-ea"/>
              </a:rPr>
              <a:t>DN20 </a:t>
            </a:r>
            <a:r>
              <a:rPr lang="zh-CN" altLang="en-US" dirty="0">
                <a:solidFill>
                  <a:schemeClr val="accent1">
                    <a:lumMod val="50000"/>
                  </a:schemeClr>
                </a:solidFill>
                <a:latin typeface="+mn-ea"/>
                <a:ea typeface="+mn-ea"/>
              </a:rPr>
              <a:t>水管到办公楼。</a:t>
            </a:r>
            <a:endParaRPr lang="en-US" altLang="zh-CN" dirty="0">
              <a:solidFill>
                <a:schemeClr val="accent1">
                  <a:lumMod val="50000"/>
                </a:schemeClr>
              </a:solidFill>
              <a:latin typeface="+mn-ea"/>
              <a:ea typeface="+mn-ea"/>
            </a:endParaRPr>
          </a:p>
          <a:p>
            <a:pPr>
              <a:lnSpc>
                <a:spcPct val="150000"/>
              </a:lnSpc>
            </a:pPr>
            <a:r>
              <a:rPr lang="zh-CN" altLang="en-US" dirty="0">
                <a:solidFill>
                  <a:schemeClr val="accent1">
                    <a:lumMod val="50000"/>
                  </a:schemeClr>
                </a:solidFill>
                <a:latin typeface="+mn-ea"/>
                <a:ea typeface="+mn-ea"/>
              </a:rPr>
              <a:t>⑥现场临水平面布置图（略）。</a:t>
            </a:r>
            <a:endParaRPr lang="en-US" altLang="zh-CN" dirty="0">
              <a:solidFill>
                <a:schemeClr val="accent1">
                  <a:lumMod val="50000"/>
                </a:schemeClr>
              </a:solidFill>
              <a:latin typeface="+mn-ea"/>
              <a:ea typeface="+mn-ea"/>
            </a:endParaRPr>
          </a:p>
        </p:txBody>
      </p:sp>
      <p:sp>
        <p:nvSpPr>
          <p:cNvPr id="5" name="TextBox 55"/>
          <p:cNvSpPr txBox="1">
            <a:spLocks noChangeArrowheads="1"/>
          </p:cNvSpPr>
          <p:nvPr/>
        </p:nvSpPr>
        <p:spPr bwMode="auto">
          <a:xfrm>
            <a:off x="-267737" y="106363"/>
            <a:ext cx="1497013" cy="369332"/>
          </a:xfrm>
          <a:prstGeom prst="rect">
            <a:avLst/>
          </a:prstGeom>
          <a:noFill/>
          <a:ln w="9525">
            <a:noFill/>
            <a:miter lim="800000"/>
          </a:ln>
        </p:spPr>
        <p:txBody>
          <a:bodyPr>
            <a:spAutoFit/>
          </a:bodyPr>
          <a:lstStyle/>
          <a:p>
            <a:pPr algn="r">
              <a:buFont typeface="Arial" panose="020B0604020202020204" pitchFamily="34" charset="0"/>
              <a:buNone/>
            </a:pPr>
            <a:r>
              <a:rPr lang="zh-CN" altLang="en-US" dirty="0">
                <a:solidFill>
                  <a:schemeClr val="accent2"/>
                </a:solidFill>
                <a:latin typeface="华文细黑" panose="02010600040101010101" pitchFamily="2" charset="-122"/>
                <a:ea typeface="华文细黑" panose="02010600040101010101" pitchFamily="2" charset="-122"/>
                <a:cs typeface="华文细黑" panose="02010600040101010101" pitchFamily="2" charset="-122"/>
              </a:rPr>
              <a:t>学习任务</a:t>
            </a:r>
            <a:r>
              <a:rPr lang="en-US" altLang="zh-CN" dirty="0">
                <a:solidFill>
                  <a:schemeClr val="accent2"/>
                </a:solidFill>
                <a:latin typeface="华文细黑" panose="02010600040101010101" pitchFamily="2" charset="-122"/>
                <a:ea typeface="华文细黑" panose="02010600040101010101" pitchFamily="2" charset="-122"/>
                <a:cs typeface="华文细黑" panose="02010600040101010101" pitchFamily="2" charset="-122"/>
              </a:rPr>
              <a:t>7</a:t>
            </a:r>
            <a:endParaRPr lang="zh-CN" altLang="en-US" dirty="0">
              <a:solidFill>
                <a:schemeClr val="accent2"/>
              </a:solidFill>
              <a:latin typeface="华文细黑" panose="02010600040101010101" pitchFamily="2" charset="-122"/>
              <a:ea typeface="华文细黑" panose="02010600040101010101" pitchFamily="2" charset="-122"/>
              <a:cs typeface="华文细黑" panose="02010600040101010101" pitchFamily="2" charset="-122"/>
            </a:endParaRPr>
          </a:p>
        </p:txBody>
      </p:sp>
      <p:sp>
        <p:nvSpPr>
          <p:cNvPr id="8" name="TextBox 12"/>
          <p:cNvSpPr txBox="1"/>
          <p:nvPr/>
        </p:nvSpPr>
        <p:spPr>
          <a:xfrm>
            <a:off x="1365250" y="105267"/>
            <a:ext cx="4157067" cy="369332"/>
          </a:xfrm>
          <a:prstGeom prst="rect">
            <a:avLst/>
          </a:prstGeom>
          <a:noFill/>
        </p:spPr>
        <p:txBody>
          <a:bodyPr wrap="square" rtlCol="0">
            <a:spAutoFit/>
          </a:bodyPr>
          <a:lstStyle/>
          <a:p>
            <a:pPr marL="0" lvl="1">
              <a:buFont typeface="Arial" panose="020B0604020202020204" pitchFamily="34" charset="0"/>
              <a:buNone/>
            </a:pPr>
            <a:r>
              <a:rPr lang="zh-CN" altLang="en-US" dirty="0">
                <a:solidFill>
                  <a:schemeClr val="accent2"/>
                </a:solidFill>
                <a:latin typeface="+mn-ea"/>
                <a:ea typeface="+mn-ea"/>
              </a:rPr>
              <a:t>施工准备实施内容</a:t>
            </a:r>
            <a:endParaRPr lang="zh-CN" altLang="en-US" dirty="0">
              <a:solidFill>
                <a:schemeClr val="accent2"/>
              </a:solidFill>
              <a:latin typeface="+mn-ea"/>
              <a:ea typeface="+mn-ea"/>
            </a:endParaRPr>
          </a:p>
        </p:txBody>
      </p:sp>
    </p:spTree>
  </p:cSld>
  <p:clrMapOvr>
    <a:masterClrMapping/>
  </p:clrMapOvr>
  <p:transition spd="slow">
    <p:wipe/>
  </p:transition>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0098" name="TextBox 5"/>
          <p:cNvSpPr txBox="1">
            <a:spLocks noChangeArrowheads="1"/>
          </p:cNvSpPr>
          <p:nvPr/>
        </p:nvSpPr>
        <p:spPr bwMode="auto">
          <a:xfrm>
            <a:off x="913805" y="1619250"/>
            <a:ext cx="4968552" cy="4662815"/>
          </a:xfrm>
          <a:prstGeom prst="rect">
            <a:avLst/>
          </a:prstGeom>
          <a:noFill/>
          <a:ln w="9525">
            <a:noFill/>
            <a:miter lim="800000"/>
          </a:ln>
        </p:spPr>
        <p:txBody>
          <a:bodyPr wrap="square">
            <a:spAutoFit/>
          </a:bodyPr>
          <a:lstStyle/>
          <a:p>
            <a:pPr>
              <a:lnSpc>
                <a:spcPct val="150000"/>
              </a:lnSpc>
            </a:pPr>
            <a:r>
              <a:rPr lang="zh-CN" altLang="en-US" dirty="0">
                <a:latin typeface="+mn-ea"/>
                <a:ea typeface="+mn-ea"/>
              </a:rPr>
              <a:t>（</a:t>
            </a:r>
            <a:r>
              <a:rPr lang="en-US" altLang="zh-CN" dirty="0">
                <a:latin typeface="+mn-ea"/>
                <a:ea typeface="+mn-ea"/>
              </a:rPr>
              <a:t>2</a:t>
            </a:r>
            <a:r>
              <a:rPr lang="zh-CN" altLang="en-US" dirty="0">
                <a:latin typeface="+mn-ea"/>
                <a:ea typeface="+mn-ea"/>
              </a:rPr>
              <a:t>）临电方案</a:t>
            </a:r>
            <a:endParaRPr lang="zh-CN" altLang="en-US" dirty="0">
              <a:latin typeface="+mn-ea"/>
              <a:ea typeface="+mn-ea"/>
            </a:endParaRPr>
          </a:p>
          <a:p>
            <a:pPr>
              <a:lnSpc>
                <a:spcPct val="150000"/>
              </a:lnSpc>
            </a:pPr>
            <a:r>
              <a:rPr lang="en-US" altLang="zh-CN" dirty="0">
                <a:latin typeface="+mn-ea"/>
                <a:ea typeface="+mn-ea"/>
              </a:rPr>
              <a:t>1</a:t>
            </a:r>
            <a:r>
              <a:rPr lang="zh-CN" altLang="en-US" dirty="0">
                <a:latin typeface="+mn-ea"/>
                <a:ea typeface="+mn-ea"/>
              </a:rPr>
              <a:t>）现场勘测。</a:t>
            </a:r>
            <a:endParaRPr lang="zh-CN" altLang="en-US" dirty="0">
              <a:latin typeface="+mn-ea"/>
              <a:ea typeface="+mn-ea"/>
            </a:endParaRPr>
          </a:p>
          <a:p>
            <a:pPr>
              <a:lnSpc>
                <a:spcPct val="150000"/>
              </a:lnSpc>
            </a:pPr>
            <a:r>
              <a:rPr lang="zh-CN" altLang="en-US" dirty="0">
                <a:latin typeface="+mn-ea"/>
                <a:ea typeface="+mn-ea"/>
              </a:rPr>
              <a:t>供电待施工进场后由建设单位提供。</a:t>
            </a:r>
            <a:endParaRPr lang="en-US" altLang="zh-CN" dirty="0">
              <a:latin typeface="+mn-ea"/>
              <a:ea typeface="+mn-ea"/>
            </a:endParaRPr>
          </a:p>
          <a:p>
            <a:pPr>
              <a:lnSpc>
                <a:spcPct val="150000"/>
              </a:lnSpc>
            </a:pPr>
            <a:r>
              <a:rPr lang="en-US" altLang="zh-CN" dirty="0">
                <a:latin typeface="+mn-ea"/>
                <a:ea typeface="+mn-ea"/>
              </a:rPr>
              <a:t>2</a:t>
            </a:r>
            <a:r>
              <a:rPr lang="zh-CN" altLang="en-US" dirty="0">
                <a:latin typeface="+mn-ea"/>
                <a:ea typeface="+mn-ea"/>
              </a:rPr>
              <a:t>）施工现场建立配电室，设在东北角，方使后期楼内临时用电引入。</a:t>
            </a:r>
            <a:endParaRPr lang="en-US" altLang="zh-CN" dirty="0">
              <a:latin typeface="+mn-ea"/>
              <a:ea typeface="+mn-ea"/>
            </a:endParaRPr>
          </a:p>
          <a:p>
            <a:pPr>
              <a:lnSpc>
                <a:spcPct val="150000"/>
              </a:lnSpc>
            </a:pPr>
            <a:r>
              <a:rPr lang="en-US" altLang="zh-CN" dirty="0">
                <a:latin typeface="+mn-ea"/>
                <a:ea typeface="+mn-ea"/>
              </a:rPr>
              <a:t>3</a:t>
            </a:r>
            <a:r>
              <a:rPr lang="zh-CN" altLang="en-US" dirty="0">
                <a:latin typeface="+mn-ea"/>
                <a:ea typeface="+mn-ea"/>
              </a:rPr>
              <a:t>）负荷计算：</a:t>
            </a:r>
            <a:endParaRPr lang="zh-CN" altLang="en-US" dirty="0">
              <a:latin typeface="+mn-ea"/>
              <a:ea typeface="+mn-ea"/>
            </a:endParaRPr>
          </a:p>
          <a:p>
            <a:pPr>
              <a:lnSpc>
                <a:spcPct val="150000"/>
              </a:lnSpc>
            </a:pPr>
            <a:r>
              <a:rPr lang="zh-CN" altLang="en-US" dirty="0">
                <a:latin typeface="+mn-ea"/>
                <a:ea typeface="+mn-ea"/>
              </a:rPr>
              <a:t>根据施工机械表（表</a:t>
            </a:r>
            <a:r>
              <a:rPr lang="en-US" altLang="zh-CN" dirty="0">
                <a:latin typeface="+mn-ea"/>
                <a:ea typeface="+mn-ea"/>
              </a:rPr>
              <a:t>1 - 7</a:t>
            </a:r>
            <a:r>
              <a:rPr lang="zh-CN" altLang="en-US" dirty="0">
                <a:latin typeface="+mn-ea"/>
                <a:ea typeface="+mn-ea"/>
              </a:rPr>
              <a:t>）的设备总用电量。</a:t>
            </a:r>
            <a:endParaRPr lang="en-US" altLang="zh-CN" dirty="0">
              <a:latin typeface="+mn-ea"/>
              <a:ea typeface="+mn-ea"/>
            </a:endParaRPr>
          </a:p>
          <a:p>
            <a:pPr>
              <a:lnSpc>
                <a:spcPct val="150000"/>
              </a:lnSpc>
            </a:pPr>
            <a:r>
              <a:rPr lang="en-US" altLang="zh-CN" dirty="0">
                <a:latin typeface="+mn-ea"/>
                <a:ea typeface="+mn-ea"/>
              </a:rPr>
              <a:t>4</a:t>
            </a:r>
            <a:r>
              <a:rPr lang="zh-CN" altLang="en-US" dirty="0">
                <a:latin typeface="+mn-ea"/>
                <a:ea typeface="+mn-ea"/>
              </a:rPr>
              <a:t>）线路设计</a:t>
            </a:r>
            <a:endParaRPr lang="en-US" altLang="zh-CN" dirty="0">
              <a:latin typeface="+mn-ea"/>
              <a:ea typeface="+mn-ea"/>
            </a:endParaRPr>
          </a:p>
          <a:p>
            <a:pPr>
              <a:lnSpc>
                <a:spcPct val="150000"/>
              </a:lnSpc>
            </a:pPr>
            <a:r>
              <a:rPr lang="en-US" altLang="zh-CN" dirty="0">
                <a:latin typeface="+mn-ea"/>
                <a:ea typeface="+mn-ea"/>
              </a:rPr>
              <a:t>5</a:t>
            </a:r>
            <a:r>
              <a:rPr lang="zh-CN" altLang="en-US" dirty="0">
                <a:latin typeface="+mn-ea"/>
                <a:ea typeface="+mn-ea"/>
              </a:rPr>
              <a:t>）配电箱设计</a:t>
            </a:r>
            <a:endParaRPr lang="en-US" altLang="zh-CN" dirty="0">
              <a:latin typeface="+mn-ea"/>
              <a:ea typeface="+mn-ea"/>
            </a:endParaRPr>
          </a:p>
          <a:p>
            <a:pPr>
              <a:lnSpc>
                <a:spcPct val="150000"/>
              </a:lnSpc>
            </a:pPr>
            <a:r>
              <a:rPr lang="en-US" altLang="zh-CN" dirty="0">
                <a:latin typeface="+mn-ea"/>
                <a:ea typeface="+mn-ea"/>
              </a:rPr>
              <a:t>6</a:t>
            </a:r>
            <a:r>
              <a:rPr lang="zh-CN" altLang="en-US" dirty="0">
                <a:latin typeface="+mn-ea"/>
                <a:ea typeface="+mn-ea"/>
              </a:rPr>
              <a:t>）安全技术措施和环境保护</a:t>
            </a:r>
            <a:endParaRPr lang="en-US" altLang="zh-CN" dirty="0">
              <a:latin typeface="+mn-ea"/>
              <a:ea typeface="+mn-ea"/>
            </a:endParaRPr>
          </a:p>
          <a:p>
            <a:pPr>
              <a:lnSpc>
                <a:spcPct val="150000"/>
              </a:lnSpc>
            </a:pPr>
            <a:endParaRPr lang="en-US" altLang="zh-CN" dirty="0">
              <a:latin typeface="+mn-ea"/>
              <a:ea typeface="+mn-ea"/>
            </a:endParaRPr>
          </a:p>
        </p:txBody>
      </p:sp>
      <p:pic>
        <p:nvPicPr>
          <p:cNvPr id="29698" name="Picture 2"/>
          <p:cNvPicPr>
            <a:picLocks noChangeAspect="1" noChangeArrowheads="1"/>
          </p:cNvPicPr>
          <p:nvPr/>
        </p:nvPicPr>
        <p:blipFill>
          <a:blip r:embed="rId1" cstate="print"/>
          <a:srcRect/>
          <a:stretch>
            <a:fillRect/>
          </a:stretch>
        </p:blipFill>
        <p:spPr bwMode="auto">
          <a:xfrm>
            <a:off x="6097537" y="1484784"/>
            <a:ext cx="5905500" cy="4206875"/>
          </a:xfrm>
          <a:prstGeom prst="rect">
            <a:avLst/>
          </a:prstGeom>
          <a:noFill/>
          <a:ln w="9525">
            <a:noFill/>
            <a:miter lim="800000"/>
            <a:headEnd/>
            <a:tailEnd/>
          </a:ln>
        </p:spPr>
      </p:pic>
      <p:sp>
        <p:nvSpPr>
          <p:cNvPr id="7" name="TextBox 55"/>
          <p:cNvSpPr txBox="1">
            <a:spLocks noChangeArrowheads="1"/>
          </p:cNvSpPr>
          <p:nvPr/>
        </p:nvSpPr>
        <p:spPr bwMode="auto">
          <a:xfrm>
            <a:off x="-267737" y="106363"/>
            <a:ext cx="1497013" cy="369332"/>
          </a:xfrm>
          <a:prstGeom prst="rect">
            <a:avLst/>
          </a:prstGeom>
          <a:noFill/>
          <a:ln w="9525">
            <a:noFill/>
            <a:miter lim="800000"/>
          </a:ln>
        </p:spPr>
        <p:txBody>
          <a:bodyPr>
            <a:spAutoFit/>
          </a:bodyPr>
          <a:lstStyle/>
          <a:p>
            <a:pPr algn="r">
              <a:buFont typeface="Arial" panose="020B0604020202020204" pitchFamily="34" charset="0"/>
              <a:buNone/>
            </a:pPr>
            <a:r>
              <a:rPr lang="zh-CN" altLang="en-US" dirty="0">
                <a:solidFill>
                  <a:schemeClr val="accent2"/>
                </a:solidFill>
                <a:latin typeface="华文细黑" panose="02010600040101010101" pitchFamily="2" charset="-122"/>
                <a:ea typeface="华文细黑" panose="02010600040101010101" pitchFamily="2" charset="-122"/>
                <a:cs typeface="华文细黑" panose="02010600040101010101" pitchFamily="2" charset="-122"/>
              </a:rPr>
              <a:t>学习任务</a:t>
            </a:r>
            <a:r>
              <a:rPr lang="en-US" altLang="zh-CN" dirty="0">
                <a:solidFill>
                  <a:schemeClr val="accent2"/>
                </a:solidFill>
                <a:latin typeface="华文细黑" panose="02010600040101010101" pitchFamily="2" charset="-122"/>
                <a:ea typeface="华文细黑" panose="02010600040101010101" pitchFamily="2" charset="-122"/>
                <a:cs typeface="华文细黑" panose="02010600040101010101" pitchFamily="2" charset="-122"/>
              </a:rPr>
              <a:t>7</a:t>
            </a:r>
            <a:endParaRPr lang="zh-CN" altLang="en-US" dirty="0">
              <a:solidFill>
                <a:schemeClr val="accent2"/>
              </a:solidFill>
              <a:latin typeface="华文细黑" panose="02010600040101010101" pitchFamily="2" charset="-122"/>
              <a:ea typeface="华文细黑" panose="02010600040101010101" pitchFamily="2" charset="-122"/>
              <a:cs typeface="华文细黑" panose="02010600040101010101" pitchFamily="2" charset="-122"/>
            </a:endParaRPr>
          </a:p>
        </p:txBody>
      </p:sp>
      <p:sp>
        <p:nvSpPr>
          <p:cNvPr id="8" name="TextBox 12"/>
          <p:cNvSpPr txBox="1"/>
          <p:nvPr/>
        </p:nvSpPr>
        <p:spPr>
          <a:xfrm>
            <a:off x="1365250" y="105267"/>
            <a:ext cx="4157067" cy="369332"/>
          </a:xfrm>
          <a:prstGeom prst="rect">
            <a:avLst/>
          </a:prstGeom>
          <a:noFill/>
        </p:spPr>
        <p:txBody>
          <a:bodyPr wrap="square" rtlCol="0">
            <a:spAutoFit/>
          </a:bodyPr>
          <a:lstStyle/>
          <a:p>
            <a:pPr marL="0" lvl="1">
              <a:buFont typeface="Arial" panose="020B0604020202020204" pitchFamily="34" charset="0"/>
              <a:buNone/>
            </a:pPr>
            <a:r>
              <a:rPr lang="zh-CN" altLang="en-US" dirty="0">
                <a:solidFill>
                  <a:schemeClr val="accent2"/>
                </a:solidFill>
                <a:latin typeface="+mn-ea"/>
                <a:ea typeface="+mn-ea"/>
              </a:rPr>
              <a:t>施工准备实施内容</a:t>
            </a:r>
            <a:endParaRPr lang="zh-CN" altLang="en-US" dirty="0">
              <a:solidFill>
                <a:schemeClr val="accent2"/>
              </a:solidFill>
              <a:latin typeface="+mn-ea"/>
              <a:ea typeface="+mn-ea"/>
            </a:endParaRPr>
          </a:p>
        </p:txBody>
      </p:sp>
    </p:spTree>
  </p:cSld>
  <p:clrMapOvr>
    <a:masterClrMapping/>
  </p:clrMapOvr>
  <p:transition spd="slow">
    <p:wipe/>
  </p:transition>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0098" name="TextBox 5"/>
          <p:cNvSpPr txBox="1">
            <a:spLocks noChangeArrowheads="1"/>
          </p:cNvSpPr>
          <p:nvPr/>
        </p:nvSpPr>
        <p:spPr bwMode="auto">
          <a:xfrm>
            <a:off x="913805" y="1619250"/>
            <a:ext cx="8496944" cy="3367397"/>
          </a:xfrm>
          <a:prstGeom prst="rect">
            <a:avLst/>
          </a:prstGeom>
          <a:noFill/>
          <a:ln w="9525">
            <a:noFill/>
            <a:miter lim="800000"/>
          </a:ln>
        </p:spPr>
        <p:txBody>
          <a:bodyPr wrap="square">
            <a:spAutoFit/>
          </a:bodyPr>
          <a:lstStyle/>
          <a:p>
            <a:pPr>
              <a:lnSpc>
                <a:spcPct val="150000"/>
              </a:lnSpc>
            </a:pPr>
            <a:r>
              <a:rPr lang="zh-CN" altLang="en-US" dirty="0">
                <a:latin typeface="+mn-ea"/>
                <a:ea typeface="+mn-ea"/>
              </a:rPr>
              <a:t>（</a:t>
            </a:r>
            <a:r>
              <a:rPr lang="en-US" altLang="zh-CN" dirty="0">
                <a:latin typeface="+mn-ea"/>
                <a:ea typeface="+mn-ea"/>
              </a:rPr>
              <a:t>3</a:t>
            </a:r>
            <a:r>
              <a:rPr lang="zh-CN" altLang="en-US" dirty="0">
                <a:latin typeface="+mn-ea"/>
                <a:ea typeface="+mn-ea"/>
              </a:rPr>
              <a:t>）消防布置</a:t>
            </a:r>
            <a:endParaRPr lang="zh-CN" altLang="en-US" dirty="0">
              <a:latin typeface="+mn-ea"/>
              <a:ea typeface="+mn-ea"/>
            </a:endParaRPr>
          </a:p>
          <a:p>
            <a:pPr>
              <a:lnSpc>
                <a:spcPct val="150000"/>
              </a:lnSpc>
            </a:pPr>
            <a:r>
              <a:rPr lang="zh-CN" altLang="en-US" dirty="0">
                <a:latin typeface="+mn-ea"/>
                <a:ea typeface="+mn-ea"/>
              </a:rPr>
              <a:t>消防的布置是从整个施工现场考虑的，每个施工区域每层布置干式灭火器若干，</a:t>
            </a:r>
            <a:endParaRPr lang="zh-CN" altLang="en-US" dirty="0">
              <a:latin typeface="+mn-ea"/>
              <a:ea typeface="+mn-ea"/>
            </a:endParaRPr>
          </a:p>
          <a:p>
            <a:pPr>
              <a:lnSpc>
                <a:spcPct val="150000"/>
              </a:lnSpc>
            </a:pPr>
            <a:r>
              <a:rPr lang="zh-CN" altLang="en-US" dirty="0">
                <a:latin typeface="+mn-ea"/>
                <a:ea typeface="+mn-ea"/>
              </a:rPr>
              <a:t>大门进出口一组消防器材。</a:t>
            </a:r>
            <a:endParaRPr lang="zh-CN" altLang="en-US" dirty="0">
              <a:latin typeface="+mn-ea"/>
              <a:ea typeface="+mn-ea"/>
            </a:endParaRPr>
          </a:p>
          <a:p>
            <a:pPr>
              <a:lnSpc>
                <a:spcPct val="150000"/>
              </a:lnSpc>
            </a:pPr>
            <a:r>
              <a:rPr lang="zh-CN" altLang="en-US" dirty="0">
                <a:latin typeface="+mn-ea"/>
                <a:ea typeface="+mn-ea"/>
              </a:rPr>
              <a:t>（</a:t>
            </a:r>
            <a:r>
              <a:rPr lang="en-US" altLang="zh-CN" dirty="0">
                <a:latin typeface="+mn-ea"/>
                <a:ea typeface="+mn-ea"/>
              </a:rPr>
              <a:t>4</a:t>
            </a:r>
            <a:r>
              <a:rPr lang="zh-CN" altLang="en-US" dirty="0">
                <a:latin typeface="+mn-ea"/>
                <a:ea typeface="+mn-ea"/>
              </a:rPr>
              <a:t>）临时办公、生活设施安排在现场布置管理人员宿舍、工人宿舍、食堂、会议室、建设单位办公室、监理单位办公室、施工单位办公室、男女厕所等生活设施。</a:t>
            </a:r>
            <a:endParaRPr lang="en-US" altLang="zh-CN" dirty="0">
              <a:latin typeface="+mn-ea"/>
              <a:ea typeface="+mn-ea"/>
            </a:endParaRPr>
          </a:p>
          <a:p>
            <a:pPr>
              <a:lnSpc>
                <a:spcPct val="150000"/>
              </a:lnSpc>
            </a:pPr>
            <a:r>
              <a:rPr lang="zh-CN" altLang="en-US" dirty="0">
                <a:latin typeface="+mn-ea"/>
                <a:ea typeface="+mn-ea"/>
              </a:rPr>
              <a:t>（</a:t>
            </a:r>
            <a:r>
              <a:rPr lang="en-US" altLang="zh-CN" dirty="0">
                <a:latin typeface="+mn-ea"/>
                <a:ea typeface="+mn-ea"/>
              </a:rPr>
              <a:t>5</a:t>
            </a:r>
            <a:r>
              <a:rPr lang="zh-CN" altLang="en-US" dirty="0">
                <a:latin typeface="+mn-ea"/>
                <a:ea typeface="+mn-ea"/>
              </a:rPr>
              <a:t>）手续办理</a:t>
            </a:r>
            <a:endParaRPr lang="zh-CN" altLang="en-US" dirty="0">
              <a:latin typeface="+mn-ea"/>
              <a:ea typeface="+mn-ea"/>
            </a:endParaRPr>
          </a:p>
          <a:p>
            <a:pPr>
              <a:lnSpc>
                <a:spcPct val="150000"/>
              </a:lnSpc>
            </a:pPr>
            <a:r>
              <a:rPr lang="zh-CN" altLang="en-US" dirty="0">
                <a:latin typeface="+mn-ea"/>
                <a:ea typeface="+mn-ea"/>
              </a:rPr>
              <a:t>各种开工手续、施工手续、证件、许可证、环保证、卫生证、治安、消防许可证</a:t>
            </a:r>
            <a:endParaRPr lang="zh-CN" altLang="en-US" dirty="0">
              <a:latin typeface="+mn-ea"/>
              <a:ea typeface="+mn-ea"/>
            </a:endParaRPr>
          </a:p>
          <a:p>
            <a:pPr>
              <a:lnSpc>
                <a:spcPct val="150000"/>
              </a:lnSpc>
            </a:pPr>
            <a:r>
              <a:rPr lang="zh-CN" altLang="en-US" dirty="0">
                <a:latin typeface="+mn-ea"/>
                <a:ea typeface="+mn-ea"/>
              </a:rPr>
              <a:t>等手续在进场后根据北京市有关文件配合甲方办理齐全。</a:t>
            </a:r>
            <a:endParaRPr lang="en-US" altLang="zh-CN" dirty="0">
              <a:latin typeface="+mn-ea"/>
              <a:ea typeface="+mn-ea"/>
            </a:endParaRPr>
          </a:p>
        </p:txBody>
      </p:sp>
      <p:sp>
        <p:nvSpPr>
          <p:cNvPr id="8" name="TextBox 55"/>
          <p:cNvSpPr txBox="1">
            <a:spLocks noChangeArrowheads="1"/>
          </p:cNvSpPr>
          <p:nvPr/>
        </p:nvSpPr>
        <p:spPr bwMode="auto">
          <a:xfrm>
            <a:off x="-267737" y="106363"/>
            <a:ext cx="1497013" cy="369332"/>
          </a:xfrm>
          <a:prstGeom prst="rect">
            <a:avLst/>
          </a:prstGeom>
          <a:noFill/>
          <a:ln w="9525">
            <a:noFill/>
            <a:miter lim="800000"/>
          </a:ln>
        </p:spPr>
        <p:txBody>
          <a:bodyPr>
            <a:spAutoFit/>
          </a:bodyPr>
          <a:lstStyle/>
          <a:p>
            <a:pPr algn="r">
              <a:buFont typeface="Arial" panose="020B0604020202020204" pitchFamily="34" charset="0"/>
              <a:buNone/>
            </a:pPr>
            <a:r>
              <a:rPr lang="zh-CN" altLang="en-US" dirty="0">
                <a:solidFill>
                  <a:schemeClr val="accent2"/>
                </a:solidFill>
                <a:latin typeface="华文细黑" panose="02010600040101010101" pitchFamily="2" charset="-122"/>
                <a:ea typeface="华文细黑" panose="02010600040101010101" pitchFamily="2" charset="-122"/>
                <a:cs typeface="华文细黑" panose="02010600040101010101" pitchFamily="2" charset="-122"/>
              </a:rPr>
              <a:t>学习任务</a:t>
            </a:r>
            <a:r>
              <a:rPr lang="en-US" altLang="zh-CN" dirty="0">
                <a:solidFill>
                  <a:schemeClr val="accent2"/>
                </a:solidFill>
                <a:latin typeface="华文细黑" panose="02010600040101010101" pitchFamily="2" charset="-122"/>
                <a:ea typeface="华文细黑" panose="02010600040101010101" pitchFamily="2" charset="-122"/>
                <a:cs typeface="华文细黑" panose="02010600040101010101" pitchFamily="2" charset="-122"/>
              </a:rPr>
              <a:t>7</a:t>
            </a:r>
            <a:endParaRPr lang="zh-CN" altLang="en-US" dirty="0">
              <a:solidFill>
                <a:schemeClr val="accent2"/>
              </a:solidFill>
              <a:latin typeface="华文细黑" panose="02010600040101010101" pitchFamily="2" charset="-122"/>
              <a:ea typeface="华文细黑" panose="02010600040101010101" pitchFamily="2" charset="-122"/>
              <a:cs typeface="华文细黑" panose="02010600040101010101" pitchFamily="2" charset="-122"/>
            </a:endParaRPr>
          </a:p>
        </p:txBody>
      </p:sp>
      <p:sp>
        <p:nvSpPr>
          <p:cNvPr id="9" name="TextBox 12"/>
          <p:cNvSpPr txBox="1"/>
          <p:nvPr/>
        </p:nvSpPr>
        <p:spPr>
          <a:xfrm>
            <a:off x="1365250" y="105267"/>
            <a:ext cx="4157067" cy="369332"/>
          </a:xfrm>
          <a:prstGeom prst="rect">
            <a:avLst/>
          </a:prstGeom>
          <a:noFill/>
        </p:spPr>
        <p:txBody>
          <a:bodyPr wrap="square" rtlCol="0">
            <a:spAutoFit/>
          </a:bodyPr>
          <a:lstStyle/>
          <a:p>
            <a:pPr marL="0" lvl="1">
              <a:buFont typeface="Arial" panose="020B0604020202020204" pitchFamily="34" charset="0"/>
              <a:buNone/>
            </a:pPr>
            <a:r>
              <a:rPr lang="zh-CN" altLang="en-US" dirty="0">
                <a:solidFill>
                  <a:schemeClr val="accent2"/>
                </a:solidFill>
                <a:latin typeface="+mn-ea"/>
                <a:ea typeface="+mn-ea"/>
              </a:rPr>
              <a:t>施工准备实施内容</a:t>
            </a:r>
            <a:endParaRPr lang="zh-CN" altLang="en-US" dirty="0">
              <a:solidFill>
                <a:schemeClr val="accent2"/>
              </a:solidFill>
              <a:latin typeface="+mn-ea"/>
              <a:ea typeface="+mn-ea"/>
            </a:endParaRPr>
          </a:p>
        </p:txBody>
      </p:sp>
    </p:spTree>
  </p:cSld>
  <p:clrMapOvr>
    <a:masterClrMapping/>
  </p:clrMapOvr>
  <p:transition spd="slow">
    <p:wipe/>
  </p:transition>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0098" name="TextBox 5"/>
          <p:cNvSpPr txBox="1">
            <a:spLocks noChangeArrowheads="1"/>
          </p:cNvSpPr>
          <p:nvPr/>
        </p:nvSpPr>
        <p:spPr bwMode="auto">
          <a:xfrm>
            <a:off x="913805" y="1619250"/>
            <a:ext cx="8496944" cy="3416320"/>
          </a:xfrm>
          <a:prstGeom prst="rect">
            <a:avLst/>
          </a:prstGeom>
          <a:noFill/>
          <a:ln w="9525">
            <a:noFill/>
            <a:miter lim="800000"/>
          </a:ln>
        </p:spPr>
        <p:txBody>
          <a:bodyPr wrap="square">
            <a:spAutoFit/>
          </a:bodyPr>
          <a:lstStyle/>
          <a:p>
            <a:pPr>
              <a:lnSpc>
                <a:spcPct val="150000"/>
              </a:lnSpc>
            </a:pPr>
            <a:r>
              <a:rPr lang="en-US" altLang="zh-CN" dirty="0">
                <a:latin typeface="+mn-ea"/>
                <a:ea typeface="+mn-ea"/>
              </a:rPr>
              <a:t>4. </a:t>
            </a:r>
            <a:r>
              <a:rPr lang="zh-CN" altLang="en-US" dirty="0">
                <a:latin typeface="+mn-ea"/>
                <a:ea typeface="+mn-ea"/>
              </a:rPr>
              <a:t>物资准备</a:t>
            </a:r>
            <a:endParaRPr lang="zh-CN" altLang="en-US" dirty="0">
              <a:latin typeface="+mn-ea"/>
              <a:ea typeface="+mn-ea"/>
            </a:endParaRPr>
          </a:p>
          <a:p>
            <a:pPr>
              <a:lnSpc>
                <a:spcPct val="150000"/>
              </a:lnSpc>
            </a:pPr>
            <a:r>
              <a:rPr lang="zh-CN" altLang="en-US" dirty="0">
                <a:latin typeface="+mn-ea"/>
                <a:ea typeface="+mn-ea"/>
              </a:rPr>
              <a:t>（</a:t>
            </a:r>
            <a:r>
              <a:rPr lang="en-US" altLang="zh-CN" dirty="0">
                <a:latin typeface="+mn-ea"/>
                <a:ea typeface="+mn-ea"/>
              </a:rPr>
              <a:t>1</a:t>
            </a:r>
            <a:r>
              <a:rPr lang="zh-CN" altLang="en-US" dirty="0">
                <a:latin typeface="+mn-ea"/>
                <a:ea typeface="+mn-ea"/>
              </a:rPr>
              <a:t>）本工程装饰、装修的种类比较多，因此材料种类也就多。</a:t>
            </a:r>
            <a:endParaRPr lang="en-US" altLang="zh-CN" dirty="0">
              <a:latin typeface="+mn-ea"/>
              <a:ea typeface="+mn-ea"/>
            </a:endParaRPr>
          </a:p>
          <a:p>
            <a:pPr>
              <a:lnSpc>
                <a:spcPct val="150000"/>
              </a:lnSpc>
            </a:pPr>
            <a:r>
              <a:rPr lang="zh-CN" altLang="en-US" dirty="0">
                <a:latin typeface="+mn-ea"/>
                <a:ea typeface="+mn-ea"/>
              </a:rPr>
              <a:t>（</a:t>
            </a:r>
            <a:r>
              <a:rPr lang="en-US" altLang="zh-CN" dirty="0">
                <a:latin typeface="+mn-ea"/>
                <a:ea typeface="+mn-ea"/>
              </a:rPr>
              <a:t>2</a:t>
            </a:r>
            <a:r>
              <a:rPr lang="zh-CN" altLang="en-US" dirty="0">
                <a:latin typeface="+mn-ea"/>
                <a:ea typeface="+mn-ea"/>
              </a:rPr>
              <a:t>）工程中使用的各种需甲方、设计、监理、乙方共同选择、定质、定价的材料，</a:t>
            </a:r>
            <a:endParaRPr lang="zh-CN" altLang="en-US" dirty="0">
              <a:latin typeface="+mn-ea"/>
              <a:ea typeface="+mn-ea"/>
            </a:endParaRPr>
          </a:p>
          <a:p>
            <a:pPr>
              <a:lnSpc>
                <a:spcPct val="150000"/>
              </a:lnSpc>
            </a:pPr>
            <a:r>
              <a:rPr lang="zh-CN" altLang="en-US" dirty="0">
                <a:latin typeface="+mn-ea"/>
                <a:ea typeface="+mn-ea"/>
              </a:rPr>
              <a:t>乙方积极配合其他方做好前期准备工作。</a:t>
            </a:r>
            <a:endParaRPr lang="zh-CN" altLang="en-US" dirty="0">
              <a:latin typeface="+mn-ea"/>
              <a:ea typeface="+mn-ea"/>
            </a:endParaRPr>
          </a:p>
          <a:p>
            <a:pPr>
              <a:lnSpc>
                <a:spcPct val="150000"/>
              </a:lnSpc>
            </a:pPr>
            <a:r>
              <a:rPr lang="zh-CN" altLang="en-US" dirty="0">
                <a:latin typeface="+mn-ea"/>
                <a:ea typeface="+mn-ea"/>
              </a:rPr>
              <a:t>（</a:t>
            </a:r>
            <a:r>
              <a:rPr lang="en-US" altLang="zh-CN" dirty="0">
                <a:latin typeface="+mn-ea"/>
                <a:ea typeface="+mn-ea"/>
              </a:rPr>
              <a:t>3</a:t>
            </a:r>
            <a:r>
              <a:rPr lang="zh-CN" altLang="en-US" dirty="0">
                <a:latin typeface="+mn-ea"/>
                <a:ea typeface="+mn-ea"/>
              </a:rPr>
              <a:t>）组织原材进场并进行试验、检验及报验工作。</a:t>
            </a:r>
            <a:endParaRPr lang="en-US" altLang="zh-CN" dirty="0">
              <a:latin typeface="+mn-ea"/>
              <a:ea typeface="+mn-ea"/>
            </a:endParaRPr>
          </a:p>
          <a:p>
            <a:pPr>
              <a:lnSpc>
                <a:spcPct val="150000"/>
              </a:lnSpc>
            </a:pPr>
            <a:r>
              <a:rPr lang="zh-CN" altLang="en-US" dirty="0">
                <a:latin typeface="+mn-ea"/>
                <a:ea typeface="+mn-ea"/>
              </a:rPr>
              <a:t>（</a:t>
            </a:r>
            <a:r>
              <a:rPr lang="en-US" altLang="zh-CN" dirty="0">
                <a:latin typeface="+mn-ea"/>
                <a:ea typeface="+mn-ea"/>
              </a:rPr>
              <a:t>4</a:t>
            </a:r>
            <a:r>
              <a:rPr lang="zh-CN" altLang="en-US" dirty="0">
                <a:latin typeface="+mn-ea"/>
                <a:ea typeface="+mn-ea"/>
              </a:rPr>
              <a:t>）各道工序在施工前先做样板，采用样板引路，装修样板经过甲方、设计、监理等单位验收认可后方可大面积施工。</a:t>
            </a:r>
            <a:endParaRPr lang="zh-CN" altLang="en-US" dirty="0">
              <a:latin typeface="+mn-ea"/>
              <a:ea typeface="+mn-ea"/>
            </a:endParaRPr>
          </a:p>
          <a:p>
            <a:pPr>
              <a:lnSpc>
                <a:spcPct val="150000"/>
              </a:lnSpc>
            </a:pPr>
            <a:r>
              <a:rPr lang="zh-CN" altLang="en-US" dirty="0">
                <a:latin typeface="+mn-ea"/>
                <a:ea typeface="+mn-ea"/>
              </a:rPr>
              <a:t>（</a:t>
            </a:r>
            <a:r>
              <a:rPr lang="en-US" altLang="zh-CN" dirty="0">
                <a:latin typeface="+mn-ea"/>
                <a:ea typeface="+mn-ea"/>
              </a:rPr>
              <a:t>5</a:t>
            </a:r>
            <a:r>
              <a:rPr lang="zh-CN" altLang="en-US" dirty="0">
                <a:latin typeface="+mn-ea"/>
                <a:ea typeface="+mn-ea"/>
              </a:rPr>
              <a:t>）主要施工机械、施工仪器及通讯设备需求计划</a:t>
            </a:r>
            <a:endParaRPr lang="en-US" altLang="zh-CN" dirty="0">
              <a:latin typeface="+mn-ea"/>
              <a:ea typeface="+mn-ea"/>
            </a:endParaRPr>
          </a:p>
        </p:txBody>
      </p:sp>
      <p:sp>
        <p:nvSpPr>
          <p:cNvPr id="7" name="TextBox 55"/>
          <p:cNvSpPr txBox="1">
            <a:spLocks noChangeArrowheads="1"/>
          </p:cNvSpPr>
          <p:nvPr/>
        </p:nvSpPr>
        <p:spPr bwMode="auto">
          <a:xfrm>
            <a:off x="-267737" y="106363"/>
            <a:ext cx="1497013" cy="369332"/>
          </a:xfrm>
          <a:prstGeom prst="rect">
            <a:avLst/>
          </a:prstGeom>
          <a:noFill/>
          <a:ln w="9525">
            <a:noFill/>
            <a:miter lim="800000"/>
          </a:ln>
        </p:spPr>
        <p:txBody>
          <a:bodyPr>
            <a:spAutoFit/>
          </a:bodyPr>
          <a:lstStyle/>
          <a:p>
            <a:pPr algn="r">
              <a:buFont typeface="Arial" panose="020B0604020202020204" pitchFamily="34" charset="0"/>
              <a:buNone/>
            </a:pPr>
            <a:r>
              <a:rPr lang="zh-CN" altLang="en-US" dirty="0">
                <a:solidFill>
                  <a:schemeClr val="accent2"/>
                </a:solidFill>
                <a:latin typeface="华文细黑" panose="02010600040101010101" pitchFamily="2" charset="-122"/>
                <a:ea typeface="华文细黑" panose="02010600040101010101" pitchFamily="2" charset="-122"/>
                <a:cs typeface="华文细黑" panose="02010600040101010101" pitchFamily="2" charset="-122"/>
              </a:rPr>
              <a:t>学习任务</a:t>
            </a:r>
            <a:r>
              <a:rPr lang="en-US" altLang="zh-CN" dirty="0">
                <a:solidFill>
                  <a:schemeClr val="accent2"/>
                </a:solidFill>
                <a:latin typeface="华文细黑" panose="02010600040101010101" pitchFamily="2" charset="-122"/>
                <a:ea typeface="华文细黑" panose="02010600040101010101" pitchFamily="2" charset="-122"/>
                <a:cs typeface="华文细黑" panose="02010600040101010101" pitchFamily="2" charset="-122"/>
              </a:rPr>
              <a:t>7</a:t>
            </a:r>
            <a:endParaRPr lang="zh-CN" altLang="en-US" dirty="0">
              <a:solidFill>
                <a:schemeClr val="accent2"/>
              </a:solidFill>
              <a:latin typeface="华文细黑" panose="02010600040101010101" pitchFamily="2" charset="-122"/>
              <a:ea typeface="华文细黑" panose="02010600040101010101" pitchFamily="2" charset="-122"/>
              <a:cs typeface="华文细黑" panose="02010600040101010101" pitchFamily="2" charset="-122"/>
            </a:endParaRPr>
          </a:p>
        </p:txBody>
      </p:sp>
      <p:sp>
        <p:nvSpPr>
          <p:cNvPr id="8" name="TextBox 12"/>
          <p:cNvSpPr txBox="1"/>
          <p:nvPr/>
        </p:nvSpPr>
        <p:spPr>
          <a:xfrm>
            <a:off x="1365250" y="105267"/>
            <a:ext cx="4157067" cy="369332"/>
          </a:xfrm>
          <a:prstGeom prst="rect">
            <a:avLst/>
          </a:prstGeom>
          <a:noFill/>
        </p:spPr>
        <p:txBody>
          <a:bodyPr wrap="square" rtlCol="0">
            <a:spAutoFit/>
          </a:bodyPr>
          <a:lstStyle/>
          <a:p>
            <a:pPr marL="0" lvl="1">
              <a:buFont typeface="Arial" panose="020B0604020202020204" pitchFamily="34" charset="0"/>
              <a:buNone/>
            </a:pPr>
            <a:r>
              <a:rPr lang="zh-CN" altLang="en-US" dirty="0">
                <a:solidFill>
                  <a:schemeClr val="accent2"/>
                </a:solidFill>
                <a:latin typeface="+mn-ea"/>
                <a:ea typeface="+mn-ea"/>
              </a:rPr>
              <a:t>施工准备实施内容</a:t>
            </a:r>
            <a:endParaRPr lang="zh-CN" altLang="en-US" dirty="0">
              <a:solidFill>
                <a:schemeClr val="accent2"/>
              </a:solidFill>
              <a:latin typeface="+mn-ea"/>
              <a:ea typeface="+mn-ea"/>
            </a:endParaRPr>
          </a:p>
        </p:txBody>
      </p:sp>
    </p:spTree>
  </p:cSld>
  <p:clrMapOvr>
    <a:masterClrMapping/>
  </p:clrMapOvr>
  <p:transition spd="slow">
    <p:wip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Freeform 6"/>
          <p:cNvSpPr/>
          <p:nvPr/>
        </p:nvSpPr>
        <p:spPr bwMode="auto">
          <a:xfrm>
            <a:off x="1130300" y="4327525"/>
            <a:ext cx="10115550" cy="935038"/>
          </a:xfrm>
          <a:custGeom>
            <a:avLst/>
            <a:gdLst>
              <a:gd name="T0" fmla="*/ 75 w 12630"/>
              <a:gd name="T1" fmla="*/ 0 h 856"/>
              <a:gd name="T2" fmla="*/ 12555 w 12630"/>
              <a:gd name="T3" fmla="*/ 0 h 856"/>
              <a:gd name="T4" fmla="*/ 12630 w 12630"/>
              <a:gd name="T5" fmla="*/ 94 h 856"/>
              <a:gd name="T6" fmla="*/ 12630 w 12630"/>
              <a:gd name="T7" fmla="*/ 763 h 856"/>
              <a:gd name="T8" fmla="*/ 12555 w 12630"/>
              <a:gd name="T9" fmla="*/ 856 h 856"/>
              <a:gd name="T10" fmla="*/ 75 w 12630"/>
              <a:gd name="T11" fmla="*/ 856 h 856"/>
              <a:gd name="T12" fmla="*/ 0 w 12630"/>
              <a:gd name="T13" fmla="*/ 763 h 856"/>
              <a:gd name="T14" fmla="*/ 0 w 12630"/>
              <a:gd name="T15" fmla="*/ 94 h 856"/>
              <a:gd name="T16" fmla="*/ 75 w 12630"/>
              <a:gd name="T17" fmla="*/ 0 h 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630" h="856">
                <a:moveTo>
                  <a:pt x="75" y="0"/>
                </a:moveTo>
                <a:lnTo>
                  <a:pt x="12555" y="0"/>
                </a:lnTo>
                <a:cubicBezTo>
                  <a:pt x="12597" y="0"/>
                  <a:pt x="12630" y="43"/>
                  <a:pt x="12630" y="94"/>
                </a:cubicBezTo>
                <a:lnTo>
                  <a:pt x="12630" y="763"/>
                </a:lnTo>
                <a:cubicBezTo>
                  <a:pt x="12630" y="814"/>
                  <a:pt x="12597" y="856"/>
                  <a:pt x="12555" y="856"/>
                </a:cubicBezTo>
                <a:lnTo>
                  <a:pt x="75" y="856"/>
                </a:lnTo>
                <a:cubicBezTo>
                  <a:pt x="34" y="856"/>
                  <a:pt x="0" y="814"/>
                  <a:pt x="0" y="763"/>
                </a:cubicBezTo>
                <a:lnTo>
                  <a:pt x="0" y="94"/>
                </a:lnTo>
                <a:cubicBezTo>
                  <a:pt x="0" y="43"/>
                  <a:pt x="34" y="0"/>
                  <a:pt x="75" y="0"/>
                </a:cubicBezTo>
                <a:close/>
              </a:path>
            </a:pathLst>
          </a:custGeom>
          <a:solidFill>
            <a:schemeClr val="accent1">
              <a:lumMod val="20000"/>
              <a:lumOff val="80000"/>
            </a:schemeClr>
          </a:solidFill>
          <a:ln w="10" cap="flat">
            <a:solidFill>
              <a:schemeClr val="accent1">
                <a:lumMod val="40000"/>
                <a:lumOff val="60000"/>
              </a:schemeClr>
            </a:solidFill>
            <a:prstDash val="solid"/>
            <a:miter lim="800000"/>
          </a:ln>
        </p:spPr>
        <p:txBody>
          <a:bodyPr/>
          <a:lstStyle/>
          <a:p>
            <a:pPr>
              <a:buFont typeface="Arial" panose="020B0604020202020204" pitchFamily="34" charset="0"/>
              <a:buNone/>
              <a:defRPr/>
            </a:pPr>
            <a:endParaRPr lang="zh-CN" altLang="en-US"/>
          </a:p>
        </p:txBody>
      </p:sp>
      <p:sp>
        <p:nvSpPr>
          <p:cNvPr id="4" name="Freeform 6"/>
          <p:cNvSpPr/>
          <p:nvPr/>
        </p:nvSpPr>
        <p:spPr bwMode="auto">
          <a:xfrm>
            <a:off x="1077913" y="1916113"/>
            <a:ext cx="10115550" cy="936625"/>
          </a:xfrm>
          <a:custGeom>
            <a:avLst/>
            <a:gdLst>
              <a:gd name="T0" fmla="*/ 75 w 12630"/>
              <a:gd name="T1" fmla="*/ 0 h 856"/>
              <a:gd name="T2" fmla="*/ 12555 w 12630"/>
              <a:gd name="T3" fmla="*/ 0 h 856"/>
              <a:gd name="T4" fmla="*/ 12630 w 12630"/>
              <a:gd name="T5" fmla="*/ 94 h 856"/>
              <a:gd name="T6" fmla="*/ 12630 w 12630"/>
              <a:gd name="T7" fmla="*/ 763 h 856"/>
              <a:gd name="T8" fmla="*/ 12555 w 12630"/>
              <a:gd name="T9" fmla="*/ 856 h 856"/>
              <a:gd name="T10" fmla="*/ 75 w 12630"/>
              <a:gd name="T11" fmla="*/ 856 h 856"/>
              <a:gd name="T12" fmla="*/ 0 w 12630"/>
              <a:gd name="T13" fmla="*/ 763 h 856"/>
              <a:gd name="T14" fmla="*/ 0 w 12630"/>
              <a:gd name="T15" fmla="*/ 94 h 856"/>
              <a:gd name="T16" fmla="*/ 75 w 12630"/>
              <a:gd name="T17" fmla="*/ 0 h 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630" h="856">
                <a:moveTo>
                  <a:pt x="75" y="0"/>
                </a:moveTo>
                <a:lnTo>
                  <a:pt x="12555" y="0"/>
                </a:lnTo>
                <a:cubicBezTo>
                  <a:pt x="12597" y="0"/>
                  <a:pt x="12630" y="43"/>
                  <a:pt x="12630" y="94"/>
                </a:cubicBezTo>
                <a:lnTo>
                  <a:pt x="12630" y="763"/>
                </a:lnTo>
                <a:cubicBezTo>
                  <a:pt x="12630" y="814"/>
                  <a:pt x="12597" y="856"/>
                  <a:pt x="12555" y="856"/>
                </a:cubicBezTo>
                <a:lnTo>
                  <a:pt x="75" y="856"/>
                </a:lnTo>
                <a:cubicBezTo>
                  <a:pt x="34" y="856"/>
                  <a:pt x="0" y="814"/>
                  <a:pt x="0" y="763"/>
                </a:cubicBezTo>
                <a:lnTo>
                  <a:pt x="0" y="94"/>
                </a:lnTo>
                <a:cubicBezTo>
                  <a:pt x="0" y="43"/>
                  <a:pt x="34" y="0"/>
                  <a:pt x="75" y="0"/>
                </a:cubicBezTo>
                <a:close/>
              </a:path>
            </a:pathLst>
          </a:custGeom>
          <a:solidFill>
            <a:schemeClr val="accent1">
              <a:lumMod val="20000"/>
              <a:lumOff val="80000"/>
            </a:schemeClr>
          </a:solidFill>
          <a:ln w="10" cap="flat">
            <a:solidFill>
              <a:schemeClr val="accent1">
                <a:lumMod val="40000"/>
                <a:lumOff val="60000"/>
              </a:schemeClr>
            </a:solidFill>
            <a:prstDash val="solid"/>
            <a:miter lim="800000"/>
          </a:ln>
        </p:spPr>
        <p:txBody>
          <a:bodyPr/>
          <a:lstStyle/>
          <a:p>
            <a:pPr>
              <a:buFont typeface="Arial" panose="020B0604020202020204" pitchFamily="34" charset="0"/>
              <a:buNone/>
              <a:defRPr/>
            </a:pPr>
            <a:endParaRPr lang="zh-CN" altLang="en-US"/>
          </a:p>
        </p:txBody>
      </p:sp>
      <p:sp>
        <p:nvSpPr>
          <p:cNvPr id="8" name="Freeform 10"/>
          <p:cNvSpPr>
            <a:spLocks noEditPoints="1"/>
          </p:cNvSpPr>
          <p:nvPr/>
        </p:nvSpPr>
        <p:spPr bwMode="auto">
          <a:xfrm>
            <a:off x="1417861" y="1912897"/>
            <a:ext cx="1212924" cy="1455737"/>
          </a:xfrm>
          <a:custGeom>
            <a:avLst/>
            <a:gdLst>
              <a:gd name="T0" fmla="*/ 1868488 w 2333"/>
              <a:gd name="T1" fmla="*/ 0 h 1818"/>
              <a:gd name="T2" fmla="*/ 1868488 w 2333"/>
              <a:gd name="T3" fmla="*/ 1092204 h 1818"/>
              <a:gd name="T4" fmla="*/ 933844 w 2333"/>
              <a:gd name="T5" fmla="*/ 1455738 h 1818"/>
              <a:gd name="T6" fmla="*/ 0 w 2333"/>
              <a:gd name="T7" fmla="*/ 1092204 h 1818"/>
              <a:gd name="T8" fmla="*/ 0 w 2333"/>
              <a:gd name="T9" fmla="*/ 0 h 1818"/>
              <a:gd name="T10" fmla="*/ 1868488 w 2333"/>
              <a:gd name="T11" fmla="*/ 0 h 1818"/>
              <a:gd name="T12" fmla="*/ 933844 w 2333"/>
              <a:gd name="T13" fmla="*/ 0 h 1818"/>
              <a:gd name="T14" fmla="*/ 0 60000 65536"/>
              <a:gd name="T15" fmla="*/ 0 60000 65536"/>
              <a:gd name="T16" fmla="*/ 0 60000 65536"/>
              <a:gd name="T17" fmla="*/ 0 60000 65536"/>
              <a:gd name="T18" fmla="*/ 0 60000 65536"/>
              <a:gd name="T19" fmla="*/ 0 60000 65536"/>
              <a:gd name="T20" fmla="*/ 0 60000 65536"/>
              <a:gd name="T21" fmla="*/ 0 w 2333"/>
              <a:gd name="T22" fmla="*/ 0 h 1818"/>
              <a:gd name="T23" fmla="*/ 2333 w 2333"/>
              <a:gd name="T24" fmla="*/ 1818 h 18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333" h="1818">
                <a:moveTo>
                  <a:pt x="2333" y="0"/>
                </a:moveTo>
                <a:lnTo>
                  <a:pt x="2333" y="1364"/>
                </a:lnTo>
                <a:lnTo>
                  <a:pt x="1166" y="1818"/>
                </a:lnTo>
                <a:lnTo>
                  <a:pt x="0" y="1364"/>
                </a:lnTo>
                <a:lnTo>
                  <a:pt x="0" y="0"/>
                </a:lnTo>
                <a:lnTo>
                  <a:pt x="2333" y="0"/>
                </a:lnTo>
                <a:close/>
                <a:moveTo>
                  <a:pt x="1166" y="0"/>
                </a:moveTo>
              </a:path>
            </a:pathLst>
          </a:custGeom>
          <a:solidFill>
            <a:schemeClr val="tx1"/>
          </a:solidFill>
          <a:ln w="9525">
            <a:noFill/>
            <a:round/>
          </a:ln>
        </p:spPr>
        <p:txBody>
          <a:bodyPr/>
          <a:lstStyle/>
          <a:p>
            <a:endParaRPr lang="zh-CN" altLang="en-US"/>
          </a:p>
        </p:txBody>
      </p:sp>
      <p:sp>
        <p:nvSpPr>
          <p:cNvPr id="12" name="TextBox 11"/>
          <p:cNvSpPr txBox="1"/>
          <p:nvPr/>
        </p:nvSpPr>
        <p:spPr>
          <a:xfrm>
            <a:off x="2970733" y="2012157"/>
            <a:ext cx="8024292" cy="787400"/>
          </a:xfrm>
          <a:prstGeom prst="rect">
            <a:avLst/>
          </a:prstGeom>
          <a:noFill/>
        </p:spPr>
        <p:txBody>
          <a:bodyPr wrap="square">
            <a:spAutoFit/>
          </a:bodyPr>
          <a:lstStyle/>
          <a:p>
            <a:pPr>
              <a:lnSpc>
                <a:spcPct val="150000"/>
              </a:lnSpc>
              <a:buFont typeface="Arial" panose="020B0604020202020204" pitchFamily="34" charset="0"/>
              <a:buNone/>
              <a:defRPr/>
            </a:pPr>
            <a:r>
              <a:rPr lang="zh-CN" altLang="en-US" sz="1600" dirty="0">
                <a:latin typeface="+mn-ea"/>
                <a:ea typeface="+mn-ea"/>
              </a:rPr>
              <a:t>建设地区自然条件调查的主要内容包括：建设地点的气象、地形、地貌、工程地质、水文地质、场地周围环境、地上障碍物和地下隐蔽物等。</a:t>
            </a:r>
            <a:endParaRPr lang="zh-CN" altLang="en-US" sz="1600" dirty="0">
              <a:solidFill>
                <a:schemeClr val="accent1"/>
              </a:solidFill>
              <a:latin typeface="+mn-ea"/>
              <a:ea typeface="+mn-ea"/>
            </a:endParaRPr>
          </a:p>
        </p:txBody>
      </p:sp>
      <p:sp>
        <p:nvSpPr>
          <p:cNvPr id="17" name="TextBox 16"/>
          <p:cNvSpPr txBox="1"/>
          <p:nvPr/>
        </p:nvSpPr>
        <p:spPr>
          <a:xfrm>
            <a:off x="2993693" y="4365625"/>
            <a:ext cx="8001332" cy="787400"/>
          </a:xfrm>
          <a:prstGeom prst="rect">
            <a:avLst/>
          </a:prstGeom>
          <a:noFill/>
        </p:spPr>
        <p:txBody>
          <a:bodyPr wrap="square">
            <a:spAutoFit/>
          </a:bodyPr>
          <a:lstStyle/>
          <a:p>
            <a:pPr>
              <a:lnSpc>
                <a:spcPct val="150000"/>
              </a:lnSpc>
              <a:buFont typeface="Arial" panose="020B0604020202020204" pitchFamily="34" charset="0"/>
              <a:buNone/>
              <a:defRPr/>
            </a:pPr>
            <a:r>
              <a:rPr lang="zh-CN" altLang="en-US" sz="1600" dirty="0">
                <a:latin typeface="+mn-ea"/>
                <a:ea typeface="+mn-ea"/>
              </a:rPr>
              <a:t>给水供电等能源资料可向当地城建、电力、电信和建设单位等进行调查，主要用作选择施工临时供水供电的方式，提供经济分析比较的依据。</a:t>
            </a:r>
            <a:endParaRPr lang="zh-CN" altLang="en-US" sz="1600" dirty="0">
              <a:solidFill>
                <a:schemeClr val="accent1"/>
              </a:solidFill>
              <a:latin typeface="+mn-ea"/>
              <a:ea typeface="+mn-ea"/>
            </a:endParaRPr>
          </a:p>
        </p:txBody>
      </p:sp>
      <p:sp>
        <p:nvSpPr>
          <p:cNvPr id="20" name="TextBox 19"/>
          <p:cNvSpPr txBox="1"/>
          <p:nvPr/>
        </p:nvSpPr>
        <p:spPr>
          <a:xfrm>
            <a:off x="1721904" y="2074195"/>
            <a:ext cx="604838" cy="708025"/>
          </a:xfrm>
          <a:prstGeom prst="rect">
            <a:avLst/>
          </a:prstGeom>
          <a:noFill/>
        </p:spPr>
        <p:txBody>
          <a:bodyPr>
            <a:spAutoFit/>
          </a:bodyPr>
          <a:lstStyle/>
          <a:p>
            <a:pPr algn="ctr">
              <a:buFont typeface="Arial" panose="020B0604020202020204" pitchFamily="34" charset="0"/>
              <a:buNone/>
              <a:defRPr/>
            </a:pPr>
            <a:r>
              <a:rPr lang="en-US" altLang="zh-CN" sz="4000" dirty="0">
                <a:solidFill>
                  <a:srgbClr val="F8F8F8"/>
                </a:solidFill>
                <a:latin typeface="+mn-ea"/>
                <a:ea typeface="+mn-ea"/>
              </a:rPr>
              <a:t>1</a:t>
            </a:r>
            <a:endParaRPr lang="en-US" altLang="zh-CN" sz="4000" dirty="0">
              <a:solidFill>
                <a:srgbClr val="F8F8F8"/>
              </a:solidFill>
              <a:latin typeface="+mn-ea"/>
              <a:ea typeface="+mn-ea"/>
            </a:endParaRPr>
          </a:p>
        </p:txBody>
      </p:sp>
      <p:sp>
        <p:nvSpPr>
          <p:cNvPr id="24" name="TextBox 23"/>
          <p:cNvSpPr txBox="1"/>
          <p:nvPr/>
        </p:nvSpPr>
        <p:spPr>
          <a:xfrm>
            <a:off x="4081463" y="1268413"/>
            <a:ext cx="5257800" cy="369887"/>
          </a:xfrm>
          <a:prstGeom prst="rect">
            <a:avLst/>
          </a:prstGeom>
          <a:noFill/>
        </p:spPr>
        <p:txBody>
          <a:bodyPr>
            <a:spAutoFit/>
          </a:bodyPr>
          <a:lstStyle/>
          <a:p>
            <a:pPr>
              <a:buFont typeface="Arial" panose="020B0604020202020204" pitchFamily="34" charset="0"/>
              <a:buNone/>
              <a:defRPr/>
            </a:pPr>
            <a:r>
              <a:rPr lang="zh-CN" altLang="en-US" b="1" dirty="0">
                <a:latin typeface="+mn-ea"/>
                <a:ea typeface="+mn-ea"/>
              </a:rPr>
              <a:t>一、建设地区自然条件调查</a:t>
            </a:r>
            <a:endParaRPr lang="zh-CN" altLang="en-US" b="1" dirty="0">
              <a:latin typeface="+mn-ea"/>
              <a:ea typeface="+mn-ea"/>
            </a:endParaRPr>
          </a:p>
        </p:txBody>
      </p:sp>
      <p:sp>
        <p:nvSpPr>
          <p:cNvPr id="35852" name="TextBox 25"/>
          <p:cNvSpPr txBox="1">
            <a:spLocks noChangeArrowheads="1"/>
          </p:cNvSpPr>
          <p:nvPr/>
        </p:nvSpPr>
        <p:spPr bwMode="auto">
          <a:xfrm>
            <a:off x="4081463" y="3789363"/>
            <a:ext cx="4392612" cy="379412"/>
          </a:xfrm>
          <a:prstGeom prst="rect">
            <a:avLst/>
          </a:prstGeom>
          <a:noFill/>
          <a:ln w="9525">
            <a:noFill/>
            <a:miter lim="800000"/>
          </a:ln>
        </p:spPr>
        <p:txBody>
          <a:bodyPr>
            <a:spAutoFit/>
          </a:bodyPr>
          <a:lstStyle/>
          <a:p>
            <a:pPr>
              <a:buFont typeface="Arial" panose="020B0604020202020204" pitchFamily="34" charset="0"/>
              <a:buNone/>
            </a:pPr>
            <a:endParaRPr lang="zh-CN" altLang="en-US"/>
          </a:p>
        </p:txBody>
      </p:sp>
      <p:sp>
        <p:nvSpPr>
          <p:cNvPr id="27" name="TextBox 26"/>
          <p:cNvSpPr txBox="1"/>
          <p:nvPr/>
        </p:nvSpPr>
        <p:spPr>
          <a:xfrm>
            <a:off x="4154488" y="3851275"/>
            <a:ext cx="5256212" cy="369888"/>
          </a:xfrm>
          <a:prstGeom prst="rect">
            <a:avLst/>
          </a:prstGeom>
          <a:noFill/>
        </p:spPr>
        <p:txBody>
          <a:bodyPr>
            <a:spAutoFit/>
          </a:bodyPr>
          <a:lstStyle/>
          <a:p>
            <a:pPr>
              <a:buFont typeface="Arial" panose="020B0604020202020204" pitchFamily="34" charset="0"/>
              <a:buNone/>
              <a:defRPr/>
            </a:pPr>
            <a:r>
              <a:rPr lang="zh-CN" altLang="en-US" b="1" dirty="0">
                <a:latin typeface="+mn-ea"/>
                <a:ea typeface="+mn-ea"/>
              </a:rPr>
              <a:t>二、给水供电资料的调查</a:t>
            </a:r>
            <a:endParaRPr lang="zh-CN" altLang="en-US" b="1" dirty="0">
              <a:latin typeface="+mn-ea"/>
              <a:ea typeface="+mn-ea"/>
            </a:endParaRPr>
          </a:p>
        </p:txBody>
      </p:sp>
      <p:sp>
        <p:nvSpPr>
          <p:cNvPr id="15" name="TextBox 14"/>
          <p:cNvSpPr txBox="1">
            <a:spLocks noChangeArrowheads="1"/>
          </p:cNvSpPr>
          <p:nvPr/>
        </p:nvSpPr>
        <p:spPr bwMode="auto">
          <a:xfrm>
            <a:off x="1330325" y="128072"/>
            <a:ext cx="5041900" cy="369332"/>
          </a:xfrm>
          <a:prstGeom prst="rect">
            <a:avLst/>
          </a:prstGeom>
          <a:noFill/>
          <a:ln w="9525">
            <a:noFill/>
            <a:miter lim="800000"/>
          </a:ln>
        </p:spPr>
        <p:txBody>
          <a:bodyPr>
            <a:spAutoFit/>
          </a:bodyPr>
          <a:lstStyle/>
          <a:p>
            <a:pPr>
              <a:buFont typeface="Arial" panose="020B0604020202020204" pitchFamily="34" charset="0"/>
              <a:buNone/>
            </a:pPr>
            <a:r>
              <a:rPr lang="zh-CN" altLang="en-US" dirty="0">
                <a:solidFill>
                  <a:schemeClr val="accent2"/>
                </a:solidFill>
                <a:latin typeface="微软雅黑" panose="020B0503020204020204" pitchFamily="34" charset="-122"/>
                <a:ea typeface="微软雅黑" panose="020B0503020204020204" pitchFamily="34" charset="-122"/>
              </a:rPr>
              <a:t>原始资料的调查分析</a:t>
            </a:r>
            <a:endParaRPr lang="zh-CN" altLang="en-US" dirty="0">
              <a:solidFill>
                <a:schemeClr val="accent2"/>
              </a:solidFill>
              <a:latin typeface="微软雅黑" panose="020B0503020204020204" pitchFamily="34" charset="-122"/>
              <a:ea typeface="微软雅黑" panose="020B0503020204020204" pitchFamily="34" charset="-122"/>
            </a:endParaRPr>
          </a:p>
        </p:txBody>
      </p:sp>
      <p:sp>
        <p:nvSpPr>
          <p:cNvPr id="16" name="TextBox 55"/>
          <p:cNvSpPr txBox="1">
            <a:spLocks noChangeArrowheads="1"/>
          </p:cNvSpPr>
          <p:nvPr/>
        </p:nvSpPr>
        <p:spPr bwMode="auto">
          <a:xfrm>
            <a:off x="-238323" y="132515"/>
            <a:ext cx="1497013" cy="369332"/>
          </a:xfrm>
          <a:prstGeom prst="rect">
            <a:avLst/>
          </a:prstGeom>
          <a:noFill/>
          <a:ln w="9525">
            <a:noFill/>
            <a:miter lim="800000"/>
          </a:ln>
        </p:spPr>
        <p:txBody>
          <a:bodyPr>
            <a:spAutoFit/>
          </a:bodyPr>
          <a:lstStyle/>
          <a:p>
            <a:pPr algn="r">
              <a:buFont typeface="Arial" panose="020B0604020202020204" pitchFamily="34" charset="0"/>
              <a:buNone/>
            </a:pPr>
            <a:r>
              <a:rPr lang="zh-CN" altLang="en-US" dirty="0">
                <a:solidFill>
                  <a:schemeClr val="accent2"/>
                </a:solidFill>
                <a:latin typeface="华文细黑" panose="02010600040101010101" pitchFamily="2" charset="-122"/>
                <a:ea typeface="华文细黑" panose="02010600040101010101" pitchFamily="2" charset="-122"/>
                <a:cs typeface="华文细黑" panose="02010600040101010101" pitchFamily="2" charset="-122"/>
              </a:rPr>
              <a:t>学习任务</a:t>
            </a:r>
            <a:r>
              <a:rPr lang="en-US" altLang="zh-CN" dirty="0">
                <a:solidFill>
                  <a:schemeClr val="accent2"/>
                </a:solidFill>
                <a:latin typeface="华文细黑" panose="02010600040101010101" pitchFamily="2" charset="-122"/>
                <a:ea typeface="华文细黑" panose="02010600040101010101" pitchFamily="2" charset="-122"/>
                <a:cs typeface="华文细黑" panose="02010600040101010101" pitchFamily="2" charset="-122"/>
              </a:rPr>
              <a:t>1</a:t>
            </a:r>
            <a:endParaRPr lang="zh-CN" altLang="en-US" dirty="0">
              <a:solidFill>
                <a:schemeClr val="accent2"/>
              </a:solidFill>
              <a:latin typeface="华文细黑" panose="02010600040101010101" pitchFamily="2" charset="-122"/>
              <a:ea typeface="华文细黑" panose="02010600040101010101" pitchFamily="2" charset="-122"/>
              <a:cs typeface="华文细黑" panose="02010600040101010101" pitchFamily="2" charset="-122"/>
            </a:endParaRPr>
          </a:p>
        </p:txBody>
      </p:sp>
      <p:sp>
        <p:nvSpPr>
          <p:cNvPr id="18" name="Freeform 10"/>
          <p:cNvSpPr>
            <a:spLocks noEditPoints="1"/>
          </p:cNvSpPr>
          <p:nvPr/>
        </p:nvSpPr>
        <p:spPr bwMode="auto">
          <a:xfrm>
            <a:off x="1419485" y="4331411"/>
            <a:ext cx="1212924" cy="1455737"/>
          </a:xfrm>
          <a:custGeom>
            <a:avLst/>
            <a:gdLst>
              <a:gd name="T0" fmla="*/ 1868488 w 2333"/>
              <a:gd name="T1" fmla="*/ 0 h 1818"/>
              <a:gd name="T2" fmla="*/ 1868488 w 2333"/>
              <a:gd name="T3" fmla="*/ 1092204 h 1818"/>
              <a:gd name="T4" fmla="*/ 933844 w 2333"/>
              <a:gd name="T5" fmla="*/ 1455738 h 1818"/>
              <a:gd name="T6" fmla="*/ 0 w 2333"/>
              <a:gd name="T7" fmla="*/ 1092204 h 1818"/>
              <a:gd name="T8" fmla="*/ 0 w 2333"/>
              <a:gd name="T9" fmla="*/ 0 h 1818"/>
              <a:gd name="T10" fmla="*/ 1868488 w 2333"/>
              <a:gd name="T11" fmla="*/ 0 h 1818"/>
              <a:gd name="T12" fmla="*/ 933844 w 2333"/>
              <a:gd name="T13" fmla="*/ 0 h 1818"/>
              <a:gd name="T14" fmla="*/ 0 60000 65536"/>
              <a:gd name="T15" fmla="*/ 0 60000 65536"/>
              <a:gd name="T16" fmla="*/ 0 60000 65536"/>
              <a:gd name="T17" fmla="*/ 0 60000 65536"/>
              <a:gd name="T18" fmla="*/ 0 60000 65536"/>
              <a:gd name="T19" fmla="*/ 0 60000 65536"/>
              <a:gd name="T20" fmla="*/ 0 60000 65536"/>
              <a:gd name="T21" fmla="*/ 0 w 2333"/>
              <a:gd name="T22" fmla="*/ 0 h 1818"/>
              <a:gd name="T23" fmla="*/ 2333 w 2333"/>
              <a:gd name="T24" fmla="*/ 1818 h 18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333" h="1818">
                <a:moveTo>
                  <a:pt x="2333" y="0"/>
                </a:moveTo>
                <a:lnTo>
                  <a:pt x="2333" y="1364"/>
                </a:lnTo>
                <a:lnTo>
                  <a:pt x="1166" y="1818"/>
                </a:lnTo>
                <a:lnTo>
                  <a:pt x="0" y="1364"/>
                </a:lnTo>
                <a:lnTo>
                  <a:pt x="0" y="0"/>
                </a:lnTo>
                <a:lnTo>
                  <a:pt x="2333" y="0"/>
                </a:lnTo>
                <a:close/>
                <a:moveTo>
                  <a:pt x="1166" y="0"/>
                </a:moveTo>
              </a:path>
            </a:pathLst>
          </a:custGeom>
          <a:solidFill>
            <a:schemeClr val="bg1"/>
          </a:solidFill>
          <a:ln w="9525">
            <a:noFill/>
            <a:round/>
          </a:ln>
        </p:spPr>
        <p:txBody>
          <a:bodyPr/>
          <a:lstStyle/>
          <a:p>
            <a:endParaRPr lang="zh-CN" altLang="en-US"/>
          </a:p>
        </p:txBody>
      </p:sp>
      <p:sp>
        <p:nvSpPr>
          <p:cNvPr id="21" name="TextBox 20"/>
          <p:cNvSpPr txBox="1"/>
          <p:nvPr/>
        </p:nvSpPr>
        <p:spPr>
          <a:xfrm>
            <a:off x="1750056" y="4553118"/>
            <a:ext cx="604838" cy="708025"/>
          </a:xfrm>
          <a:prstGeom prst="rect">
            <a:avLst/>
          </a:prstGeom>
          <a:noFill/>
        </p:spPr>
        <p:txBody>
          <a:bodyPr>
            <a:spAutoFit/>
          </a:bodyPr>
          <a:lstStyle/>
          <a:p>
            <a:pPr algn="ctr">
              <a:buFont typeface="Arial" panose="020B0604020202020204" pitchFamily="34" charset="0"/>
              <a:buNone/>
              <a:defRPr/>
            </a:pPr>
            <a:r>
              <a:rPr lang="en-US" altLang="zh-CN" sz="4000" dirty="0">
                <a:solidFill>
                  <a:srgbClr val="F8F8F8"/>
                </a:solidFill>
                <a:latin typeface="+mn-ea"/>
                <a:ea typeface="+mn-ea"/>
              </a:rPr>
              <a:t>2</a:t>
            </a:r>
            <a:endParaRPr lang="en-US" altLang="zh-CN" sz="4000" dirty="0">
              <a:solidFill>
                <a:srgbClr val="F8F8F8"/>
              </a:solidFill>
              <a:latin typeface="+mn-ea"/>
              <a:ea typeface="+mn-ea"/>
            </a:endParaRPr>
          </a:p>
        </p:txBody>
      </p:sp>
    </p:spTree>
  </p:cSld>
  <p:clrMapOvr>
    <a:masterClrMapping/>
  </p:clrMapOvr>
  <p:transition spd="slow">
    <p:fade/>
  </p:transition>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4194" name="Picture 2"/>
          <p:cNvPicPr>
            <a:picLocks noChangeAspect="1" noChangeArrowheads="1"/>
          </p:cNvPicPr>
          <p:nvPr/>
        </p:nvPicPr>
        <p:blipFill>
          <a:blip r:embed="rId1" cstate="print">
            <a:clrChange>
              <a:clrFrom>
                <a:srgbClr val="FFFFFF"/>
              </a:clrFrom>
              <a:clrTo>
                <a:srgbClr val="FFFFFF">
                  <a:alpha val="0"/>
                </a:srgbClr>
              </a:clrTo>
            </a:clrChange>
          </a:blip>
          <a:srcRect/>
          <a:stretch>
            <a:fillRect/>
          </a:stretch>
        </p:blipFill>
        <p:spPr bwMode="auto">
          <a:xfrm>
            <a:off x="2641997" y="1538905"/>
            <a:ext cx="6741313" cy="4998494"/>
          </a:xfrm>
          <a:prstGeom prst="rect">
            <a:avLst/>
          </a:prstGeom>
          <a:noFill/>
          <a:ln w="9525">
            <a:noFill/>
            <a:miter lim="800000"/>
            <a:headEnd/>
            <a:tailEnd/>
          </a:ln>
        </p:spPr>
      </p:pic>
      <p:sp>
        <p:nvSpPr>
          <p:cNvPr id="9" name="TextBox 55"/>
          <p:cNvSpPr txBox="1">
            <a:spLocks noChangeArrowheads="1"/>
          </p:cNvSpPr>
          <p:nvPr/>
        </p:nvSpPr>
        <p:spPr bwMode="auto">
          <a:xfrm>
            <a:off x="-267737" y="106363"/>
            <a:ext cx="1497013" cy="369332"/>
          </a:xfrm>
          <a:prstGeom prst="rect">
            <a:avLst/>
          </a:prstGeom>
          <a:noFill/>
          <a:ln w="9525">
            <a:noFill/>
            <a:miter lim="800000"/>
          </a:ln>
        </p:spPr>
        <p:txBody>
          <a:bodyPr>
            <a:spAutoFit/>
          </a:bodyPr>
          <a:lstStyle/>
          <a:p>
            <a:pPr algn="r">
              <a:buFont typeface="Arial" panose="020B0604020202020204" pitchFamily="34" charset="0"/>
              <a:buNone/>
            </a:pPr>
            <a:r>
              <a:rPr lang="zh-CN" altLang="en-US" dirty="0">
                <a:solidFill>
                  <a:schemeClr val="accent2"/>
                </a:solidFill>
                <a:latin typeface="华文细黑" panose="02010600040101010101" pitchFamily="2" charset="-122"/>
                <a:ea typeface="华文细黑" panose="02010600040101010101" pitchFamily="2" charset="-122"/>
                <a:cs typeface="华文细黑" panose="02010600040101010101" pitchFamily="2" charset="-122"/>
              </a:rPr>
              <a:t>学习任务</a:t>
            </a:r>
            <a:r>
              <a:rPr lang="en-US" altLang="zh-CN" dirty="0">
                <a:solidFill>
                  <a:schemeClr val="accent2"/>
                </a:solidFill>
                <a:latin typeface="华文细黑" panose="02010600040101010101" pitchFamily="2" charset="-122"/>
                <a:ea typeface="华文细黑" panose="02010600040101010101" pitchFamily="2" charset="-122"/>
                <a:cs typeface="华文细黑" panose="02010600040101010101" pitchFamily="2" charset="-122"/>
              </a:rPr>
              <a:t>7</a:t>
            </a:r>
            <a:endParaRPr lang="zh-CN" altLang="en-US" dirty="0">
              <a:solidFill>
                <a:schemeClr val="accent2"/>
              </a:solidFill>
              <a:latin typeface="华文细黑" panose="02010600040101010101" pitchFamily="2" charset="-122"/>
              <a:ea typeface="华文细黑" panose="02010600040101010101" pitchFamily="2" charset="-122"/>
              <a:cs typeface="华文细黑" panose="02010600040101010101" pitchFamily="2" charset="-122"/>
            </a:endParaRPr>
          </a:p>
        </p:txBody>
      </p:sp>
      <p:sp>
        <p:nvSpPr>
          <p:cNvPr id="10" name="TextBox 12"/>
          <p:cNvSpPr txBox="1"/>
          <p:nvPr/>
        </p:nvSpPr>
        <p:spPr>
          <a:xfrm>
            <a:off x="1365250" y="105267"/>
            <a:ext cx="4157067" cy="369332"/>
          </a:xfrm>
          <a:prstGeom prst="rect">
            <a:avLst/>
          </a:prstGeom>
          <a:noFill/>
        </p:spPr>
        <p:txBody>
          <a:bodyPr wrap="square" rtlCol="0">
            <a:spAutoFit/>
          </a:bodyPr>
          <a:lstStyle/>
          <a:p>
            <a:pPr marL="0" lvl="1">
              <a:buFont typeface="Arial" panose="020B0604020202020204" pitchFamily="34" charset="0"/>
              <a:buNone/>
            </a:pPr>
            <a:r>
              <a:rPr lang="zh-CN" altLang="en-US" dirty="0">
                <a:solidFill>
                  <a:schemeClr val="accent2"/>
                </a:solidFill>
                <a:latin typeface="+mn-ea"/>
                <a:ea typeface="+mn-ea"/>
              </a:rPr>
              <a:t>施工准备实施内容</a:t>
            </a:r>
            <a:endParaRPr lang="zh-CN" altLang="en-US" dirty="0">
              <a:solidFill>
                <a:schemeClr val="accent2"/>
              </a:solidFill>
              <a:latin typeface="+mn-ea"/>
              <a:ea typeface="+mn-ea"/>
            </a:endParaRPr>
          </a:p>
        </p:txBody>
      </p:sp>
      <p:sp>
        <p:nvSpPr>
          <p:cNvPr id="11" name="文本框 10"/>
          <p:cNvSpPr txBox="1"/>
          <p:nvPr/>
        </p:nvSpPr>
        <p:spPr>
          <a:xfrm>
            <a:off x="4514205" y="806697"/>
            <a:ext cx="5400600" cy="400110"/>
          </a:xfrm>
          <a:prstGeom prst="rect">
            <a:avLst/>
          </a:prstGeom>
          <a:noFill/>
        </p:spPr>
        <p:txBody>
          <a:bodyPr wrap="square" rtlCol="0">
            <a:spAutoFit/>
          </a:bodyPr>
          <a:lstStyle/>
          <a:p>
            <a:r>
              <a:rPr lang="zh-CN" altLang="en-US" sz="2000" dirty="0">
                <a:latin typeface="+mn-ea"/>
                <a:ea typeface="+mn-ea"/>
              </a:rPr>
              <a:t>主要机械设备一览表</a:t>
            </a:r>
            <a:endParaRPr lang="zh-CN" altLang="en-US" sz="2000" dirty="0">
              <a:latin typeface="+mn-ea"/>
              <a:ea typeface="+mn-ea"/>
            </a:endParaRPr>
          </a:p>
        </p:txBody>
      </p:sp>
    </p:spTree>
  </p:cSld>
  <p:clrMapOvr>
    <a:masterClrMapping/>
  </p:clrMapOvr>
  <p:transition spd="slow">
    <p:wipe/>
  </p:transition>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5218" name="Picture 2"/>
          <p:cNvPicPr>
            <a:picLocks noChangeAspect="1" noChangeArrowheads="1"/>
          </p:cNvPicPr>
          <p:nvPr/>
        </p:nvPicPr>
        <p:blipFill>
          <a:blip r:embed="rId1" cstate="print">
            <a:clrChange>
              <a:clrFrom>
                <a:srgbClr val="FFFFFF"/>
              </a:clrFrom>
              <a:clrTo>
                <a:srgbClr val="FFFFFF">
                  <a:alpha val="0"/>
                </a:srgbClr>
              </a:clrTo>
            </a:clrChange>
          </a:blip>
          <a:srcRect/>
          <a:stretch>
            <a:fillRect/>
          </a:stretch>
        </p:blipFill>
        <p:spPr bwMode="auto">
          <a:xfrm>
            <a:off x="1129829" y="1407958"/>
            <a:ext cx="9721080" cy="4386292"/>
          </a:xfrm>
          <a:prstGeom prst="rect">
            <a:avLst/>
          </a:prstGeom>
          <a:noFill/>
          <a:ln w="9525">
            <a:noFill/>
            <a:miter lim="800000"/>
            <a:headEnd/>
            <a:tailEnd/>
          </a:ln>
        </p:spPr>
      </p:pic>
      <p:sp>
        <p:nvSpPr>
          <p:cNvPr id="9" name="TextBox 55"/>
          <p:cNvSpPr txBox="1">
            <a:spLocks noChangeArrowheads="1"/>
          </p:cNvSpPr>
          <p:nvPr/>
        </p:nvSpPr>
        <p:spPr bwMode="auto">
          <a:xfrm>
            <a:off x="-267737" y="106363"/>
            <a:ext cx="1497013" cy="369332"/>
          </a:xfrm>
          <a:prstGeom prst="rect">
            <a:avLst/>
          </a:prstGeom>
          <a:noFill/>
          <a:ln w="9525">
            <a:noFill/>
            <a:miter lim="800000"/>
          </a:ln>
        </p:spPr>
        <p:txBody>
          <a:bodyPr>
            <a:spAutoFit/>
          </a:bodyPr>
          <a:lstStyle/>
          <a:p>
            <a:pPr algn="r">
              <a:buFont typeface="Arial" panose="020B0604020202020204" pitchFamily="34" charset="0"/>
              <a:buNone/>
            </a:pPr>
            <a:r>
              <a:rPr lang="zh-CN" altLang="en-US" dirty="0">
                <a:solidFill>
                  <a:schemeClr val="accent2"/>
                </a:solidFill>
                <a:latin typeface="华文细黑" panose="02010600040101010101" pitchFamily="2" charset="-122"/>
                <a:ea typeface="华文细黑" panose="02010600040101010101" pitchFamily="2" charset="-122"/>
                <a:cs typeface="华文细黑" panose="02010600040101010101" pitchFamily="2" charset="-122"/>
              </a:rPr>
              <a:t>学习任务</a:t>
            </a:r>
            <a:r>
              <a:rPr lang="en-US" altLang="zh-CN" dirty="0">
                <a:solidFill>
                  <a:schemeClr val="accent2"/>
                </a:solidFill>
                <a:latin typeface="华文细黑" panose="02010600040101010101" pitchFamily="2" charset="-122"/>
                <a:ea typeface="华文细黑" panose="02010600040101010101" pitchFamily="2" charset="-122"/>
                <a:cs typeface="华文细黑" panose="02010600040101010101" pitchFamily="2" charset="-122"/>
              </a:rPr>
              <a:t>7</a:t>
            </a:r>
            <a:endParaRPr lang="zh-CN" altLang="en-US" dirty="0">
              <a:solidFill>
                <a:schemeClr val="accent2"/>
              </a:solidFill>
              <a:latin typeface="华文细黑" panose="02010600040101010101" pitchFamily="2" charset="-122"/>
              <a:ea typeface="华文细黑" panose="02010600040101010101" pitchFamily="2" charset="-122"/>
              <a:cs typeface="华文细黑" panose="02010600040101010101" pitchFamily="2" charset="-122"/>
            </a:endParaRPr>
          </a:p>
        </p:txBody>
      </p:sp>
      <p:sp>
        <p:nvSpPr>
          <p:cNvPr id="10" name="TextBox 12"/>
          <p:cNvSpPr txBox="1"/>
          <p:nvPr/>
        </p:nvSpPr>
        <p:spPr>
          <a:xfrm>
            <a:off x="1365250" y="105267"/>
            <a:ext cx="4157067" cy="369332"/>
          </a:xfrm>
          <a:prstGeom prst="rect">
            <a:avLst/>
          </a:prstGeom>
          <a:noFill/>
        </p:spPr>
        <p:txBody>
          <a:bodyPr wrap="square" rtlCol="0">
            <a:spAutoFit/>
          </a:bodyPr>
          <a:lstStyle/>
          <a:p>
            <a:pPr marL="0" lvl="1">
              <a:buFont typeface="Arial" panose="020B0604020202020204" pitchFamily="34" charset="0"/>
              <a:buNone/>
            </a:pPr>
            <a:r>
              <a:rPr lang="zh-CN" altLang="en-US" dirty="0">
                <a:solidFill>
                  <a:schemeClr val="accent2"/>
                </a:solidFill>
                <a:latin typeface="+mn-ea"/>
                <a:ea typeface="+mn-ea"/>
              </a:rPr>
              <a:t>施工准备实施内容</a:t>
            </a:r>
            <a:endParaRPr lang="zh-CN" altLang="en-US" dirty="0">
              <a:solidFill>
                <a:schemeClr val="accent2"/>
              </a:solidFill>
              <a:latin typeface="+mn-ea"/>
              <a:ea typeface="+mn-ea"/>
            </a:endParaRPr>
          </a:p>
        </p:txBody>
      </p:sp>
      <p:sp>
        <p:nvSpPr>
          <p:cNvPr id="2" name="文本框 1"/>
          <p:cNvSpPr txBox="1"/>
          <p:nvPr/>
        </p:nvSpPr>
        <p:spPr>
          <a:xfrm>
            <a:off x="4154165" y="1206807"/>
            <a:ext cx="5400600" cy="400110"/>
          </a:xfrm>
          <a:prstGeom prst="rect">
            <a:avLst/>
          </a:prstGeom>
          <a:noFill/>
        </p:spPr>
        <p:txBody>
          <a:bodyPr wrap="square" rtlCol="0">
            <a:spAutoFit/>
          </a:bodyPr>
          <a:lstStyle/>
          <a:p>
            <a:r>
              <a:rPr lang="zh-CN" altLang="en-US" sz="2000" dirty="0">
                <a:latin typeface="+mn-ea"/>
                <a:ea typeface="+mn-ea"/>
              </a:rPr>
              <a:t>主要机械设备一览表</a:t>
            </a:r>
            <a:endParaRPr lang="zh-CN" altLang="en-US" sz="2000" dirty="0">
              <a:latin typeface="+mn-ea"/>
              <a:ea typeface="+mn-ea"/>
            </a:endParaRPr>
          </a:p>
        </p:txBody>
      </p:sp>
    </p:spTree>
  </p:cSld>
  <p:clrMapOvr>
    <a:masterClrMapping/>
  </p:clrMapOvr>
  <p:transition spd="slow">
    <p:wipe/>
  </p:transition>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42" name="Picture 2"/>
          <p:cNvPicPr>
            <a:picLocks noChangeAspect="1" noChangeArrowheads="1"/>
          </p:cNvPicPr>
          <p:nvPr/>
        </p:nvPicPr>
        <p:blipFill>
          <a:blip r:embed="rId1" cstate="print">
            <a:clrChange>
              <a:clrFrom>
                <a:srgbClr val="FFFFFF"/>
              </a:clrFrom>
              <a:clrTo>
                <a:srgbClr val="FFFFFF">
                  <a:alpha val="0"/>
                </a:srgbClr>
              </a:clrTo>
            </a:clrChange>
          </a:blip>
          <a:srcRect/>
          <a:stretch>
            <a:fillRect/>
          </a:stretch>
        </p:blipFill>
        <p:spPr bwMode="auto">
          <a:xfrm>
            <a:off x="1129828" y="1988840"/>
            <a:ext cx="9851067" cy="3129285"/>
          </a:xfrm>
          <a:prstGeom prst="rect">
            <a:avLst/>
          </a:prstGeom>
          <a:noFill/>
          <a:ln w="9525">
            <a:noFill/>
            <a:miter lim="800000"/>
            <a:headEnd/>
            <a:tailEnd/>
          </a:ln>
        </p:spPr>
      </p:pic>
      <p:sp>
        <p:nvSpPr>
          <p:cNvPr id="7" name="TextBox 6"/>
          <p:cNvSpPr txBox="1"/>
          <p:nvPr/>
        </p:nvSpPr>
        <p:spPr>
          <a:xfrm>
            <a:off x="4029546" y="1284729"/>
            <a:ext cx="3960440" cy="400110"/>
          </a:xfrm>
          <a:prstGeom prst="rect">
            <a:avLst/>
          </a:prstGeom>
          <a:noFill/>
        </p:spPr>
        <p:txBody>
          <a:bodyPr wrap="square" rtlCol="0">
            <a:spAutoFit/>
          </a:bodyPr>
          <a:lstStyle/>
          <a:p>
            <a:r>
              <a:rPr lang="zh-CN" altLang="en-US" sz="2000" dirty="0">
                <a:latin typeface="+mn-ea"/>
                <a:ea typeface="+mn-ea"/>
              </a:rPr>
              <a:t>施工仪器及通讯设备需求计划</a:t>
            </a:r>
            <a:endParaRPr lang="zh-CN" altLang="en-US" sz="2000" dirty="0">
              <a:latin typeface="+mn-ea"/>
              <a:ea typeface="+mn-ea"/>
            </a:endParaRPr>
          </a:p>
        </p:txBody>
      </p:sp>
      <p:sp>
        <p:nvSpPr>
          <p:cNvPr id="6" name="TextBox 55"/>
          <p:cNvSpPr txBox="1">
            <a:spLocks noChangeArrowheads="1"/>
          </p:cNvSpPr>
          <p:nvPr/>
        </p:nvSpPr>
        <p:spPr bwMode="auto">
          <a:xfrm>
            <a:off x="-267737" y="106363"/>
            <a:ext cx="1497013" cy="369332"/>
          </a:xfrm>
          <a:prstGeom prst="rect">
            <a:avLst/>
          </a:prstGeom>
          <a:noFill/>
          <a:ln w="9525">
            <a:noFill/>
            <a:miter lim="800000"/>
          </a:ln>
        </p:spPr>
        <p:txBody>
          <a:bodyPr>
            <a:spAutoFit/>
          </a:bodyPr>
          <a:lstStyle/>
          <a:p>
            <a:pPr algn="r">
              <a:buFont typeface="Arial" panose="020B0604020202020204" pitchFamily="34" charset="0"/>
              <a:buNone/>
            </a:pPr>
            <a:r>
              <a:rPr lang="zh-CN" altLang="en-US" dirty="0">
                <a:solidFill>
                  <a:schemeClr val="accent2"/>
                </a:solidFill>
                <a:latin typeface="华文细黑" panose="02010600040101010101" pitchFamily="2" charset="-122"/>
                <a:ea typeface="华文细黑" panose="02010600040101010101" pitchFamily="2" charset="-122"/>
                <a:cs typeface="华文细黑" panose="02010600040101010101" pitchFamily="2" charset="-122"/>
              </a:rPr>
              <a:t>学习任务</a:t>
            </a:r>
            <a:r>
              <a:rPr lang="en-US" altLang="zh-CN" dirty="0">
                <a:solidFill>
                  <a:schemeClr val="accent2"/>
                </a:solidFill>
                <a:latin typeface="华文细黑" panose="02010600040101010101" pitchFamily="2" charset="-122"/>
                <a:ea typeface="华文细黑" panose="02010600040101010101" pitchFamily="2" charset="-122"/>
                <a:cs typeface="华文细黑" panose="02010600040101010101" pitchFamily="2" charset="-122"/>
              </a:rPr>
              <a:t>7</a:t>
            </a:r>
            <a:endParaRPr lang="zh-CN" altLang="en-US" dirty="0">
              <a:solidFill>
                <a:schemeClr val="accent2"/>
              </a:solidFill>
              <a:latin typeface="华文细黑" panose="02010600040101010101" pitchFamily="2" charset="-122"/>
              <a:ea typeface="华文细黑" panose="02010600040101010101" pitchFamily="2" charset="-122"/>
              <a:cs typeface="华文细黑" panose="02010600040101010101" pitchFamily="2" charset="-122"/>
            </a:endParaRPr>
          </a:p>
        </p:txBody>
      </p:sp>
      <p:sp>
        <p:nvSpPr>
          <p:cNvPr id="10" name="TextBox 12"/>
          <p:cNvSpPr txBox="1"/>
          <p:nvPr/>
        </p:nvSpPr>
        <p:spPr>
          <a:xfrm>
            <a:off x="1365250" y="105267"/>
            <a:ext cx="4157067" cy="369332"/>
          </a:xfrm>
          <a:prstGeom prst="rect">
            <a:avLst/>
          </a:prstGeom>
          <a:noFill/>
        </p:spPr>
        <p:txBody>
          <a:bodyPr wrap="square" rtlCol="0">
            <a:spAutoFit/>
          </a:bodyPr>
          <a:lstStyle/>
          <a:p>
            <a:pPr marL="0" lvl="1">
              <a:buFont typeface="Arial" panose="020B0604020202020204" pitchFamily="34" charset="0"/>
              <a:buNone/>
            </a:pPr>
            <a:r>
              <a:rPr lang="zh-CN" altLang="en-US" dirty="0">
                <a:solidFill>
                  <a:schemeClr val="accent2"/>
                </a:solidFill>
                <a:latin typeface="+mn-ea"/>
                <a:ea typeface="+mn-ea"/>
              </a:rPr>
              <a:t>施工准备实施内容</a:t>
            </a:r>
            <a:endParaRPr lang="zh-CN" altLang="en-US" dirty="0">
              <a:solidFill>
                <a:schemeClr val="accent2"/>
              </a:solidFill>
              <a:latin typeface="+mn-ea"/>
              <a:ea typeface="+mn-ea"/>
            </a:endParaRPr>
          </a:p>
        </p:txBody>
      </p:sp>
    </p:spTree>
  </p:cSld>
  <p:clrMapOvr>
    <a:masterClrMapping/>
  </p:clrMapOvr>
  <p:transition spd="slow">
    <p:wipe/>
  </p:transition>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1489869" y="1484784"/>
            <a:ext cx="5184576" cy="3367397"/>
          </a:xfrm>
          <a:prstGeom prst="rect">
            <a:avLst/>
          </a:prstGeom>
          <a:noFill/>
        </p:spPr>
        <p:txBody>
          <a:bodyPr wrap="square" rtlCol="0">
            <a:spAutoFit/>
          </a:bodyPr>
          <a:lstStyle/>
          <a:p>
            <a:pPr>
              <a:lnSpc>
                <a:spcPct val="150000"/>
              </a:lnSpc>
            </a:pPr>
            <a:r>
              <a:rPr lang="en-US" altLang="zh-CN" dirty="0">
                <a:latin typeface="+mn-ea"/>
                <a:ea typeface="+mn-ea"/>
              </a:rPr>
              <a:t>5. </a:t>
            </a:r>
            <a:r>
              <a:rPr lang="zh-CN" altLang="en-US" dirty="0">
                <a:latin typeface="+mn-ea"/>
                <a:ea typeface="+mn-ea"/>
              </a:rPr>
              <a:t>劳动力组织准备</a:t>
            </a:r>
            <a:endParaRPr lang="zh-CN" altLang="en-US" dirty="0">
              <a:latin typeface="+mn-ea"/>
              <a:ea typeface="+mn-ea"/>
            </a:endParaRPr>
          </a:p>
          <a:p>
            <a:pPr>
              <a:lnSpc>
                <a:spcPct val="150000"/>
              </a:lnSpc>
            </a:pPr>
            <a:r>
              <a:rPr lang="zh-CN" altLang="en-US" dirty="0">
                <a:latin typeface="+mn-ea"/>
                <a:ea typeface="+mn-ea"/>
              </a:rPr>
              <a:t>（</a:t>
            </a:r>
            <a:r>
              <a:rPr lang="en-US" altLang="zh-CN" dirty="0">
                <a:latin typeface="+mn-ea"/>
                <a:ea typeface="+mn-ea"/>
              </a:rPr>
              <a:t>1</a:t>
            </a:r>
            <a:r>
              <a:rPr lang="zh-CN" altLang="en-US" dirty="0">
                <a:latin typeface="+mn-ea"/>
                <a:ea typeface="+mn-ea"/>
              </a:rPr>
              <a:t>）管理人员配备</a:t>
            </a:r>
            <a:endParaRPr lang="zh-CN" altLang="en-US" dirty="0">
              <a:latin typeface="+mn-ea"/>
              <a:ea typeface="+mn-ea"/>
            </a:endParaRPr>
          </a:p>
          <a:p>
            <a:pPr>
              <a:lnSpc>
                <a:spcPct val="150000"/>
              </a:lnSpc>
            </a:pPr>
            <a:r>
              <a:rPr lang="zh-CN" altLang="en-US" dirty="0">
                <a:latin typeface="+mn-ea"/>
                <a:ea typeface="+mn-ea"/>
              </a:rPr>
              <a:t>根据工程需要，拟为本工程配备齐全的技术人员。项目经理</a:t>
            </a:r>
            <a:r>
              <a:rPr lang="en-US" altLang="zh-CN" dirty="0">
                <a:latin typeface="+mn-ea"/>
                <a:ea typeface="+mn-ea"/>
              </a:rPr>
              <a:t>1 </a:t>
            </a:r>
            <a:r>
              <a:rPr lang="zh-CN" altLang="en-US" dirty="0">
                <a:latin typeface="+mn-ea"/>
                <a:ea typeface="+mn-ea"/>
              </a:rPr>
              <a:t>名，生产经理</a:t>
            </a:r>
            <a:r>
              <a:rPr lang="en-US" altLang="zh-CN" dirty="0">
                <a:latin typeface="+mn-ea"/>
                <a:ea typeface="+mn-ea"/>
              </a:rPr>
              <a:t>1 </a:t>
            </a:r>
            <a:r>
              <a:rPr lang="zh-CN" altLang="en-US" dirty="0">
                <a:latin typeface="+mn-ea"/>
                <a:ea typeface="+mn-ea"/>
              </a:rPr>
              <a:t>名，技术主任</a:t>
            </a:r>
            <a:r>
              <a:rPr lang="en-US" altLang="zh-CN" dirty="0">
                <a:latin typeface="+mn-ea"/>
                <a:ea typeface="+mn-ea"/>
              </a:rPr>
              <a:t>1 </a:t>
            </a:r>
            <a:r>
              <a:rPr lang="zh-CN" altLang="en-US" dirty="0">
                <a:latin typeface="+mn-ea"/>
                <a:ea typeface="+mn-ea"/>
              </a:rPr>
              <a:t>名，技术员</a:t>
            </a:r>
            <a:r>
              <a:rPr lang="en-US" altLang="zh-CN" dirty="0">
                <a:latin typeface="+mn-ea"/>
                <a:ea typeface="+mn-ea"/>
              </a:rPr>
              <a:t>2 </a:t>
            </a:r>
            <a:r>
              <a:rPr lang="zh-CN" altLang="en-US" dirty="0">
                <a:latin typeface="+mn-ea"/>
                <a:ea typeface="+mn-ea"/>
              </a:rPr>
              <a:t>名，土建工长</a:t>
            </a:r>
            <a:r>
              <a:rPr lang="en-US" altLang="zh-CN" dirty="0">
                <a:latin typeface="+mn-ea"/>
                <a:ea typeface="+mn-ea"/>
              </a:rPr>
              <a:t>1 </a:t>
            </a:r>
            <a:r>
              <a:rPr lang="zh-CN" altLang="en-US" dirty="0">
                <a:latin typeface="+mn-ea"/>
                <a:ea typeface="+mn-ea"/>
              </a:rPr>
              <a:t>名，木工工长</a:t>
            </a:r>
            <a:r>
              <a:rPr lang="en-US" altLang="zh-CN" dirty="0">
                <a:latin typeface="+mn-ea"/>
                <a:ea typeface="+mn-ea"/>
              </a:rPr>
              <a:t>1 </a:t>
            </a:r>
            <a:r>
              <a:rPr lang="zh-CN" altLang="en-US" dirty="0">
                <a:latin typeface="+mn-ea"/>
                <a:ea typeface="+mn-ea"/>
              </a:rPr>
              <a:t>名，钢筋工工长</a:t>
            </a:r>
            <a:r>
              <a:rPr lang="en-US" altLang="zh-CN" dirty="0">
                <a:latin typeface="+mn-ea"/>
                <a:ea typeface="+mn-ea"/>
              </a:rPr>
              <a:t>1 </a:t>
            </a:r>
            <a:r>
              <a:rPr lang="zh-CN" altLang="en-US" dirty="0">
                <a:latin typeface="+mn-ea"/>
                <a:ea typeface="+mn-ea"/>
              </a:rPr>
              <a:t>名，电气工长</a:t>
            </a:r>
            <a:r>
              <a:rPr lang="en-US" altLang="zh-CN" dirty="0">
                <a:latin typeface="+mn-ea"/>
                <a:ea typeface="+mn-ea"/>
              </a:rPr>
              <a:t>1 </a:t>
            </a:r>
            <a:r>
              <a:rPr lang="zh-CN" altLang="en-US" dirty="0">
                <a:latin typeface="+mn-ea"/>
                <a:ea typeface="+mn-ea"/>
              </a:rPr>
              <a:t>名，水暖工长</a:t>
            </a:r>
            <a:r>
              <a:rPr lang="en-US" altLang="zh-CN" dirty="0">
                <a:latin typeface="+mn-ea"/>
                <a:ea typeface="+mn-ea"/>
              </a:rPr>
              <a:t>1 </a:t>
            </a:r>
            <a:r>
              <a:rPr lang="zh-CN" altLang="en-US" dirty="0">
                <a:latin typeface="+mn-ea"/>
                <a:ea typeface="+mn-ea"/>
              </a:rPr>
              <a:t>名，质检员</a:t>
            </a:r>
            <a:r>
              <a:rPr lang="en-US" altLang="zh-CN" dirty="0">
                <a:latin typeface="+mn-ea"/>
                <a:ea typeface="+mn-ea"/>
              </a:rPr>
              <a:t>2 </a:t>
            </a:r>
            <a:r>
              <a:rPr lang="zh-CN" altLang="en-US" dirty="0">
                <a:latin typeface="+mn-ea"/>
                <a:ea typeface="+mn-ea"/>
              </a:rPr>
              <a:t>名，材料员</a:t>
            </a:r>
            <a:r>
              <a:rPr lang="en-US" altLang="zh-CN" dirty="0">
                <a:latin typeface="+mn-ea"/>
                <a:ea typeface="+mn-ea"/>
              </a:rPr>
              <a:t>3 </a:t>
            </a:r>
            <a:r>
              <a:rPr lang="zh-CN" altLang="en-US" dirty="0">
                <a:latin typeface="+mn-ea"/>
                <a:ea typeface="+mn-ea"/>
              </a:rPr>
              <a:t>名，试验员</a:t>
            </a:r>
            <a:r>
              <a:rPr lang="en-US" altLang="zh-CN" dirty="0">
                <a:latin typeface="+mn-ea"/>
                <a:ea typeface="+mn-ea"/>
              </a:rPr>
              <a:t>1 </a:t>
            </a:r>
            <a:r>
              <a:rPr lang="zh-CN" altLang="en-US" dirty="0">
                <a:latin typeface="+mn-ea"/>
                <a:ea typeface="+mn-ea"/>
              </a:rPr>
              <a:t>名、资料员</a:t>
            </a:r>
            <a:r>
              <a:rPr lang="en-US" altLang="zh-CN" dirty="0">
                <a:latin typeface="+mn-ea"/>
                <a:ea typeface="+mn-ea"/>
              </a:rPr>
              <a:t>1 </a:t>
            </a:r>
            <a:r>
              <a:rPr lang="zh-CN" altLang="en-US" dirty="0">
                <a:latin typeface="+mn-ea"/>
                <a:ea typeface="+mn-ea"/>
              </a:rPr>
              <a:t>名，安全员</a:t>
            </a:r>
            <a:r>
              <a:rPr lang="en-US" altLang="zh-CN" dirty="0">
                <a:latin typeface="+mn-ea"/>
                <a:ea typeface="+mn-ea"/>
              </a:rPr>
              <a:t>3 </a:t>
            </a:r>
            <a:r>
              <a:rPr lang="zh-CN" altLang="en-US" dirty="0">
                <a:latin typeface="+mn-ea"/>
                <a:ea typeface="+mn-ea"/>
              </a:rPr>
              <a:t>名。</a:t>
            </a:r>
            <a:endParaRPr lang="zh-CN" altLang="en-US" dirty="0">
              <a:latin typeface="+mn-ea"/>
              <a:ea typeface="+mn-ea"/>
            </a:endParaRPr>
          </a:p>
        </p:txBody>
      </p:sp>
      <p:pic>
        <p:nvPicPr>
          <p:cNvPr id="30722" name="Picture 2"/>
          <p:cNvPicPr>
            <a:picLocks noChangeAspect="1" noChangeArrowheads="1"/>
          </p:cNvPicPr>
          <p:nvPr/>
        </p:nvPicPr>
        <p:blipFill>
          <a:blip r:embed="rId1" cstate="print">
            <a:clrChange>
              <a:clrFrom>
                <a:srgbClr val="FFFFFF"/>
              </a:clrFrom>
              <a:clrTo>
                <a:srgbClr val="FFFFFF">
                  <a:alpha val="0"/>
                </a:srgbClr>
              </a:clrTo>
            </a:clrChange>
          </a:blip>
          <a:srcRect/>
          <a:stretch>
            <a:fillRect/>
          </a:stretch>
        </p:blipFill>
        <p:spPr bwMode="auto">
          <a:xfrm>
            <a:off x="6746453" y="1984375"/>
            <a:ext cx="4868863" cy="2887663"/>
          </a:xfrm>
          <a:prstGeom prst="rect">
            <a:avLst/>
          </a:prstGeom>
          <a:noFill/>
          <a:ln w="9525">
            <a:noFill/>
            <a:miter lim="800000"/>
            <a:headEnd/>
            <a:tailEnd/>
          </a:ln>
        </p:spPr>
      </p:pic>
      <p:sp>
        <p:nvSpPr>
          <p:cNvPr id="9" name="TextBox 55"/>
          <p:cNvSpPr txBox="1">
            <a:spLocks noChangeArrowheads="1"/>
          </p:cNvSpPr>
          <p:nvPr/>
        </p:nvSpPr>
        <p:spPr bwMode="auto">
          <a:xfrm>
            <a:off x="-267737" y="106363"/>
            <a:ext cx="1497013" cy="369332"/>
          </a:xfrm>
          <a:prstGeom prst="rect">
            <a:avLst/>
          </a:prstGeom>
          <a:noFill/>
          <a:ln w="9525">
            <a:noFill/>
            <a:miter lim="800000"/>
          </a:ln>
        </p:spPr>
        <p:txBody>
          <a:bodyPr>
            <a:spAutoFit/>
          </a:bodyPr>
          <a:lstStyle/>
          <a:p>
            <a:pPr algn="r">
              <a:buFont typeface="Arial" panose="020B0604020202020204" pitchFamily="34" charset="0"/>
              <a:buNone/>
            </a:pPr>
            <a:r>
              <a:rPr lang="zh-CN" altLang="en-US" dirty="0">
                <a:solidFill>
                  <a:schemeClr val="accent2"/>
                </a:solidFill>
                <a:latin typeface="华文细黑" panose="02010600040101010101" pitchFamily="2" charset="-122"/>
                <a:ea typeface="华文细黑" panose="02010600040101010101" pitchFamily="2" charset="-122"/>
                <a:cs typeface="华文细黑" panose="02010600040101010101" pitchFamily="2" charset="-122"/>
              </a:rPr>
              <a:t>学习任务</a:t>
            </a:r>
            <a:r>
              <a:rPr lang="en-US" altLang="zh-CN" dirty="0">
                <a:solidFill>
                  <a:schemeClr val="accent2"/>
                </a:solidFill>
                <a:latin typeface="华文细黑" panose="02010600040101010101" pitchFamily="2" charset="-122"/>
                <a:ea typeface="华文细黑" panose="02010600040101010101" pitchFamily="2" charset="-122"/>
                <a:cs typeface="华文细黑" panose="02010600040101010101" pitchFamily="2" charset="-122"/>
              </a:rPr>
              <a:t>7</a:t>
            </a:r>
            <a:endParaRPr lang="zh-CN" altLang="en-US" dirty="0">
              <a:solidFill>
                <a:schemeClr val="accent2"/>
              </a:solidFill>
              <a:latin typeface="华文细黑" panose="02010600040101010101" pitchFamily="2" charset="-122"/>
              <a:ea typeface="华文细黑" panose="02010600040101010101" pitchFamily="2" charset="-122"/>
              <a:cs typeface="华文细黑" panose="02010600040101010101" pitchFamily="2" charset="-122"/>
            </a:endParaRPr>
          </a:p>
        </p:txBody>
      </p:sp>
      <p:sp>
        <p:nvSpPr>
          <p:cNvPr id="10" name="TextBox 12"/>
          <p:cNvSpPr txBox="1"/>
          <p:nvPr/>
        </p:nvSpPr>
        <p:spPr>
          <a:xfrm>
            <a:off x="1365250" y="105267"/>
            <a:ext cx="4157067" cy="369332"/>
          </a:xfrm>
          <a:prstGeom prst="rect">
            <a:avLst/>
          </a:prstGeom>
          <a:noFill/>
        </p:spPr>
        <p:txBody>
          <a:bodyPr wrap="square" rtlCol="0">
            <a:spAutoFit/>
          </a:bodyPr>
          <a:lstStyle/>
          <a:p>
            <a:pPr marL="0" lvl="1">
              <a:buFont typeface="Arial" panose="020B0604020202020204" pitchFamily="34" charset="0"/>
              <a:buNone/>
            </a:pPr>
            <a:r>
              <a:rPr lang="zh-CN" altLang="en-US" dirty="0">
                <a:solidFill>
                  <a:schemeClr val="accent2"/>
                </a:solidFill>
                <a:latin typeface="+mn-ea"/>
                <a:ea typeface="+mn-ea"/>
              </a:rPr>
              <a:t>施工准备实施内容</a:t>
            </a:r>
            <a:endParaRPr lang="zh-CN" altLang="en-US" dirty="0">
              <a:solidFill>
                <a:schemeClr val="accent2"/>
              </a:solidFill>
              <a:latin typeface="+mn-ea"/>
              <a:ea typeface="+mn-ea"/>
            </a:endParaRPr>
          </a:p>
        </p:txBody>
      </p:sp>
    </p:spTree>
  </p:cSld>
  <p:clrMapOvr>
    <a:masterClrMapping/>
  </p:clrMapOvr>
  <p:transition spd="slow">
    <p:wipe/>
  </p:transition>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625773" y="1829430"/>
            <a:ext cx="4032448" cy="3831818"/>
          </a:xfrm>
          <a:prstGeom prst="rect">
            <a:avLst/>
          </a:prstGeom>
          <a:noFill/>
        </p:spPr>
        <p:txBody>
          <a:bodyPr wrap="square" rtlCol="0">
            <a:spAutoFit/>
          </a:bodyPr>
          <a:lstStyle/>
          <a:p>
            <a:pPr>
              <a:lnSpc>
                <a:spcPct val="150000"/>
              </a:lnSpc>
            </a:pPr>
            <a:r>
              <a:rPr lang="zh-CN" altLang="en-US" dirty="0">
                <a:latin typeface="+mn-ea"/>
                <a:ea typeface="+mn-ea"/>
              </a:rPr>
              <a:t>（</a:t>
            </a:r>
            <a:r>
              <a:rPr lang="en-US" altLang="zh-CN" dirty="0">
                <a:latin typeface="+mn-ea"/>
                <a:ea typeface="+mn-ea"/>
              </a:rPr>
              <a:t>2</a:t>
            </a:r>
            <a:r>
              <a:rPr lang="zh-CN" altLang="en-US" dirty="0">
                <a:latin typeface="+mn-ea"/>
                <a:ea typeface="+mn-ea"/>
              </a:rPr>
              <a:t>）劳动力准备</a:t>
            </a:r>
            <a:endParaRPr lang="zh-CN" altLang="en-US" dirty="0">
              <a:latin typeface="+mn-ea"/>
              <a:ea typeface="+mn-ea"/>
            </a:endParaRPr>
          </a:p>
          <a:p>
            <a:pPr>
              <a:lnSpc>
                <a:spcPct val="150000"/>
              </a:lnSpc>
            </a:pPr>
            <a:r>
              <a:rPr lang="en-US" altLang="zh-CN" dirty="0">
                <a:latin typeface="+mn-ea"/>
                <a:ea typeface="+mn-ea"/>
              </a:rPr>
              <a:t>1</a:t>
            </a:r>
            <a:r>
              <a:rPr lang="zh-CN" altLang="en-US" dirty="0">
                <a:latin typeface="+mn-ea"/>
                <a:ea typeface="+mn-ea"/>
              </a:rPr>
              <a:t>）为了更好地完成招标书规定的进度、质量、安全等要求，将提前选择好劳动力队伍。</a:t>
            </a:r>
            <a:endParaRPr lang="en-US" altLang="zh-CN" dirty="0">
              <a:latin typeface="+mn-ea"/>
              <a:ea typeface="+mn-ea"/>
            </a:endParaRPr>
          </a:p>
          <a:p>
            <a:pPr>
              <a:lnSpc>
                <a:spcPct val="150000"/>
              </a:lnSpc>
            </a:pPr>
            <a:r>
              <a:rPr lang="en-US" altLang="zh-CN" dirty="0">
                <a:latin typeface="+mn-ea"/>
                <a:ea typeface="+mn-ea"/>
              </a:rPr>
              <a:t>2</a:t>
            </a:r>
            <a:r>
              <a:rPr lang="zh-CN" altLang="en-US" dirty="0">
                <a:latin typeface="+mn-ea"/>
                <a:ea typeface="+mn-ea"/>
              </a:rPr>
              <a:t>）在施工过程中将组织所有劳务队开展劳动竞赛活动，奖勤罚懒，奖优罚劣，做到奖罚分明，责任落实到人，以提高施工人员的劳动积极性。</a:t>
            </a:r>
            <a:endParaRPr lang="en-US" altLang="zh-CN" dirty="0">
              <a:latin typeface="+mn-ea"/>
              <a:ea typeface="+mn-ea"/>
            </a:endParaRPr>
          </a:p>
          <a:p>
            <a:pPr>
              <a:lnSpc>
                <a:spcPct val="150000"/>
              </a:lnSpc>
            </a:pPr>
            <a:endParaRPr lang="zh-CN" altLang="en-US" dirty="0">
              <a:latin typeface="+mn-ea"/>
              <a:ea typeface="+mn-ea"/>
            </a:endParaRPr>
          </a:p>
        </p:txBody>
      </p:sp>
      <p:pic>
        <p:nvPicPr>
          <p:cNvPr id="267266" name="Picture 2"/>
          <p:cNvPicPr>
            <a:picLocks noChangeAspect="1" noChangeArrowheads="1"/>
          </p:cNvPicPr>
          <p:nvPr/>
        </p:nvPicPr>
        <p:blipFill>
          <a:blip r:embed="rId1" cstate="print">
            <a:clrChange>
              <a:clrFrom>
                <a:srgbClr val="FFFFFF"/>
              </a:clrFrom>
              <a:clrTo>
                <a:srgbClr val="FFFFFF">
                  <a:alpha val="0"/>
                </a:srgbClr>
              </a:clrTo>
            </a:clrChange>
          </a:blip>
          <a:srcRect/>
          <a:stretch>
            <a:fillRect/>
          </a:stretch>
        </p:blipFill>
        <p:spPr bwMode="auto">
          <a:xfrm>
            <a:off x="5162277" y="1484784"/>
            <a:ext cx="6512743" cy="4548871"/>
          </a:xfrm>
          <a:prstGeom prst="rect">
            <a:avLst/>
          </a:prstGeom>
          <a:noFill/>
          <a:ln w="9525">
            <a:noFill/>
            <a:miter lim="800000"/>
            <a:headEnd/>
            <a:tailEnd/>
          </a:ln>
        </p:spPr>
      </p:pic>
      <p:sp>
        <p:nvSpPr>
          <p:cNvPr id="6" name="TextBox 5"/>
          <p:cNvSpPr txBox="1"/>
          <p:nvPr/>
        </p:nvSpPr>
        <p:spPr>
          <a:xfrm>
            <a:off x="7178501" y="1124744"/>
            <a:ext cx="3168352" cy="369332"/>
          </a:xfrm>
          <a:prstGeom prst="rect">
            <a:avLst/>
          </a:prstGeom>
          <a:noFill/>
        </p:spPr>
        <p:txBody>
          <a:bodyPr wrap="square" rtlCol="0">
            <a:spAutoFit/>
          </a:bodyPr>
          <a:lstStyle/>
          <a:p>
            <a:r>
              <a:rPr lang="zh-CN" altLang="en-US" dirty="0">
                <a:latin typeface="+mn-ea"/>
                <a:ea typeface="+mn-ea"/>
              </a:rPr>
              <a:t>主要劳动力需用计划</a:t>
            </a:r>
            <a:endParaRPr lang="zh-CN" altLang="en-US" dirty="0">
              <a:latin typeface="+mn-ea"/>
              <a:ea typeface="+mn-ea"/>
            </a:endParaRPr>
          </a:p>
        </p:txBody>
      </p:sp>
      <p:sp>
        <p:nvSpPr>
          <p:cNvPr id="10" name="TextBox 55"/>
          <p:cNvSpPr txBox="1">
            <a:spLocks noChangeArrowheads="1"/>
          </p:cNvSpPr>
          <p:nvPr/>
        </p:nvSpPr>
        <p:spPr bwMode="auto">
          <a:xfrm>
            <a:off x="-267737" y="106363"/>
            <a:ext cx="1497013" cy="369332"/>
          </a:xfrm>
          <a:prstGeom prst="rect">
            <a:avLst/>
          </a:prstGeom>
          <a:noFill/>
          <a:ln w="9525">
            <a:noFill/>
            <a:miter lim="800000"/>
          </a:ln>
        </p:spPr>
        <p:txBody>
          <a:bodyPr>
            <a:spAutoFit/>
          </a:bodyPr>
          <a:lstStyle/>
          <a:p>
            <a:pPr algn="r">
              <a:buFont typeface="Arial" panose="020B0604020202020204" pitchFamily="34" charset="0"/>
              <a:buNone/>
            </a:pPr>
            <a:r>
              <a:rPr lang="zh-CN" altLang="en-US" dirty="0">
                <a:solidFill>
                  <a:schemeClr val="accent2"/>
                </a:solidFill>
                <a:latin typeface="华文细黑" panose="02010600040101010101" pitchFamily="2" charset="-122"/>
                <a:ea typeface="华文细黑" panose="02010600040101010101" pitchFamily="2" charset="-122"/>
                <a:cs typeface="华文细黑" panose="02010600040101010101" pitchFamily="2" charset="-122"/>
              </a:rPr>
              <a:t>学习任务</a:t>
            </a:r>
            <a:r>
              <a:rPr lang="en-US" altLang="zh-CN" dirty="0">
                <a:solidFill>
                  <a:schemeClr val="accent2"/>
                </a:solidFill>
                <a:latin typeface="华文细黑" panose="02010600040101010101" pitchFamily="2" charset="-122"/>
                <a:ea typeface="华文细黑" panose="02010600040101010101" pitchFamily="2" charset="-122"/>
                <a:cs typeface="华文细黑" panose="02010600040101010101" pitchFamily="2" charset="-122"/>
              </a:rPr>
              <a:t>7</a:t>
            </a:r>
            <a:endParaRPr lang="zh-CN" altLang="en-US" dirty="0">
              <a:solidFill>
                <a:schemeClr val="accent2"/>
              </a:solidFill>
              <a:latin typeface="华文细黑" panose="02010600040101010101" pitchFamily="2" charset="-122"/>
              <a:ea typeface="华文细黑" panose="02010600040101010101" pitchFamily="2" charset="-122"/>
              <a:cs typeface="华文细黑" panose="02010600040101010101" pitchFamily="2" charset="-122"/>
            </a:endParaRPr>
          </a:p>
        </p:txBody>
      </p:sp>
      <p:sp>
        <p:nvSpPr>
          <p:cNvPr id="11" name="TextBox 12"/>
          <p:cNvSpPr txBox="1"/>
          <p:nvPr/>
        </p:nvSpPr>
        <p:spPr>
          <a:xfrm>
            <a:off x="1365250" y="105267"/>
            <a:ext cx="4157067" cy="369332"/>
          </a:xfrm>
          <a:prstGeom prst="rect">
            <a:avLst/>
          </a:prstGeom>
          <a:noFill/>
        </p:spPr>
        <p:txBody>
          <a:bodyPr wrap="square" rtlCol="0">
            <a:spAutoFit/>
          </a:bodyPr>
          <a:lstStyle/>
          <a:p>
            <a:pPr marL="0" lvl="1">
              <a:buFont typeface="Arial" panose="020B0604020202020204" pitchFamily="34" charset="0"/>
              <a:buNone/>
            </a:pPr>
            <a:r>
              <a:rPr lang="zh-CN" altLang="en-US" dirty="0">
                <a:solidFill>
                  <a:schemeClr val="accent2"/>
                </a:solidFill>
                <a:latin typeface="+mn-ea"/>
                <a:ea typeface="+mn-ea"/>
              </a:rPr>
              <a:t>施工准备实施内容</a:t>
            </a:r>
            <a:endParaRPr lang="zh-CN" altLang="en-US" dirty="0">
              <a:solidFill>
                <a:schemeClr val="accent2"/>
              </a:solidFill>
              <a:latin typeface="+mn-ea"/>
              <a:ea typeface="+mn-ea"/>
            </a:endParaRPr>
          </a:p>
        </p:txBody>
      </p:sp>
    </p:spTree>
  </p:cSld>
  <p:clrMapOvr>
    <a:masterClrMapping/>
  </p:clrMapOvr>
  <p:transition spd="slow">
    <p:wipe/>
  </p:transition>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3"/>
          <p:cNvGrpSpPr/>
          <p:nvPr/>
        </p:nvGrpSpPr>
        <p:grpSpPr bwMode="auto">
          <a:xfrm>
            <a:off x="858838" y="1628800"/>
            <a:ext cx="2522537" cy="2520950"/>
            <a:chOff x="1131888" y="1470025"/>
            <a:chExt cx="2098675" cy="2098676"/>
          </a:xfrm>
        </p:grpSpPr>
        <p:sp>
          <p:nvSpPr>
            <p:cNvPr id="117777" name="Oval 9"/>
            <p:cNvSpPr>
              <a:spLocks noChangeArrowheads="1"/>
            </p:cNvSpPr>
            <p:nvPr/>
          </p:nvSpPr>
          <p:spPr bwMode="auto">
            <a:xfrm>
              <a:off x="1131888" y="1470025"/>
              <a:ext cx="2098675" cy="2098676"/>
            </a:xfrm>
            <a:prstGeom prst="ellipse">
              <a:avLst/>
            </a:prstGeom>
            <a:solidFill>
              <a:schemeClr val="tx1"/>
            </a:solidFill>
            <a:ln w="9525">
              <a:noFill/>
              <a:round/>
            </a:ln>
          </p:spPr>
          <p:txBody>
            <a:bodyPr/>
            <a:lstStyle/>
            <a:p>
              <a:pPr>
                <a:buFont typeface="Arial" panose="020B0604020202020204" pitchFamily="34" charset="0"/>
                <a:buNone/>
              </a:pPr>
              <a:endParaRPr lang="zh-CN" altLang="en-US"/>
            </a:p>
          </p:txBody>
        </p:sp>
        <p:sp>
          <p:nvSpPr>
            <p:cNvPr id="117778" name="Freeform 12"/>
            <p:cNvSpPr>
              <a:spLocks noEditPoints="1"/>
            </p:cNvSpPr>
            <p:nvPr/>
          </p:nvSpPr>
          <p:spPr bwMode="auto">
            <a:xfrm>
              <a:off x="1463804" y="1860708"/>
              <a:ext cx="1469769" cy="1380808"/>
            </a:xfrm>
            <a:custGeom>
              <a:avLst/>
              <a:gdLst>
                <a:gd name="T0" fmla="*/ 899153 w 1615"/>
                <a:gd name="T1" fmla="*/ 22741 h 1518"/>
                <a:gd name="T2" fmla="*/ 716228 w 1615"/>
                <a:gd name="T3" fmla="*/ 87324 h 1518"/>
                <a:gd name="T4" fmla="*/ 549685 w 1615"/>
                <a:gd name="T5" fmla="*/ 15464 h 1518"/>
                <a:gd name="T6" fmla="*/ 17291 w 1615"/>
                <a:gd name="T7" fmla="*/ 548503 h 1518"/>
                <a:gd name="T8" fmla="*/ 191115 w 1615"/>
                <a:gd name="T9" fmla="*/ 799559 h 1518"/>
                <a:gd name="T10" fmla="*/ 279393 w 1615"/>
                <a:gd name="T11" fmla="*/ 960562 h 1518"/>
                <a:gd name="T12" fmla="*/ 394062 w 1615"/>
                <a:gd name="T13" fmla="*/ 1192516 h 1518"/>
                <a:gd name="T14" fmla="*/ 604289 w 1615"/>
                <a:gd name="T15" fmla="*/ 1282569 h 1518"/>
                <a:gd name="T16" fmla="*/ 842728 w 1615"/>
                <a:gd name="T17" fmla="*/ 1328050 h 1518"/>
                <a:gd name="T18" fmla="*/ 936466 w 1615"/>
                <a:gd name="T19" fmla="*/ 1292575 h 1518"/>
                <a:gd name="T20" fmla="*/ 1082988 w 1615"/>
                <a:gd name="T21" fmla="*/ 1192516 h 1518"/>
                <a:gd name="T22" fmla="*/ 1117571 w 1615"/>
                <a:gd name="T23" fmla="*/ 1053344 h 1518"/>
                <a:gd name="T24" fmla="*/ 1231330 w 1615"/>
                <a:gd name="T25" fmla="*/ 1038790 h 1518"/>
                <a:gd name="T26" fmla="*/ 1269553 w 1615"/>
                <a:gd name="T27" fmla="*/ 901437 h 1518"/>
                <a:gd name="T28" fmla="*/ 1397873 w 1615"/>
                <a:gd name="T29" fmla="*/ 772270 h 1518"/>
                <a:gd name="T30" fmla="*/ 1446107 w 1615"/>
                <a:gd name="T31" fmla="*/ 639465 h 1518"/>
                <a:gd name="T32" fmla="*/ 1389683 w 1615"/>
                <a:gd name="T33" fmla="*/ 621273 h 1518"/>
                <a:gd name="T34" fmla="*/ 1328708 w 1615"/>
                <a:gd name="T35" fmla="*/ 656748 h 1518"/>
                <a:gd name="T36" fmla="*/ 1166715 w 1615"/>
                <a:gd name="T37" fmla="*/ 754078 h 1518"/>
                <a:gd name="T38" fmla="*/ 1170355 w 1615"/>
                <a:gd name="T39" fmla="*/ 767722 h 1518"/>
                <a:gd name="T40" fmla="*/ 1008362 w 1615"/>
                <a:gd name="T41" fmla="*/ 864142 h 1518"/>
                <a:gd name="T42" fmla="*/ 1055686 w 1615"/>
                <a:gd name="T43" fmla="*/ 949647 h 1518"/>
                <a:gd name="T44" fmla="*/ 893692 w 1615"/>
                <a:gd name="T45" fmla="*/ 1046976 h 1518"/>
                <a:gd name="T46" fmla="*/ 936466 w 1615"/>
                <a:gd name="T47" fmla="*/ 1123385 h 1518"/>
                <a:gd name="T48" fmla="*/ 774473 w 1615"/>
                <a:gd name="T49" fmla="*/ 1219805 h 1518"/>
                <a:gd name="T50" fmla="*/ 800865 w 1615"/>
                <a:gd name="T51" fmla="*/ 1286207 h 1518"/>
                <a:gd name="T52" fmla="*/ 664354 w 1615"/>
                <a:gd name="T53" fmla="*/ 1246184 h 1518"/>
                <a:gd name="T54" fmla="*/ 685285 w 1615"/>
                <a:gd name="T55" fmla="*/ 1197974 h 1518"/>
                <a:gd name="T56" fmla="*/ 844548 w 1615"/>
                <a:gd name="T57" fmla="*/ 963291 h 1518"/>
                <a:gd name="T58" fmla="*/ 469598 w 1615"/>
                <a:gd name="T59" fmla="*/ 1235268 h 1518"/>
                <a:gd name="T60" fmla="*/ 503271 w 1615"/>
                <a:gd name="T61" fmla="*/ 1098825 h 1518"/>
                <a:gd name="T62" fmla="*/ 424094 w 1615"/>
                <a:gd name="T63" fmla="*/ 1105192 h 1518"/>
                <a:gd name="T64" fmla="*/ 321256 w 1615"/>
                <a:gd name="T65" fmla="*/ 1002405 h 1518"/>
                <a:gd name="T66" fmla="*/ 383141 w 1615"/>
                <a:gd name="T67" fmla="*/ 867780 h 1518"/>
                <a:gd name="T68" fmla="*/ 245720 w 1615"/>
                <a:gd name="T69" fmla="*/ 854136 h 1518"/>
                <a:gd name="T70" fmla="*/ 251180 w 1615"/>
                <a:gd name="T71" fmla="*/ 809565 h 1518"/>
                <a:gd name="T72" fmla="*/ 265742 w 1615"/>
                <a:gd name="T73" fmla="*/ 782276 h 1518"/>
                <a:gd name="T74" fmla="*/ 463227 w 1615"/>
                <a:gd name="T75" fmla="*/ 582159 h 1518"/>
                <a:gd name="T76" fmla="*/ 312155 w 1615"/>
                <a:gd name="T77" fmla="*/ 595803 h 1518"/>
                <a:gd name="T78" fmla="*/ 214777 w 1615"/>
                <a:gd name="T79" fmla="*/ 442986 h 1518"/>
                <a:gd name="T80" fmla="*/ 792674 w 1615"/>
                <a:gd name="T81" fmla="*/ 433890 h 1518"/>
                <a:gd name="T82" fmla="*/ 771742 w 1615"/>
                <a:gd name="T83" fmla="*/ 124618 h 1518"/>
                <a:gd name="T84" fmla="*/ 899153 w 1615"/>
                <a:gd name="T85" fmla="*/ 81866 h 1518"/>
                <a:gd name="T86" fmla="*/ 1389683 w 1615"/>
                <a:gd name="T87" fmla="*/ 621273 h 1518"/>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615"/>
                <a:gd name="T133" fmla="*/ 0 h 1518"/>
                <a:gd name="T134" fmla="*/ 1615 w 1615"/>
                <a:gd name="T135" fmla="*/ 1518 h 1518"/>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615" h="1518">
                  <a:moveTo>
                    <a:pt x="1530" y="456"/>
                  </a:moveTo>
                  <a:lnTo>
                    <a:pt x="1169" y="95"/>
                  </a:lnTo>
                  <a:cubicBezTo>
                    <a:pt x="1126" y="52"/>
                    <a:pt x="1056" y="25"/>
                    <a:pt x="988" y="25"/>
                  </a:cubicBezTo>
                  <a:cubicBezTo>
                    <a:pt x="964" y="25"/>
                    <a:pt x="943" y="28"/>
                    <a:pt x="922" y="34"/>
                  </a:cubicBezTo>
                  <a:lnTo>
                    <a:pt x="907" y="39"/>
                  </a:lnTo>
                  <a:cubicBezTo>
                    <a:pt x="871" y="50"/>
                    <a:pt x="828" y="71"/>
                    <a:pt x="787" y="96"/>
                  </a:cubicBezTo>
                  <a:lnTo>
                    <a:pt x="786" y="96"/>
                  </a:lnTo>
                  <a:cubicBezTo>
                    <a:pt x="715" y="65"/>
                    <a:pt x="649" y="31"/>
                    <a:pt x="619" y="22"/>
                  </a:cubicBezTo>
                  <a:lnTo>
                    <a:pt x="604" y="17"/>
                  </a:lnTo>
                  <a:cubicBezTo>
                    <a:pt x="547" y="0"/>
                    <a:pt x="465" y="20"/>
                    <a:pt x="423" y="62"/>
                  </a:cubicBezTo>
                  <a:lnTo>
                    <a:pt x="62" y="423"/>
                  </a:lnTo>
                  <a:cubicBezTo>
                    <a:pt x="20" y="465"/>
                    <a:pt x="0" y="546"/>
                    <a:pt x="19" y="603"/>
                  </a:cubicBezTo>
                  <a:lnTo>
                    <a:pt x="26" y="625"/>
                  </a:lnTo>
                  <a:cubicBezTo>
                    <a:pt x="45" y="682"/>
                    <a:pt x="94" y="763"/>
                    <a:pt x="137" y="805"/>
                  </a:cubicBezTo>
                  <a:lnTo>
                    <a:pt x="210" y="879"/>
                  </a:lnTo>
                  <a:cubicBezTo>
                    <a:pt x="195" y="931"/>
                    <a:pt x="204" y="984"/>
                    <a:pt x="241" y="1021"/>
                  </a:cubicBezTo>
                  <a:cubicBezTo>
                    <a:pt x="259" y="1039"/>
                    <a:pt x="282" y="1051"/>
                    <a:pt x="307" y="1056"/>
                  </a:cubicBezTo>
                  <a:cubicBezTo>
                    <a:pt x="238" y="1125"/>
                    <a:pt x="228" y="1224"/>
                    <a:pt x="286" y="1282"/>
                  </a:cubicBezTo>
                  <a:cubicBezTo>
                    <a:pt x="310" y="1306"/>
                    <a:pt x="344" y="1320"/>
                    <a:pt x="381" y="1320"/>
                  </a:cubicBezTo>
                  <a:cubicBezTo>
                    <a:pt x="398" y="1320"/>
                    <a:pt x="415" y="1316"/>
                    <a:pt x="433" y="1311"/>
                  </a:cubicBezTo>
                  <a:cubicBezTo>
                    <a:pt x="433" y="1347"/>
                    <a:pt x="446" y="1380"/>
                    <a:pt x="470" y="1404"/>
                  </a:cubicBezTo>
                  <a:cubicBezTo>
                    <a:pt x="494" y="1428"/>
                    <a:pt x="528" y="1442"/>
                    <a:pt x="565" y="1442"/>
                  </a:cubicBezTo>
                  <a:cubicBezTo>
                    <a:pt x="599" y="1442"/>
                    <a:pt x="634" y="1430"/>
                    <a:pt x="664" y="1410"/>
                  </a:cubicBezTo>
                  <a:cubicBezTo>
                    <a:pt x="669" y="1436"/>
                    <a:pt x="681" y="1461"/>
                    <a:pt x="700" y="1480"/>
                  </a:cubicBezTo>
                  <a:cubicBezTo>
                    <a:pt x="725" y="1504"/>
                    <a:pt x="758" y="1518"/>
                    <a:pt x="795" y="1518"/>
                  </a:cubicBezTo>
                  <a:cubicBezTo>
                    <a:pt x="841" y="1518"/>
                    <a:pt x="889" y="1496"/>
                    <a:pt x="926" y="1460"/>
                  </a:cubicBezTo>
                  <a:lnTo>
                    <a:pt x="946" y="1440"/>
                  </a:lnTo>
                  <a:cubicBezTo>
                    <a:pt x="969" y="1445"/>
                    <a:pt x="994" y="1442"/>
                    <a:pt x="1016" y="1429"/>
                  </a:cubicBezTo>
                  <a:lnTo>
                    <a:pt x="1029" y="1421"/>
                  </a:lnTo>
                  <a:cubicBezTo>
                    <a:pt x="1066" y="1398"/>
                    <a:pt x="1083" y="1354"/>
                    <a:pt x="1072" y="1314"/>
                  </a:cubicBezTo>
                  <a:lnTo>
                    <a:pt x="1082" y="1304"/>
                  </a:lnTo>
                  <a:cubicBezTo>
                    <a:pt x="1112" y="1328"/>
                    <a:pt x="1155" y="1332"/>
                    <a:pt x="1190" y="1311"/>
                  </a:cubicBezTo>
                  <a:lnTo>
                    <a:pt x="1203" y="1303"/>
                  </a:lnTo>
                  <a:cubicBezTo>
                    <a:pt x="1249" y="1276"/>
                    <a:pt x="1263" y="1217"/>
                    <a:pt x="1236" y="1172"/>
                  </a:cubicBezTo>
                  <a:lnTo>
                    <a:pt x="1228" y="1158"/>
                  </a:lnTo>
                  <a:lnTo>
                    <a:pt x="1238" y="1148"/>
                  </a:lnTo>
                  <a:cubicBezTo>
                    <a:pt x="1268" y="1167"/>
                    <a:pt x="1307" y="1169"/>
                    <a:pt x="1340" y="1150"/>
                  </a:cubicBezTo>
                  <a:lnTo>
                    <a:pt x="1353" y="1142"/>
                  </a:lnTo>
                  <a:cubicBezTo>
                    <a:pt x="1399" y="1115"/>
                    <a:pt x="1413" y="1056"/>
                    <a:pt x="1386" y="1010"/>
                  </a:cubicBezTo>
                  <a:lnTo>
                    <a:pt x="1382" y="1004"/>
                  </a:lnTo>
                  <a:lnTo>
                    <a:pt x="1395" y="991"/>
                  </a:lnTo>
                  <a:cubicBezTo>
                    <a:pt x="1424" y="1006"/>
                    <a:pt x="1460" y="1007"/>
                    <a:pt x="1490" y="989"/>
                  </a:cubicBezTo>
                  <a:lnTo>
                    <a:pt x="1504" y="981"/>
                  </a:lnTo>
                  <a:cubicBezTo>
                    <a:pt x="1549" y="954"/>
                    <a:pt x="1564" y="894"/>
                    <a:pt x="1536" y="849"/>
                  </a:cubicBezTo>
                  <a:lnTo>
                    <a:pt x="1528" y="835"/>
                  </a:lnTo>
                  <a:cubicBezTo>
                    <a:pt x="1551" y="798"/>
                    <a:pt x="1571" y="758"/>
                    <a:pt x="1582" y="724"/>
                  </a:cubicBezTo>
                  <a:lnTo>
                    <a:pt x="1589" y="703"/>
                  </a:lnTo>
                  <a:cubicBezTo>
                    <a:pt x="1615" y="622"/>
                    <a:pt x="1590" y="516"/>
                    <a:pt x="1530" y="456"/>
                  </a:cubicBezTo>
                  <a:close/>
                  <a:moveTo>
                    <a:pt x="1527" y="683"/>
                  </a:moveTo>
                  <a:lnTo>
                    <a:pt x="1527" y="683"/>
                  </a:lnTo>
                  <a:lnTo>
                    <a:pt x="1520" y="704"/>
                  </a:lnTo>
                  <a:cubicBezTo>
                    <a:pt x="1513" y="724"/>
                    <a:pt x="1503" y="748"/>
                    <a:pt x="1490" y="771"/>
                  </a:cubicBezTo>
                  <a:lnTo>
                    <a:pt x="1460" y="722"/>
                  </a:lnTo>
                  <a:cubicBezTo>
                    <a:pt x="1433" y="677"/>
                    <a:pt x="1374" y="662"/>
                    <a:pt x="1328" y="689"/>
                  </a:cubicBezTo>
                  <a:lnTo>
                    <a:pt x="1315" y="697"/>
                  </a:lnTo>
                  <a:cubicBezTo>
                    <a:pt x="1270" y="724"/>
                    <a:pt x="1255" y="784"/>
                    <a:pt x="1282" y="829"/>
                  </a:cubicBezTo>
                  <a:lnTo>
                    <a:pt x="1351" y="943"/>
                  </a:lnTo>
                  <a:lnTo>
                    <a:pt x="1348" y="946"/>
                  </a:lnTo>
                  <a:lnTo>
                    <a:pt x="1286" y="844"/>
                  </a:lnTo>
                  <a:cubicBezTo>
                    <a:pt x="1259" y="798"/>
                    <a:pt x="1200" y="783"/>
                    <a:pt x="1154" y="811"/>
                  </a:cubicBezTo>
                  <a:lnTo>
                    <a:pt x="1141" y="819"/>
                  </a:lnTo>
                  <a:cubicBezTo>
                    <a:pt x="1096" y="846"/>
                    <a:pt x="1081" y="905"/>
                    <a:pt x="1108" y="950"/>
                  </a:cubicBezTo>
                  <a:lnTo>
                    <a:pt x="1196" y="1097"/>
                  </a:lnTo>
                  <a:lnTo>
                    <a:pt x="1193" y="1100"/>
                  </a:lnTo>
                  <a:lnTo>
                    <a:pt x="1160" y="1044"/>
                  </a:lnTo>
                  <a:cubicBezTo>
                    <a:pt x="1133" y="999"/>
                    <a:pt x="1073" y="984"/>
                    <a:pt x="1028" y="1011"/>
                  </a:cubicBezTo>
                  <a:lnTo>
                    <a:pt x="1015" y="1020"/>
                  </a:lnTo>
                  <a:cubicBezTo>
                    <a:pt x="970" y="1047"/>
                    <a:pt x="955" y="1106"/>
                    <a:pt x="982" y="1151"/>
                  </a:cubicBezTo>
                  <a:lnTo>
                    <a:pt x="1042" y="1251"/>
                  </a:lnTo>
                  <a:lnTo>
                    <a:pt x="1040" y="1253"/>
                  </a:lnTo>
                  <a:lnTo>
                    <a:pt x="1029" y="1235"/>
                  </a:lnTo>
                  <a:cubicBezTo>
                    <a:pt x="1002" y="1189"/>
                    <a:pt x="943" y="1175"/>
                    <a:pt x="898" y="1202"/>
                  </a:cubicBezTo>
                  <a:lnTo>
                    <a:pt x="884" y="1210"/>
                  </a:lnTo>
                  <a:cubicBezTo>
                    <a:pt x="839" y="1237"/>
                    <a:pt x="824" y="1296"/>
                    <a:pt x="851" y="1341"/>
                  </a:cubicBezTo>
                  <a:lnTo>
                    <a:pt x="884" y="1396"/>
                  </a:lnTo>
                  <a:cubicBezTo>
                    <a:pt x="886" y="1399"/>
                    <a:pt x="888" y="1401"/>
                    <a:pt x="890" y="1404"/>
                  </a:cubicBezTo>
                  <a:lnTo>
                    <a:pt x="880" y="1414"/>
                  </a:lnTo>
                  <a:cubicBezTo>
                    <a:pt x="855" y="1439"/>
                    <a:pt x="823" y="1452"/>
                    <a:pt x="795" y="1452"/>
                  </a:cubicBezTo>
                  <a:cubicBezTo>
                    <a:pt x="776" y="1452"/>
                    <a:pt x="759" y="1447"/>
                    <a:pt x="746" y="1434"/>
                  </a:cubicBezTo>
                  <a:cubicBezTo>
                    <a:pt x="731" y="1418"/>
                    <a:pt x="725" y="1395"/>
                    <a:pt x="730" y="1370"/>
                  </a:cubicBezTo>
                  <a:cubicBezTo>
                    <a:pt x="732" y="1358"/>
                    <a:pt x="736" y="1346"/>
                    <a:pt x="742" y="1334"/>
                  </a:cubicBezTo>
                  <a:cubicBezTo>
                    <a:pt x="743" y="1333"/>
                    <a:pt x="744" y="1332"/>
                    <a:pt x="745" y="1330"/>
                  </a:cubicBezTo>
                  <a:cubicBezTo>
                    <a:pt x="747" y="1326"/>
                    <a:pt x="750" y="1321"/>
                    <a:pt x="753" y="1317"/>
                  </a:cubicBezTo>
                  <a:cubicBezTo>
                    <a:pt x="757" y="1311"/>
                    <a:pt x="762" y="1306"/>
                    <a:pt x="767" y="1300"/>
                  </a:cubicBezTo>
                  <a:lnTo>
                    <a:pt x="968" y="1100"/>
                  </a:lnTo>
                  <a:lnTo>
                    <a:pt x="928" y="1059"/>
                  </a:lnTo>
                  <a:lnTo>
                    <a:pt x="650" y="1337"/>
                  </a:lnTo>
                  <a:cubicBezTo>
                    <a:pt x="624" y="1363"/>
                    <a:pt x="593" y="1376"/>
                    <a:pt x="565" y="1376"/>
                  </a:cubicBezTo>
                  <a:cubicBezTo>
                    <a:pt x="546" y="1376"/>
                    <a:pt x="529" y="1370"/>
                    <a:pt x="516" y="1358"/>
                  </a:cubicBezTo>
                  <a:cubicBezTo>
                    <a:pt x="485" y="1327"/>
                    <a:pt x="495" y="1267"/>
                    <a:pt x="537" y="1224"/>
                  </a:cubicBezTo>
                  <a:lnTo>
                    <a:pt x="546" y="1215"/>
                  </a:lnTo>
                  <a:lnTo>
                    <a:pt x="553" y="1208"/>
                  </a:lnTo>
                  <a:lnTo>
                    <a:pt x="815" y="946"/>
                  </a:lnTo>
                  <a:lnTo>
                    <a:pt x="775" y="906"/>
                  </a:lnTo>
                  <a:lnTo>
                    <a:pt x="466" y="1215"/>
                  </a:lnTo>
                  <a:cubicBezTo>
                    <a:pt x="441" y="1240"/>
                    <a:pt x="409" y="1254"/>
                    <a:pt x="381" y="1254"/>
                  </a:cubicBezTo>
                  <a:cubicBezTo>
                    <a:pt x="362" y="1254"/>
                    <a:pt x="345" y="1248"/>
                    <a:pt x="332" y="1236"/>
                  </a:cubicBezTo>
                  <a:cubicBezTo>
                    <a:pt x="301" y="1205"/>
                    <a:pt x="311" y="1144"/>
                    <a:pt x="353" y="1102"/>
                  </a:cubicBezTo>
                  <a:lnTo>
                    <a:pt x="662" y="793"/>
                  </a:lnTo>
                  <a:lnTo>
                    <a:pt x="622" y="753"/>
                  </a:lnTo>
                  <a:lnTo>
                    <a:pt x="421" y="954"/>
                  </a:lnTo>
                  <a:cubicBezTo>
                    <a:pt x="395" y="979"/>
                    <a:pt x="363" y="993"/>
                    <a:pt x="335" y="993"/>
                  </a:cubicBezTo>
                  <a:cubicBezTo>
                    <a:pt x="317" y="993"/>
                    <a:pt x="300" y="987"/>
                    <a:pt x="287" y="975"/>
                  </a:cubicBezTo>
                  <a:cubicBezTo>
                    <a:pt x="277" y="965"/>
                    <a:pt x="272" y="952"/>
                    <a:pt x="270" y="939"/>
                  </a:cubicBezTo>
                  <a:cubicBezTo>
                    <a:pt x="268" y="928"/>
                    <a:pt x="269" y="916"/>
                    <a:pt x="272" y="904"/>
                  </a:cubicBezTo>
                  <a:cubicBezTo>
                    <a:pt x="272" y="903"/>
                    <a:pt x="272" y="901"/>
                    <a:pt x="273" y="900"/>
                  </a:cubicBezTo>
                  <a:cubicBezTo>
                    <a:pt x="274" y="897"/>
                    <a:pt x="275" y="894"/>
                    <a:pt x="276" y="890"/>
                  </a:cubicBezTo>
                  <a:cubicBezTo>
                    <a:pt x="277" y="886"/>
                    <a:pt x="279" y="882"/>
                    <a:pt x="281" y="878"/>
                  </a:cubicBezTo>
                  <a:cubicBezTo>
                    <a:pt x="282" y="876"/>
                    <a:pt x="283" y="874"/>
                    <a:pt x="284" y="872"/>
                  </a:cubicBezTo>
                  <a:cubicBezTo>
                    <a:pt x="287" y="868"/>
                    <a:pt x="289" y="864"/>
                    <a:pt x="292" y="860"/>
                  </a:cubicBezTo>
                  <a:cubicBezTo>
                    <a:pt x="293" y="859"/>
                    <a:pt x="294" y="857"/>
                    <a:pt x="295" y="856"/>
                  </a:cubicBezTo>
                  <a:cubicBezTo>
                    <a:pt x="299" y="851"/>
                    <a:pt x="303" y="846"/>
                    <a:pt x="307" y="841"/>
                  </a:cubicBezTo>
                  <a:lnTo>
                    <a:pt x="509" y="640"/>
                  </a:lnTo>
                  <a:lnTo>
                    <a:pt x="489" y="621"/>
                  </a:lnTo>
                  <a:cubicBezTo>
                    <a:pt x="479" y="611"/>
                    <a:pt x="471" y="599"/>
                    <a:pt x="466" y="586"/>
                  </a:cubicBezTo>
                  <a:lnTo>
                    <a:pt x="343" y="655"/>
                  </a:lnTo>
                  <a:cubicBezTo>
                    <a:pt x="325" y="666"/>
                    <a:pt x="304" y="671"/>
                    <a:pt x="284" y="671"/>
                  </a:cubicBezTo>
                  <a:cubicBezTo>
                    <a:pt x="248" y="671"/>
                    <a:pt x="214" y="654"/>
                    <a:pt x="195" y="625"/>
                  </a:cubicBezTo>
                  <a:cubicBezTo>
                    <a:pt x="165" y="578"/>
                    <a:pt x="184" y="516"/>
                    <a:pt x="236" y="487"/>
                  </a:cubicBezTo>
                  <a:lnTo>
                    <a:pt x="595" y="284"/>
                  </a:lnTo>
                  <a:cubicBezTo>
                    <a:pt x="606" y="298"/>
                    <a:pt x="620" y="311"/>
                    <a:pt x="636" y="322"/>
                  </a:cubicBezTo>
                  <a:lnTo>
                    <a:pt x="871" y="477"/>
                  </a:lnTo>
                  <a:cubicBezTo>
                    <a:pt x="941" y="524"/>
                    <a:pt x="1032" y="511"/>
                    <a:pt x="1073" y="449"/>
                  </a:cubicBezTo>
                  <a:cubicBezTo>
                    <a:pt x="1114" y="387"/>
                    <a:pt x="1091" y="298"/>
                    <a:pt x="1021" y="251"/>
                  </a:cubicBezTo>
                  <a:lnTo>
                    <a:pt x="848" y="137"/>
                  </a:lnTo>
                  <a:cubicBezTo>
                    <a:pt x="875" y="121"/>
                    <a:pt x="903" y="109"/>
                    <a:pt x="927" y="101"/>
                  </a:cubicBezTo>
                  <a:lnTo>
                    <a:pt x="942" y="96"/>
                  </a:lnTo>
                  <a:cubicBezTo>
                    <a:pt x="956" y="92"/>
                    <a:pt x="972" y="90"/>
                    <a:pt x="988" y="90"/>
                  </a:cubicBezTo>
                  <a:cubicBezTo>
                    <a:pt x="1037" y="90"/>
                    <a:pt x="1091" y="109"/>
                    <a:pt x="1123" y="141"/>
                  </a:cubicBezTo>
                  <a:lnTo>
                    <a:pt x="1484" y="502"/>
                  </a:lnTo>
                  <a:cubicBezTo>
                    <a:pt x="1526" y="544"/>
                    <a:pt x="1545" y="625"/>
                    <a:pt x="1527" y="683"/>
                  </a:cubicBezTo>
                  <a:close/>
                </a:path>
              </a:pathLst>
            </a:custGeom>
            <a:solidFill>
              <a:srgbClr val="FFFFFF"/>
            </a:solidFill>
            <a:ln w="9525">
              <a:noFill/>
              <a:round/>
            </a:ln>
          </p:spPr>
          <p:txBody>
            <a:bodyPr/>
            <a:lstStyle/>
            <a:p>
              <a:endParaRPr lang="zh-CN" altLang="en-US"/>
            </a:p>
          </p:txBody>
        </p:sp>
      </p:grpSp>
      <p:sp>
        <p:nvSpPr>
          <p:cNvPr id="7" name="TextBox 6"/>
          <p:cNvSpPr txBox="1">
            <a:spLocks noChangeArrowheads="1"/>
          </p:cNvSpPr>
          <p:nvPr/>
        </p:nvSpPr>
        <p:spPr bwMode="auto">
          <a:xfrm>
            <a:off x="697781" y="4472013"/>
            <a:ext cx="2880319" cy="1077218"/>
          </a:xfrm>
          <a:prstGeom prst="rect">
            <a:avLst/>
          </a:prstGeom>
          <a:solidFill>
            <a:schemeClr val="tx1"/>
          </a:solidFill>
          <a:ln w="9525">
            <a:noFill/>
            <a:miter lim="800000"/>
          </a:ln>
        </p:spPr>
        <p:txBody>
          <a:bodyPr wrap="square">
            <a:spAutoFit/>
          </a:bodyPr>
          <a:lstStyle/>
          <a:p>
            <a:pPr algn="ctr">
              <a:buFont typeface="Arial" panose="020B0604020202020204" pitchFamily="34" charset="0"/>
              <a:buNone/>
            </a:pPr>
            <a:r>
              <a:rPr lang="zh-CN" altLang="en-US" sz="3200" dirty="0">
                <a:solidFill>
                  <a:schemeClr val="accent2"/>
                </a:solidFill>
                <a:latin typeface="+mn-ea"/>
                <a:ea typeface="+mn-ea"/>
              </a:rPr>
              <a:t>职业技能知识点考核</a:t>
            </a:r>
            <a:endParaRPr lang="zh-CN" altLang="en-US" sz="3200" dirty="0">
              <a:solidFill>
                <a:schemeClr val="accent2"/>
              </a:solidFill>
              <a:latin typeface="+mn-ea"/>
              <a:ea typeface="+mn-ea"/>
            </a:endParaRPr>
          </a:p>
        </p:txBody>
      </p:sp>
      <p:sp>
        <p:nvSpPr>
          <p:cNvPr id="25" name="TextBox 24"/>
          <p:cNvSpPr txBox="1"/>
          <p:nvPr/>
        </p:nvSpPr>
        <p:spPr>
          <a:xfrm>
            <a:off x="4802237" y="2067813"/>
            <a:ext cx="6480720" cy="3332772"/>
          </a:xfrm>
          <a:prstGeom prst="rect">
            <a:avLst/>
          </a:prstGeom>
          <a:noFill/>
        </p:spPr>
        <p:txBody>
          <a:bodyPr wrap="square" rtlCol="0">
            <a:spAutoFit/>
          </a:bodyPr>
          <a:lstStyle/>
          <a:p>
            <a:pPr>
              <a:lnSpc>
                <a:spcPct val="200000"/>
              </a:lnSpc>
            </a:pPr>
            <a:r>
              <a:rPr lang="en-US" altLang="zh-CN" dirty="0">
                <a:latin typeface="+mn-ea"/>
                <a:ea typeface="+mn-ea"/>
              </a:rPr>
              <a:t>1. </a:t>
            </a:r>
            <a:r>
              <a:rPr lang="zh-CN" altLang="en-US" dirty="0">
                <a:latin typeface="+mn-ea"/>
                <a:ea typeface="+mn-ea"/>
              </a:rPr>
              <a:t>对建设地区自然条件、给水供电资料、交通运输资料的调查，具体内容各包括哪些？</a:t>
            </a:r>
            <a:endParaRPr lang="zh-CN" altLang="en-US" dirty="0">
              <a:latin typeface="+mn-ea"/>
              <a:ea typeface="+mn-ea"/>
            </a:endParaRPr>
          </a:p>
          <a:p>
            <a:pPr>
              <a:lnSpc>
                <a:spcPct val="200000"/>
              </a:lnSpc>
            </a:pPr>
            <a:r>
              <a:rPr lang="en-US" altLang="zh-CN" dirty="0">
                <a:latin typeface="+mn-ea"/>
                <a:ea typeface="+mn-ea"/>
              </a:rPr>
              <a:t>2. </a:t>
            </a:r>
            <a:r>
              <a:rPr lang="zh-CN" altLang="en-US" dirty="0">
                <a:latin typeface="+mn-ea"/>
                <a:ea typeface="+mn-ea"/>
              </a:rPr>
              <a:t>图纸自审阶段的具体内容包括哪些？</a:t>
            </a:r>
            <a:endParaRPr lang="zh-CN" altLang="en-US" dirty="0">
              <a:latin typeface="+mn-ea"/>
              <a:ea typeface="+mn-ea"/>
            </a:endParaRPr>
          </a:p>
          <a:p>
            <a:pPr>
              <a:lnSpc>
                <a:spcPct val="200000"/>
              </a:lnSpc>
            </a:pPr>
            <a:r>
              <a:rPr lang="en-US" altLang="zh-CN" dirty="0">
                <a:latin typeface="+mn-ea"/>
                <a:ea typeface="+mn-ea"/>
              </a:rPr>
              <a:t>3. </a:t>
            </a:r>
            <a:r>
              <a:rPr lang="zh-CN" altLang="en-US" dirty="0">
                <a:latin typeface="+mn-ea"/>
                <a:ea typeface="+mn-ea"/>
              </a:rPr>
              <a:t>编制中标后的施工组织设计报审程序是什么？</a:t>
            </a:r>
            <a:endParaRPr lang="zh-CN" altLang="en-US" dirty="0">
              <a:latin typeface="+mn-ea"/>
              <a:ea typeface="+mn-ea"/>
            </a:endParaRPr>
          </a:p>
          <a:p>
            <a:pPr>
              <a:lnSpc>
                <a:spcPct val="200000"/>
              </a:lnSpc>
            </a:pPr>
            <a:r>
              <a:rPr lang="en-US" altLang="zh-CN" dirty="0">
                <a:latin typeface="+mn-ea"/>
                <a:ea typeface="+mn-ea"/>
              </a:rPr>
              <a:t>4. </a:t>
            </a:r>
            <a:r>
              <a:rPr lang="zh-CN" altLang="en-US" dirty="0">
                <a:latin typeface="+mn-ea"/>
                <a:ea typeface="+mn-ea"/>
              </a:rPr>
              <a:t>施工单位现场准备工作包括哪些？</a:t>
            </a:r>
            <a:endParaRPr lang="zh-CN" altLang="en-US" dirty="0">
              <a:latin typeface="+mn-ea"/>
              <a:ea typeface="+mn-ea"/>
            </a:endParaRPr>
          </a:p>
          <a:p>
            <a:pPr>
              <a:lnSpc>
                <a:spcPct val="200000"/>
              </a:lnSpc>
            </a:pPr>
            <a:r>
              <a:rPr lang="en-US" altLang="zh-CN" dirty="0">
                <a:latin typeface="+mn-ea"/>
                <a:ea typeface="+mn-ea"/>
              </a:rPr>
              <a:t>5.</a:t>
            </a:r>
            <a:r>
              <a:rPr lang="zh-CN" altLang="en-US" dirty="0">
                <a:latin typeface="+mn-ea"/>
                <a:ea typeface="+mn-ea"/>
              </a:rPr>
              <a:t>“七通一平”具体包括哪些内容？</a:t>
            </a:r>
            <a:endParaRPr lang="zh-CN" altLang="en-US" dirty="0">
              <a:latin typeface="+mn-ea"/>
              <a:ea typeface="+mn-ea"/>
            </a:endParaRPr>
          </a:p>
        </p:txBody>
      </p:sp>
      <p:sp>
        <p:nvSpPr>
          <p:cNvPr id="27" name="TextBox 26"/>
          <p:cNvSpPr txBox="1"/>
          <p:nvPr/>
        </p:nvSpPr>
        <p:spPr>
          <a:xfrm>
            <a:off x="1365250" y="116632"/>
            <a:ext cx="4157067" cy="369332"/>
          </a:xfrm>
          <a:prstGeom prst="rect">
            <a:avLst/>
          </a:prstGeom>
          <a:noFill/>
        </p:spPr>
        <p:txBody>
          <a:bodyPr wrap="square" rtlCol="0">
            <a:spAutoFit/>
          </a:bodyPr>
          <a:lstStyle/>
          <a:p>
            <a:pPr marL="0" lvl="1">
              <a:buFont typeface="Arial" panose="020B0604020202020204" pitchFamily="34" charset="0"/>
              <a:buNone/>
            </a:pPr>
            <a:r>
              <a:rPr lang="zh-CN" altLang="en-US" dirty="0">
                <a:solidFill>
                  <a:schemeClr val="accent2"/>
                </a:solidFill>
                <a:latin typeface="+mn-ea"/>
                <a:ea typeface="+mn-ea"/>
              </a:rPr>
              <a:t>职业技能知识点考核</a:t>
            </a:r>
            <a:endParaRPr lang="zh-CN" altLang="en-US" dirty="0">
              <a:solidFill>
                <a:schemeClr val="accent2"/>
              </a:solidFill>
              <a:latin typeface="+mn-ea"/>
              <a:ea typeface="+mn-ea"/>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Scale>
                                      <p:cBhvr>
                                        <p:cTn id="7" dur="1000" decel="50000" fill="hold">
                                          <p:stCondLst>
                                            <p:cond delay="0"/>
                                          </p:stCondLst>
                                        </p:cTn>
                                        <p:tgtEl>
                                          <p:spTgt spid="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2"/>
                                        </p:tgtEl>
                                        <p:attrNameLst>
                                          <p:attrName>ppt_x</p:attrName>
                                          <p:attrName>ppt_y</p:attrName>
                                        </p:attrNameLst>
                                      </p:cBhvr>
                                    </p:animMotion>
                                    <p:animEffect transition="in" filter="fade">
                                      <p:cBhvr>
                                        <p:cTn id="9" dur="1000"/>
                                        <p:tgtEl>
                                          <p:spTgt spid="2"/>
                                        </p:tgtEl>
                                      </p:cBhvr>
                                    </p:animEffect>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left)">
                                      <p:cBhvr>
                                        <p:cTn id="1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extBox 24"/>
          <p:cNvSpPr txBox="1"/>
          <p:nvPr/>
        </p:nvSpPr>
        <p:spPr>
          <a:xfrm>
            <a:off x="985813" y="1485615"/>
            <a:ext cx="9865096" cy="3332772"/>
          </a:xfrm>
          <a:prstGeom prst="rect">
            <a:avLst/>
          </a:prstGeom>
          <a:noFill/>
        </p:spPr>
        <p:txBody>
          <a:bodyPr wrap="square" rtlCol="0">
            <a:spAutoFit/>
          </a:bodyPr>
          <a:lstStyle/>
          <a:p>
            <a:pPr>
              <a:lnSpc>
                <a:spcPct val="200000"/>
              </a:lnSpc>
            </a:pPr>
            <a:r>
              <a:rPr lang="en-US" altLang="zh-CN" dirty="0">
                <a:latin typeface="+mn-ea"/>
                <a:ea typeface="+mn-ea"/>
              </a:rPr>
              <a:t>6. </a:t>
            </a:r>
            <a:r>
              <a:rPr lang="zh-CN" altLang="en-US" dirty="0">
                <a:latin typeface="+mn-ea"/>
                <a:ea typeface="+mn-ea"/>
              </a:rPr>
              <a:t>施工现场障碍物包括哪些？拆除障碍物时，应注意哪些？</a:t>
            </a:r>
            <a:endParaRPr lang="zh-CN" altLang="en-US" dirty="0">
              <a:latin typeface="+mn-ea"/>
              <a:ea typeface="+mn-ea"/>
            </a:endParaRPr>
          </a:p>
          <a:p>
            <a:pPr>
              <a:lnSpc>
                <a:spcPct val="200000"/>
              </a:lnSpc>
            </a:pPr>
            <a:r>
              <a:rPr lang="en-US" altLang="zh-CN" dirty="0">
                <a:latin typeface="+mn-ea"/>
                <a:ea typeface="+mn-ea"/>
              </a:rPr>
              <a:t>7. </a:t>
            </a:r>
            <a:r>
              <a:rPr lang="zh-CN" altLang="en-US" dirty="0">
                <a:latin typeface="+mn-ea"/>
                <a:ea typeface="+mn-ea"/>
              </a:rPr>
              <a:t>简述项目经理部的设立步骤。</a:t>
            </a:r>
            <a:endParaRPr lang="zh-CN" altLang="en-US" dirty="0">
              <a:latin typeface="+mn-ea"/>
              <a:ea typeface="+mn-ea"/>
            </a:endParaRPr>
          </a:p>
          <a:p>
            <a:pPr>
              <a:lnSpc>
                <a:spcPct val="200000"/>
              </a:lnSpc>
            </a:pPr>
            <a:r>
              <a:rPr lang="en-US" altLang="zh-CN" dirty="0">
                <a:latin typeface="+mn-ea"/>
                <a:ea typeface="+mn-ea"/>
              </a:rPr>
              <a:t>8. </a:t>
            </a:r>
            <a:r>
              <a:rPr lang="zh-CN" altLang="en-US" dirty="0">
                <a:latin typeface="+mn-ea"/>
                <a:ea typeface="+mn-ea"/>
              </a:rPr>
              <a:t>简述物资准备包括的具体内容。</a:t>
            </a:r>
            <a:endParaRPr lang="zh-CN" altLang="en-US" dirty="0">
              <a:latin typeface="+mn-ea"/>
              <a:ea typeface="+mn-ea"/>
            </a:endParaRPr>
          </a:p>
          <a:p>
            <a:pPr>
              <a:lnSpc>
                <a:spcPct val="200000"/>
              </a:lnSpc>
            </a:pPr>
            <a:r>
              <a:rPr lang="en-US" altLang="zh-CN" dirty="0">
                <a:latin typeface="+mn-ea"/>
                <a:ea typeface="+mn-ea"/>
              </a:rPr>
              <a:t>9. </a:t>
            </a:r>
            <a:r>
              <a:rPr lang="zh-CN" altLang="en-US" dirty="0">
                <a:latin typeface="+mn-ea"/>
                <a:ea typeface="+mn-ea"/>
              </a:rPr>
              <a:t>简述项目组织机构的设置应遵循的原则。</a:t>
            </a:r>
            <a:endParaRPr lang="zh-CN" altLang="en-US" dirty="0">
              <a:latin typeface="+mn-ea"/>
              <a:ea typeface="+mn-ea"/>
            </a:endParaRPr>
          </a:p>
          <a:p>
            <a:pPr>
              <a:lnSpc>
                <a:spcPct val="200000"/>
              </a:lnSpc>
            </a:pPr>
            <a:r>
              <a:rPr lang="en-US" altLang="zh-CN" dirty="0">
                <a:latin typeface="+mn-ea"/>
                <a:ea typeface="+mn-ea"/>
              </a:rPr>
              <a:t>10. </a:t>
            </a:r>
            <a:r>
              <a:rPr lang="zh-CN" altLang="en-US" dirty="0">
                <a:latin typeface="+mn-ea"/>
                <a:ea typeface="+mn-ea"/>
              </a:rPr>
              <a:t>依据</a:t>
            </a:r>
            <a:r>
              <a:rPr lang="en-US" altLang="zh-CN" dirty="0">
                <a:latin typeface="+mn-ea"/>
                <a:ea typeface="+mn-ea"/>
              </a:rPr>
              <a:t>《</a:t>
            </a:r>
            <a:r>
              <a:rPr lang="zh-CN" altLang="en-US" dirty="0">
                <a:latin typeface="+mn-ea"/>
                <a:ea typeface="+mn-ea"/>
              </a:rPr>
              <a:t>建筑工程冬期施工规程</a:t>
            </a:r>
            <a:r>
              <a:rPr lang="en-US" altLang="zh-CN" dirty="0">
                <a:latin typeface="+mn-ea"/>
                <a:ea typeface="+mn-ea"/>
              </a:rPr>
              <a:t>》</a:t>
            </a:r>
            <a:r>
              <a:rPr lang="zh-CN" altLang="en-US" dirty="0">
                <a:latin typeface="+mn-ea"/>
                <a:ea typeface="+mn-ea"/>
              </a:rPr>
              <a:t>（</a:t>
            </a:r>
            <a:r>
              <a:rPr lang="en-US" altLang="zh-CN" dirty="0">
                <a:latin typeface="+mn-ea"/>
                <a:ea typeface="+mn-ea"/>
              </a:rPr>
              <a:t>JGJ/T 104-2011</a:t>
            </a:r>
            <a:r>
              <a:rPr lang="zh-CN" altLang="en-US" dirty="0">
                <a:latin typeface="+mn-ea"/>
                <a:ea typeface="+mn-ea"/>
              </a:rPr>
              <a:t>），冬期施工方案的编制原则是什么？</a:t>
            </a:r>
            <a:endParaRPr lang="zh-CN" altLang="en-US" dirty="0">
              <a:latin typeface="+mn-ea"/>
              <a:ea typeface="+mn-ea"/>
            </a:endParaRPr>
          </a:p>
          <a:p>
            <a:pPr>
              <a:lnSpc>
                <a:spcPct val="200000"/>
              </a:lnSpc>
            </a:pPr>
            <a:r>
              <a:rPr lang="en-US" altLang="zh-CN" dirty="0">
                <a:latin typeface="+mn-ea"/>
                <a:ea typeface="+mn-ea"/>
              </a:rPr>
              <a:t>11. </a:t>
            </a:r>
            <a:r>
              <a:rPr lang="zh-CN" altLang="en-US" dirty="0">
                <a:latin typeface="+mn-ea"/>
                <a:ea typeface="+mn-ea"/>
              </a:rPr>
              <a:t>冬季施工图纸准备主要包括哪些内容？</a:t>
            </a:r>
            <a:endParaRPr lang="zh-CN" altLang="en-US" dirty="0">
              <a:latin typeface="+mn-ea"/>
              <a:ea typeface="+mn-ea"/>
            </a:endParaRPr>
          </a:p>
        </p:txBody>
      </p:sp>
      <p:sp>
        <p:nvSpPr>
          <p:cNvPr id="4" name="TextBox 26"/>
          <p:cNvSpPr txBox="1"/>
          <p:nvPr/>
        </p:nvSpPr>
        <p:spPr>
          <a:xfrm>
            <a:off x="1365250" y="116632"/>
            <a:ext cx="4157067" cy="369332"/>
          </a:xfrm>
          <a:prstGeom prst="rect">
            <a:avLst/>
          </a:prstGeom>
          <a:noFill/>
        </p:spPr>
        <p:txBody>
          <a:bodyPr wrap="square" rtlCol="0">
            <a:spAutoFit/>
          </a:bodyPr>
          <a:lstStyle/>
          <a:p>
            <a:pPr marL="0" lvl="1">
              <a:buFont typeface="Arial" panose="020B0604020202020204" pitchFamily="34" charset="0"/>
              <a:buNone/>
            </a:pPr>
            <a:r>
              <a:rPr lang="zh-CN" altLang="en-US" dirty="0">
                <a:solidFill>
                  <a:schemeClr val="accent2"/>
                </a:solidFill>
                <a:latin typeface="+mn-ea"/>
                <a:ea typeface="+mn-ea"/>
              </a:rPr>
              <a:t>职业技能知识点考核</a:t>
            </a:r>
            <a:endParaRPr lang="zh-CN" altLang="en-US" dirty="0">
              <a:solidFill>
                <a:schemeClr val="accent2"/>
              </a:solidFill>
              <a:latin typeface="+mn-ea"/>
              <a:ea typeface="+mn-ea"/>
            </a:endParaRPr>
          </a:p>
        </p:txBody>
      </p:sp>
    </p:spTree>
  </p:cSld>
  <p:clrMapOvr>
    <a:masterClrMapping/>
  </p:clrMapOvr>
  <p:transition spd="slow">
    <p:fade/>
  </p:transition>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extBox 26"/>
          <p:cNvSpPr txBox="1"/>
          <p:nvPr/>
        </p:nvSpPr>
        <p:spPr>
          <a:xfrm>
            <a:off x="1365250" y="116632"/>
            <a:ext cx="4157067" cy="646331"/>
          </a:xfrm>
          <a:prstGeom prst="rect">
            <a:avLst/>
          </a:prstGeom>
          <a:noFill/>
        </p:spPr>
        <p:txBody>
          <a:bodyPr wrap="square" rtlCol="0">
            <a:spAutoFit/>
          </a:bodyPr>
          <a:lstStyle/>
          <a:p>
            <a:pPr marL="0" lvl="1"/>
            <a:r>
              <a:rPr lang="zh-CN" altLang="en-US" dirty="0" smtClean="0">
                <a:solidFill>
                  <a:schemeClr val="accent2"/>
                </a:solidFill>
                <a:latin typeface="+mn-ea"/>
                <a:ea typeface="+mn-ea"/>
              </a:rPr>
              <a:t>建筑工地</a:t>
            </a:r>
            <a:r>
              <a:rPr lang="zh-CN" altLang="en-US" dirty="0">
                <a:solidFill>
                  <a:schemeClr val="accent2"/>
                </a:solidFill>
                <a:latin typeface="+mn-ea"/>
                <a:ea typeface="+mn-ea"/>
              </a:rPr>
              <a:t>文明施工标准</a:t>
            </a:r>
            <a:endParaRPr lang="zh-CN" altLang="en-US" dirty="0">
              <a:solidFill>
                <a:schemeClr val="accent2"/>
              </a:solidFill>
              <a:latin typeface="+mn-ea"/>
              <a:ea typeface="+mn-ea"/>
            </a:endParaRPr>
          </a:p>
          <a:p>
            <a:pPr marL="0" lvl="1">
              <a:buFont typeface="Arial" panose="020B0604020202020204" pitchFamily="34" charset="0"/>
              <a:buNone/>
            </a:pPr>
            <a:endParaRPr lang="zh-CN" altLang="en-US" dirty="0">
              <a:solidFill>
                <a:schemeClr val="accent2"/>
              </a:solidFill>
              <a:latin typeface="+mn-ea"/>
              <a:ea typeface="+mn-ea"/>
            </a:endParaRPr>
          </a:p>
        </p:txBody>
      </p:sp>
      <p:sp>
        <p:nvSpPr>
          <p:cNvPr id="8" name="矩形 47"/>
          <p:cNvSpPr>
            <a:spLocks noChangeArrowheads="1"/>
          </p:cNvSpPr>
          <p:nvPr/>
        </p:nvSpPr>
        <p:spPr bwMode="auto">
          <a:xfrm>
            <a:off x="4946253" y="2175920"/>
            <a:ext cx="5232871" cy="2285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nSpc>
                <a:spcPct val="200000"/>
              </a:lnSpc>
              <a:spcBef>
                <a:spcPct val="0"/>
              </a:spcBef>
            </a:pPr>
            <a:r>
              <a:rPr lang="zh-CN" altLang="en-US" dirty="0" smtClean="0">
                <a:solidFill>
                  <a:schemeClr val="accent1"/>
                </a:solidFill>
                <a:latin typeface="微软雅黑" panose="020B0503020204020204" pitchFamily="34" charset="-122"/>
                <a:ea typeface="微软雅黑" panose="020B0503020204020204" pitchFamily="34" charset="-122"/>
              </a:rPr>
              <a:t>工地</a:t>
            </a:r>
            <a:r>
              <a:rPr lang="zh-CN" altLang="en-US" dirty="0">
                <a:solidFill>
                  <a:schemeClr val="accent1"/>
                </a:solidFill>
                <a:latin typeface="微软雅黑" panose="020B0503020204020204" pitchFamily="34" charset="-122"/>
                <a:ea typeface="微软雅黑" panose="020B0503020204020204" pitchFamily="34" charset="-122"/>
              </a:rPr>
              <a:t>有以项目负责人为负责人的文明施工组织管理机构及人员，文明施工制度完善、目标明确、责任到人。有经批准的规范科学的施工组织设计和合理的施工总平面布置图。</a:t>
            </a:r>
            <a:endParaRPr lang="zh-CN" altLang="en-US" dirty="0">
              <a:solidFill>
                <a:schemeClr val="accent1"/>
              </a:solidFill>
              <a:latin typeface="微软雅黑" panose="020B0503020204020204" pitchFamily="34" charset="-122"/>
              <a:ea typeface="微软雅黑" panose="020B0503020204020204" pitchFamily="34" charset="-122"/>
            </a:endParaRPr>
          </a:p>
        </p:txBody>
      </p:sp>
      <p:pic>
        <p:nvPicPr>
          <p:cNvPr id="9" name="Picture 2"/>
          <p:cNvPicPr>
            <a:picLocks noChangeAspect="1" noChangeArrowheads="1"/>
          </p:cNvPicPr>
          <p:nvPr/>
        </p:nvPicPr>
        <p:blipFill>
          <a:blip r:embed="rId1" cstate="print"/>
          <a:srcRect/>
          <a:stretch>
            <a:fillRect/>
          </a:stretch>
        </p:blipFill>
        <p:spPr bwMode="auto">
          <a:xfrm>
            <a:off x="697781" y="2132856"/>
            <a:ext cx="3324613" cy="2787347"/>
          </a:xfrm>
          <a:prstGeom prst="rect">
            <a:avLst/>
          </a:prstGeom>
          <a:noFill/>
          <a:ln w="9525">
            <a:noFill/>
            <a:miter lim="800000"/>
            <a:headEnd/>
            <a:tailEnd/>
          </a:ln>
        </p:spPr>
      </p:pic>
      <p:sp>
        <p:nvSpPr>
          <p:cNvPr id="10" name="圆角矩形 9"/>
          <p:cNvSpPr/>
          <p:nvPr/>
        </p:nvSpPr>
        <p:spPr bwMode="auto">
          <a:xfrm>
            <a:off x="4802237" y="1988840"/>
            <a:ext cx="5616624" cy="2736304"/>
          </a:xfrm>
          <a:prstGeom prst="roundRect">
            <a:avLst/>
          </a:prstGeom>
          <a:no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11" name="文本框 10"/>
          <p:cNvSpPr txBox="1"/>
          <p:nvPr/>
        </p:nvSpPr>
        <p:spPr>
          <a:xfrm>
            <a:off x="541520" y="762963"/>
            <a:ext cx="2478825" cy="400110"/>
          </a:xfrm>
          <a:prstGeom prst="rect">
            <a:avLst/>
          </a:prstGeom>
          <a:noFill/>
        </p:spPr>
        <p:txBody>
          <a:bodyPr wrap="square" rtlCol="0">
            <a:spAutoFit/>
          </a:bodyPr>
          <a:lstStyle/>
          <a:p>
            <a:r>
              <a:rPr lang="zh-CN" altLang="en-US" sz="2000" b="1" dirty="0">
                <a:latin typeface="华文细黑" panose="02010600040101010101" pitchFamily="2" charset="-122"/>
                <a:ea typeface="华文细黑" panose="02010600040101010101" pitchFamily="2" charset="-122"/>
              </a:rPr>
              <a:t>拓展知识</a:t>
            </a:r>
            <a:endParaRPr lang="zh-CN" altLang="en-US" sz="2000" b="1" dirty="0">
              <a:latin typeface="华文细黑" panose="02010600040101010101" pitchFamily="2" charset="-122"/>
              <a:ea typeface="华文细黑" panose="02010600040101010101" pitchFamily="2"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extBox 26"/>
          <p:cNvSpPr txBox="1"/>
          <p:nvPr/>
        </p:nvSpPr>
        <p:spPr>
          <a:xfrm>
            <a:off x="1365250" y="116632"/>
            <a:ext cx="4157067" cy="646331"/>
          </a:xfrm>
          <a:prstGeom prst="rect">
            <a:avLst/>
          </a:prstGeom>
          <a:noFill/>
        </p:spPr>
        <p:txBody>
          <a:bodyPr wrap="square" rtlCol="0">
            <a:spAutoFit/>
          </a:bodyPr>
          <a:lstStyle/>
          <a:p>
            <a:pPr marL="0" lvl="1"/>
            <a:r>
              <a:rPr lang="zh-CN" altLang="en-US" dirty="0" smtClean="0">
                <a:solidFill>
                  <a:schemeClr val="accent2"/>
                </a:solidFill>
                <a:latin typeface="+mn-ea"/>
                <a:ea typeface="+mn-ea"/>
              </a:rPr>
              <a:t>建筑工地</a:t>
            </a:r>
            <a:r>
              <a:rPr lang="zh-CN" altLang="en-US" dirty="0">
                <a:solidFill>
                  <a:schemeClr val="accent2"/>
                </a:solidFill>
                <a:latin typeface="+mn-ea"/>
                <a:ea typeface="+mn-ea"/>
              </a:rPr>
              <a:t>文明施工标准</a:t>
            </a:r>
            <a:endParaRPr lang="zh-CN" altLang="en-US" dirty="0">
              <a:solidFill>
                <a:schemeClr val="accent2"/>
              </a:solidFill>
              <a:latin typeface="+mn-ea"/>
              <a:ea typeface="+mn-ea"/>
            </a:endParaRPr>
          </a:p>
          <a:p>
            <a:pPr marL="0" lvl="1">
              <a:buFont typeface="Arial" panose="020B0604020202020204" pitchFamily="34" charset="0"/>
              <a:buNone/>
            </a:pPr>
            <a:endParaRPr lang="zh-CN" altLang="en-US" dirty="0">
              <a:solidFill>
                <a:schemeClr val="accent2"/>
              </a:solidFill>
              <a:latin typeface="+mn-ea"/>
              <a:ea typeface="+mn-ea"/>
            </a:endParaRPr>
          </a:p>
        </p:txBody>
      </p:sp>
      <p:sp>
        <p:nvSpPr>
          <p:cNvPr id="11" name="文本框 10"/>
          <p:cNvSpPr txBox="1"/>
          <p:nvPr/>
        </p:nvSpPr>
        <p:spPr>
          <a:xfrm>
            <a:off x="541520" y="762963"/>
            <a:ext cx="2478825" cy="400110"/>
          </a:xfrm>
          <a:prstGeom prst="rect">
            <a:avLst/>
          </a:prstGeom>
          <a:noFill/>
        </p:spPr>
        <p:txBody>
          <a:bodyPr wrap="square" rtlCol="0">
            <a:spAutoFit/>
          </a:bodyPr>
          <a:lstStyle/>
          <a:p>
            <a:r>
              <a:rPr lang="zh-CN" altLang="en-US" sz="2000" b="1" dirty="0">
                <a:latin typeface="华文细黑" panose="02010600040101010101" pitchFamily="2" charset="-122"/>
                <a:ea typeface="华文细黑" panose="02010600040101010101" pitchFamily="2" charset="-122"/>
              </a:rPr>
              <a:t>拓展知识</a:t>
            </a:r>
            <a:endParaRPr lang="zh-CN" altLang="en-US" sz="2000" b="1" dirty="0">
              <a:latin typeface="华文细黑" panose="02010600040101010101" pitchFamily="2" charset="-122"/>
              <a:ea typeface="华文细黑" panose="02010600040101010101" pitchFamily="2" charset="-122"/>
            </a:endParaRPr>
          </a:p>
        </p:txBody>
      </p:sp>
      <p:sp>
        <p:nvSpPr>
          <p:cNvPr id="7" name="矩形 6"/>
          <p:cNvSpPr/>
          <p:nvPr/>
        </p:nvSpPr>
        <p:spPr>
          <a:xfrm>
            <a:off x="769789" y="1816070"/>
            <a:ext cx="6120680" cy="3416320"/>
          </a:xfrm>
          <a:prstGeom prst="rect">
            <a:avLst/>
          </a:prstGeom>
        </p:spPr>
        <p:txBody>
          <a:bodyPr wrap="square">
            <a:spAutoFit/>
          </a:bodyPr>
          <a:lstStyle/>
          <a:p>
            <a:pPr latinLnBrk="1">
              <a:lnSpc>
                <a:spcPct val="200000"/>
              </a:lnSpc>
            </a:pPr>
            <a:r>
              <a:rPr lang="en-US" altLang="zh-CN" dirty="0">
                <a:solidFill>
                  <a:schemeClr val="accent1"/>
                </a:solidFill>
                <a:latin typeface="微软雅黑" panose="020B0503020204020204" pitchFamily="34" charset="-122"/>
                <a:ea typeface="微软雅黑" panose="020B0503020204020204" pitchFamily="34" charset="-122"/>
              </a:rPr>
              <a:t>(</a:t>
            </a:r>
            <a:r>
              <a:rPr lang="zh-CN" altLang="en-US" dirty="0">
                <a:solidFill>
                  <a:schemeClr val="accent1"/>
                </a:solidFill>
                <a:latin typeface="微软雅黑" panose="020B0503020204020204" pitchFamily="34" charset="-122"/>
                <a:ea typeface="微软雅黑" panose="020B0503020204020204" pitchFamily="34" charset="-122"/>
              </a:rPr>
              <a:t>一</a:t>
            </a:r>
            <a:r>
              <a:rPr lang="en-US" altLang="zh-CN" dirty="0">
                <a:solidFill>
                  <a:schemeClr val="accent1"/>
                </a:solidFill>
                <a:latin typeface="微软雅黑" panose="020B0503020204020204" pitchFamily="34" charset="-122"/>
                <a:ea typeface="微软雅黑" panose="020B0503020204020204" pitchFamily="34" charset="-122"/>
              </a:rPr>
              <a:t>) </a:t>
            </a:r>
            <a:r>
              <a:rPr lang="zh-CN" altLang="en-US" dirty="0">
                <a:solidFill>
                  <a:schemeClr val="accent1"/>
                </a:solidFill>
                <a:latin typeface="微软雅黑" panose="020B0503020204020204" pitchFamily="34" charset="-122"/>
                <a:ea typeface="微软雅黑" panose="020B0503020204020204" pitchFamily="34" charset="-122"/>
              </a:rPr>
              <a:t>总平面布置标准化</a:t>
            </a:r>
            <a:endParaRPr lang="zh-CN" altLang="en-US" dirty="0">
              <a:solidFill>
                <a:schemeClr val="accent1"/>
              </a:solidFill>
              <a:latin typeface="微软雅黑" panose="020B0503020204020204" pitchFamily="34" charset="-122"/>
              <a:ea typeface="微软雅黑" panose="020B0503020204020204" pitchFamily="34" charset="-122"/>
            </a:endParaRPr>
          </a:p>
          <a:p>
            <a:pPr latinLnBrk="1">
              <a:lnSpc>
                <a:spcPct val="200000"/>
              </a:lnSpc>
            </a:pPr>
            <a:r>
              <a:rPr lang="en-US" altLang="zh-CN" dirty="0">
                <a:solidFill>
                  <a:schemeClr val="accent1"/>
                </a:solidFill>
                <a:latin typeface="微软雅黑" panose="020B0503020204020204" pitchFamily="34" charset="-122"/>
                <a:ea typeface="微软雅黑" panose="020B0503020204020204" pitchFamily="34" charset="-122"/>
              </a:rPr>
              <a:t>1</a:t>
            </a:r>
            <a:r>
              <a:rPr lang="zh-CN" altLang="en-US" dirty="0">
                <a:solidFill>
                  <a:schemeClr val="accent1"/>
                </a:solidFill>
                <a:latin typeface="微软雅黑" panose="020B0503020204020204" pitchFamily="34" charset="-122"/>
                <a:ea typeface="微软雅黑" panose="020B0503020204020204" pitchFamily="34" charset="-122"/>
              </a:rPr>
              <a:t>．施工区域划分合理化</a:t>
            </a:r>
            <a:endParaRPr lang="zh-CN" altLang="en-US" dirty="0">
              <a:solidFill>
                <a:schemeClr val="accent1"/>
              </a:solidFill>
              <a:latin typeface="微软雅黑" panose="020B0503020204020204" pitchFamily="34" charset="-122"/>
              <a:ea typeface="微软雅黑" panose="020B0503020204020204" pitchFamily="34" charset="-122"/>
            </a:endParaRPr>
          </a:p>
          <a:p>
            <a:pPr latinLnBrk="1">
              <a:lnSpc>
                <a:spcPct val="200000"/>
              </a:lnSpc>
            </a:pPr>
            <a:r>
              <a:rPr lang="zh-CN" altLang="en-US" dirty="0">
                <a:solidFill>
                  <a:schemeClr val="accent1"/>
                </a:solidFill>
                <a:latin typeface="微软雅黑" panose="020B0503020204020204" pitchFamily="34" charset="-122"/>
                <a:ea typeface="微软雅黑" panose="020B0503020204020204" pitchFamily="34" charset="-122"/>
              </a:rPr>
              <a:t>根据施工现场情况，合理划分施工区域。施工区域主要分为：生活区、施工区、仓库区、材料堆放区、加工区等。划分应做到安全合理、方便施工、节约用地、降低成本。</a:t>
            </a:r>
            <a:endParaRPr lang="en-US" altLang="zh-CN" dirty="0">
              <a:solidFill>
                <a:schemeClr val="accent1"/>
              </a:solidFill>
              <a:latin typeface="微软雅黑" panose="020B0503020204020204" pitchFamily="34" charset="-122"/>
              <a:ea typeface="微软雅黑" panose="020B0503020204020204" pitchFamily="34" charset="-122"/>
            </a:endParaRPr>
          </a:p>
          <a:p>
            <a:pPr latinLnBrk="1">
              <a:lnSpc>
                <a:spcPct val="200000"/>
              </a:lnSpc>
            </a:pPr>
            <a:endParaRPr lang="zh-CN" altLang="en-US" dirty="0"/>
          </a:p>
        </p:txBody>
      </p:sp>
      <p:pic>
        <p:nvPicPr>
          <p:cNvPr id="12" name="图片 1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7354278" y="1642738"/>
            <a:ext cx="4823429" cy="3685401"/>
          </a:xfrm>
          <a:prstGeom prst="rect">
            <a:avLst/>
          </a:prstGeom>
        </p:spPr>
      </p:pic>
    </p:spTree>
  </p:cSld>
  <p:clrMapOvr>
    <a:masterClrMapping/>
  </p:clrMapOvr>
  <p:transition spd="slow">
    <p:fade/>
  </p:transition>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extBox 26"/>
          <p:cNvSpPr txBox="1"/>
          <p:nvPr/>
        </p:nvSpPr>
        <p:spPr>
          <a:xfrm>
            <a:off x="1365250" y="116632"/>
            <a:ext cx="4157067" cy="646331"/>
          </a:xfrm>
          <a:prstGeom prst="rect">
            <a:avLst/>
          </a:prstGeom>
          <a:noFill/>
        </p:spPr>
        <p:txBody>
          <a:bodyPr wrap="square" rtlCol="0">
            <a:spAutoFit/>
          </a:bodyPr>
          <a:lstStyle/>
          <a:p>
            <a:pPr marL="0" lvl="1"/>
            <a:r>
              <a:rPr lang="zh-CN" altLang="en-US" dirty="0" smtClean="0">
                <a:solidFill>
                  <a:schemeClr val="accent2"/>
                </a:solidFill>
                <a:latin typeface="+mn-ea"/>
                <a:ea typeface="+mn-ea"/>
              </a:rPr>
              <a:t>建筑工地</a:t>
            </a:r>
            <a:r>
              <a:rPr lang="zh-CN" altLang="en-US" dirty="0">
                <a:solidFill>
                  <a:schemeClr val="accent2"/>
                </a:solidFill>
                <a:latin typeface="+mn-ea"/>
                <a:ea typeface="+mn-ea"/>
              </a:rPr>
              <a:t>文明施工标准</a:t>
            </a:r>
            <a:endParaRPr lang="zh-CN" altLang="en-US" dirty="0">
              <a:solidFill>
                <a:schemeClr val="accent2"/>
              </a:solidFill>
              <a:latin typeface="+mn-ea"/>
              <a:ea typeface="+mn-ea"/>
            </a:endParaRPr>
          </a:p>
          <a:p>
            <a:pPr marL="0" lvl="1">
              <a:buFont typeface="Arial" panose="020B0604020202020204" pitchFamily="34" charset="0"/>
              <a:buNone/>
            </a:pPr>
            <a:endParaRPr lang="zh-CN" altLang="en-US" dirty="0">
              <a:solidFill>
                <a:schemeClr val="accent2"/>
              </a:solidFill>
              <a:latin typeface="+mn-ea"/>
              <a:ea typeface="+mn-ea"/>
            </a:endParaRPr>
          </a:p>
        </p:txBody>
      </p:sp>
      <p:sp>
        <p:nvSpPr>
          <p:cNvPr id="11" name="文本框 10"/>
          <p:cNvSpPr txBox="1"/>
          <p:nvPr/>
        </p:nvSpPr>
        <p:spPr>
          <a:xfrm>
            <a:off x="541520" y="762963"/>
            <a:ext cx="2478825" cy="400110"/>
          </a:xfrm>
          <a:prstGeom prst="rect">
            <a:avLst/>
          </a:prstGeom>
          <a:noFill/>
        </p:spPr>
        <p:txBody>
          <a:bodyPr wrap="square" rtlCol="0">
            <a:spAutoFit/>
          </a:bodyPr>
          <a:lstStyle/>
          <a:p>
            <a:r>
              <a:rPr lang="zh-CN" altLang="en-US" sz="2000" b="1" dirty="0">
                <a:latin typeface="华文细黑" panose="02010600040101010101" pitchFamily="2" charset="-122"/>
                <a:ea typeface="华文细黑" panose="02010600040101010101" pitchFamily="2" charset="-122"/>
              </a:rPr>
              <a:t>拓展知识</a:t>
            </a:r>
            <a:endParaRPr lang="zh-CN" altLang="en-US" sz="2000" b="1" dirty="0">
              <a:latin typeface="华文细黑" panose="02010600040101010101" pitchFamily="2" charset="-122"/>
              <a:ea typeface="华文细黑" panose="02010600040101010101" pitchFamily="2" charset="-122"/>
            </a:endParaRPr>
          </a:p>
        </p:txBody>
      </p:sp>
      <p:sp>
        <p:nvSpPr>
          <p:cNvPr id="4" name="矩形 3"/>
          <p:cNvSpPr/>
          <p:nvPr/>
        </p:nvSpPr>
        <p:spPr>
          <a:xfrm>
            <a:off x="625773" y="1340769"/>
            <a:ext cx="6120680" cy="5078313"/>
          </a:xfrm>
          <a:prstGeom prst="rect">
            <a:avLst/>
          </a:prstGeom>
        </p:spPr>
        <p:txBody>
          <a:bodyPr wrap="square">
            <a:spAutoFit/>
          </a:bodyPr>
          <a:lstStyle/>
          <a:p>
            <a:pPr latinLnBrk="1">
              <a:lnSpc>
                <a:spcPct val="200000"/>
              </a:lnSpc>
            </a:pPr>
            <a:r>
              <a:rPr lang="en-US" altLang="zh-CN" dirty="0" smtClean="0">
                <a:solidFill>
                  <a:schemeClr val="accent1"/>
                </a:solidFill>
                <a:latin typeface="微软雅黑" panose="020B0503020204020204" pitchFamily="34" charset="-122"/>
                <a:ea typeface="微软雅黑" panose="020B0503020204020204" pitchFamily="34" charset="-122"/>
              </a:rPr>
              <a:t>2</a:t>
            </a:r>
            <a:r>
              <a:rPr lang="zh-CN" altLang="en-US" dirty="0">
                <a:solidFill>
                  <a:schemeClr val="accent1"/>
                </a:solidFill>
                <a:latin typeface="微软雅黑" panose="020B0503020204020204" pitchFamily="34" charset="-122"/>
                <a:ea typeface="微软雅黑" panose="020B0503020204020204" pitchFamily="34" charset="-122"/>
              </a:rPr>
              <a:t>．进场道路硬化</a:t>
            </a:r>
            <a:endParaRPr lang="zh-CN" altLang="en-US" dirty="0">
              <a:solidFill>
                <a:schemeClr val="accent1"/>
              </a:solidFill>
              <a:latin typeface="微软雅黑" panose="020B0503020204020204" pitchFamily="34" charset="-122"/>
              <a:ea typeface="微软雅黑" panose="020B0503020204020204" pitchFamily="34" charset="-122"/>
            </a:endParaRPr>
          </a:p>
          <a:p>
            <a:pPr latinLnBrk="1">
              <a:lnSpc>
                <a:spcPct val="200000"/>
              </a:lnSpc>
            </a:pPr>
            <a:r>
              <a:rPr lang="zh-CN" altLang="en-US" dirty="0">
                <a:solidFill>
                  <a:schemeClr val="accent1"/>
                </a:solidFill>
                <a:latin typeface="微软雅黑" panose="020B0503020204020204" pitchFamily="34" charset="-122"/>
                <a:ea typeface="微软雅黑" panose="020B0503020204020204" pitchFamily="34" charset="-122"/>
              </a:rPr>
              <a:t>（</a:t>
            </a:r>
            <a:r>
              <a:rPr lang="en-US" altLang="zh-CN" dirty="0">
                <a:solidFill>
                  <a:schemeClr val="accent1"/>
                </a:solidFill>
                <a:latin typeface="微软雅黑" panose="020B0503020204020204" pitchFamily="34" charset="-122"/>
                <a:ea typeface="微软雅黑" panose="020B0503020204020204" pitchFamily="34" charset="-122"/>
              </a:rPr>
              <a:t>1</a:t>
            </a:r>
            <a:r>
              <a:rPr lang="zh-CN" altLang="en-US" dirty="0">
                <a:solidFill>
                  <a:schemeClr val="accent1"/>
                </a:solidFill>
                <a:latin typeface="微软雅黑" panose="020B0503020204020204" pitchFamily="34" charset="-122"/>
                <a:ea typeface="微软雅黑" panose="020B0503020204020204" pitchFamily="34" charset="-122"/>
              </a:rPr>
              <a:t>）施工现场大门与场外道路相接段的地面及主干道必须硬化，硬化的方法主要有浇筑普通混凝土、铺筑三渣土或铺设防滑钢板，以保证地面不起尘、不积水、不打滑为宜</a:t>
            </a:r>
            <a:r>
              <a:rPr lang="zh-CN" altLang="en-US" dirty="0" smtClean="0">
                <a:solidFill>
                  <a:schemeClr val="accent1"/>
                </a:solidFill>
                <a:latin typeface="微软雅黑" panose="020B0503020204020204" pitchFamily="34" charset="-122"/>
                <a:ea typeface="微软雅黑" panose="020B0503020204020204" pitchFamily="34" charset="-122"/>
              </a:rPr>
              <a:t>。（</a:t>
            </a:r>
            <a:r>
              <a:rPr lang="en-US" altLang="zh-CN" dirty="0">
                <a:solidFill>
                  <a:schemeClr val="accent1"/>
                </a:solidFill>
                <a:latin typeface="微软雅黑" panose="020B0503020204020204" pitchFamily="34" charset="-122"/>
                <a:ea typeface="微软雅黑" panose="020B0503020204020204" pitchFamily="34" charset="-122"/>
              </a:rPr>
              <a:t>2</a:t>
            </a:r>
            <a:r>
              <a:rPr lang="zh-CN" altLang="en-US" dirty="0">
                <a:solidFill>
                  <a:schemeClr val="accent1"/>
                </a:solidFill>
                <a:latin typeface="微软雅黑" panose="020B0503020204020204" pitchFamily="34" charset="-122"/>
                <a:ea typeface="微软雅黑" panose="020B0503020204020204" pitchFamily="34" charset="-122"/>
              </a:rPr>
              <a:t>）临时道路两侧需设置排水沟，排水沟端头设置沉淀池，并与市政管网连通，做到污水不外流，场内无积水</a:t>
            </a:r>
            <a:r>
              <a:rPr lang="zh-CN" altLang="en-US" dirty="0" smtClean="0">
                <a:solidFill>
                  <a:schemeClr val="accent1"/>
                </a:solidFill>
                <a:latin typeface="微软雅黑" panose="020B0503020204020204" pitchFamily="34" charset="-122"/>
                <a:ea typeface="微软雅黑" panose="020B0503020204020204" pitchFamily="34" charset="-122"/>
              </a:rPr>
              <a:t>。</a:t>
            </a:r>
            <a:endParaRPr lang="en-US" altLang="zh-CN" dirty="0" smtClean="0">
              <a:solidFill>
                <a:schemeClr val="accent1"/>
              </a:solidFill>
              <a:latin typeface="微软雅黑" panose="020B0503020204020204" pitchFamily="34" charset="-122"/>
              <a:ea typeface="微软雅黑" panose="020B0503020204020204" pitchFamily="34" charset="-122"/>
            </a:endParaRPr>
          </a:p>
          <a:p>
            <a:pPr latinLnBrk="1">
              <a:lnSpc>
                <a:spcPct val="200000"/>
              </a:lnSpc>
            </a:pPr>
            <a:r>
              <a:rPr lang="zh-CN" altLang="en-US" dirty="0" smtClean="0">
                <a:solidFill>
                  <a:schemeClr val="accent1"/>
                </a:solidFill>
                <a:latin typeface="微软雅黑" panose="020B0503020204020204" pitchFamily="34" charset="-122"/>
                <a:ea typeface="微软雅黑" panose="020B0503020204020204" pitchFamily="34" charset="-122"/>
              </a:rPr>
              <a:t>（</a:t>
            </a:r>
            <a:r>
              <a:rPr lang="en-US" altLang="zh-CN" dirty="0">
                <a:solidFill>
                  <a:schemeClr val="accent1"/>
                </a:solidFill>
                <a:latin typeface="微软雅黑" panose="020B0503020204020204" pitchFamily="34" charset="-122"/>
                <a:ea typeface="微软雅黑" panose="020B0503020204020204" pitchFamily="34" charset="-122"/>
              </a:rPr>
              <a:t>3</a:t>
            </a:r>
            <a:r>
              <a:rPr lang="zh-CN" altLang="en-US" dirty="0">
                <a:solidFill>
                  <a:schemeClr val="accent1"/>
                </a:solidFill>
                <a:latin typeface="微软雅黑" panose="020B0503020204020204" pitchFamily="34" charset="-122"/>
                <a:ea typeface="微软雅黑" panose="020B0503020204020204" pitchFamily="34" charset="-122"/>
              </a:rPr>
              <a:t>）施工场区道路入口处要设置洗车槽，洗车槽的污水处理应经除油池除油，并经过二次沉淀后排放。</a:t>
            </a:r>
            <a:endParaRPr lang="zh-CN" altLang="en-US" dirty="0">
              <a:solidFill>
                <a:schemeClr val="accent1"/>
              </a:solidFill>
              <a:latin typeface="微软雅黑" panose="020B0503020204020204" pitchFamily="34" charset="-122"/>
              <a:ea typeface="微软雅黑" panose="020B0503020204020204" pitchFamily="34" charset="-122"/>
            </a:endParaRPr>
          </a:p>
          <a:p>
            <a:br>
              <a:rPr lang="zh-CN" altLang="en-US" dirty="0"/>
            </a:br>
            <a:endParaRPr lang="zh-CN" altLang="en-US" dirty="0"/>
          </a:p>
        </p:txBody>
      </p:sp>
      <p:pic>
        <p:nvPicPr>
          <p:cNvPr id="5" name="Picture 2"/>
          <p:cNvPicPr>
            <a:picLocks noChangeAspect="1" noChangeArrowheads="1"/>
          </p:cNvPicPr>
          <p:nvPr/>
        </p:nvPicPr>
        <p:blipFill>
          <a:blip r:embed="rId1" cstate="print">
            <a:clrChange>
              <a:clrFrom>
                <a:srgbClr val="FFFFFF"/>
              </a:clrFrom>
              <a:clrTo>
                <a:srgbClr val="FFFFFF">
                  <a:alpha val="0"/>
                </a:srgbClr>
              </a:clrTo>
            </a:clrChange>
          </a:blip>
          <a:srcRect/>
          <a:stretch>
            <a:fillRect/>
          </a:stretch>
        </p:blipFill>
        <p:spPr bwMode="auto">
          <a:xfrm>
            <a:off x="6746454" y="1988841"/>
            <a:ext cx="4868863" cy="2887663"/>
          </a:xfrm>
          <a:prstGeom prst="rect">
            <a:avLst/>
          </a:prstGeom>
          <a:noFill/>
          <a:ln w="9525">
            <a:noFill/>
            <a:miter lim="800000"/>
            <a:headEnd/>
            <a:tailEnd/>
          </a:ln>
        </p:spPr>
      </p:pic>
    </p:spTree>
  </p:cSld>
  <p:clrMapOvr>
    <a:masterClrMapping/>
  </p:clrMapOvr>
  <p:transition spd="slow">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reeform 8"/>
          <p:cNvSpPr/>
          <p:nvPr/>
        </p:nvSpPr>
        <p:spPr bwMode="auto">
          <a:xfrm>
            <a:off x="1077913" y="2060575"/>
            <a:ext cx="10115550" cy="1276350"/>
          </a:xfrm>
          <a:custGeom>
            <a:avLst/>
            <a:gdLst>
              <a:gd name="T0" fmla="*/ 75 w 12630"/>
              <a:gd name="T1" fmla="*/ 0 h 856"/>
              <a:gd name="T2" fmla="*/ 12555 w 12630"/>
              <a:gd name="T3" fmla="*/ 0 h 856"/>
              <a:gd name="T4" fmla="*/ 12630 w 12630"/>
              <a:gd name="T5" fmla="*/ 93 h 856"/>
              <a:gd name="T6" fmla="*/ 12630 w 12630"/>
              <a:gd name="T7" fmla="*/ 762 h 856"/>
              <a:gd name="T8" fmla="*/ 12555 w 12630"/>
              <a:gd name="T9" fmla="*/ 856 h 856"/>
              <a:gd name="T10" fmla="*/ 75 w 12630"/>
              <a:gd name="T11" fmla="*/ 856 h 856"/>
              <a:gd name="T12" fmla="*/ 0 w 12630"/>
              <a:gd name="T13" fmla="*/ 762 h 856"/>
              <a:gd name="T14" fmla="*/ 0 w 12630"/>
              <a:gd name="T15" fmla="*/ 93 h 856"/>
              <a:gd name="T16" fmla="*/ 75 w 12630"/>
              <a:gd name="T17" fmla="*/ 0 h 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630" h="856">
                <a:moveTo>
                  <a:pt x="75" y="0"/>
                </a:moveTo>
                <a:lnTo>
                  <a:pt x="12555" y="0"/>
                </a:lnTo>
                <a:cubicBezTo>
                  <a:pt x="12597" y="0"/>
                  <a:pt x="12630" y="42"/>
                  <a:pt x="12630" y="93"/>
                </a:cubicBezTo>
                <a:lnTo>
                  <a:pt x="12630" y="762"/>
                </a:lnTo>
                <a:cubicBezTo>
                  <a:pt x="12630" y="814"/>
                  <a:pt x="12597" y="856"/>
                  <a:pt x="12555" y="856"/>
                </a:cubicBezTo>
                <a:lnTo>
                  <a:pt x="75" y="856"/>
                </a:lnTo>
                <a:cubicBezTo>
                  <a:pt x="34" y="856"/>
                  <a:pt x="0" y="814"/>
                  <a:pt x="0" y="762"/>
                </a:cubicBezTo>
                <a:lnTo>
                  <a:pt x="0" y="93"/>
                </a:lnTo>
                <a:cubicBezTo>
                  <a:pt x="0" y="42"/>
                  <a:pt x="34" y="0"/>
                  <a:pt x="75" y="0"/>
                </a:cubicBezTo>
                <a:close/>
              </a:path>
            </a:pathLst>
          </a:custGeom>
          <a:solidFill>
            <a:schemeClr val="accent1">
              <a:lumMod val="20000"/>
              <a:lumOff val="80000"/>
            </a:schemeClr>
          </a:solidFill>
          <a:ln w="10" cap="flat">
            <a:solidFill>
              <a:schemeClr val="accent1">
                <a:lumMod val="40000"/>
                <a:lumOff val="60000"/>
              </a:schemeClr>
            </a:solidFill>
            <a:prstDash val="solid"/>
            <a:miter lim="800000"/>
          </a:ln>
        </p:spPr>
        <p:txBody>
          <a:bodyPr/>
          <a:lstStyle/>
          <a:p>
            <a:pPr>
              <a:buFont typeface="Arial" panose="020B0604020202020204" pitchFamily="34" charset="0"/>
              <a:buNone/>
              <a:defRPr/>
            </a:pPr>
            <a:endParaRPr lang="zh-CN" altLang="en-US"/>
          </a:p>
        </p:txBody>
      </p:sp>
      <p:sp>
        <p:nvSpPr>
          <p:cNvPr id="7" name="Freeform 9"/>
          <p:cNvSpPr/>
          <p:nvPr/>
        </p:nvSpPr>
        <p:spPr bwMode="auto">
          <a:xfrm>
            <a:off x="1077913" y="4508500"/>
            <a:ext cx="10115550" cy="1276350"/>
          </a:xfrm>
          <a:custGeom>
            <a:avLst/>
            <a:gdLst>
              <a:gd name="T0" fmla="*/ 75 w 12630"/>
              <a:gd name="T1" fmla="*/ 0 h 856"/>
              <a:gd name="T2" fmla="*/ 12555 w 12630"/>
              <a:gd name="T3" fmla="*/ 0 h 856"/>
              <a:gd name="T4" fmla="*/ 12630 w 12630"/>
              <a:gd name="T5" fmla="*/ 93 h 856"/>
              <a:gd name="T6" fmla="*/ 12630 w 12630"/>
              <a:gd name="T7" fmla="*/ 762 h 856"/>
              <a:gd name="T8" fmla="*/ 12555 w 12630"/>
              <a:gd name="T9" fmla="*/ 856 h 856"/>
              <a:gd name="T10" fmla="*/ 75 w 12630"/>
              <a:gd name="T11" fmla="*/ 856 h 856"/>
              <a:gd name="T12" fmla="*/ 0 w 12630"/>
              <a:gd name="T13" fmla="*/ 762 h 856"/>
              <a:gd name="T14" fmla="*/ 0 w 12630"/>
              <a:gd name="T15" fmla="*/ 93 h 856"/>
              <a:gd name="T16" fmla="*/ 75 w 12630"/>
              <a:gd name="T17" fmla="*/ 0 h 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630" h="856">
                <a:moveTo>
                  <a:pt x="75" y="0"/>
                </a:moveTo>
                <a:lnTo>
                  <a:pt x="12555" y="0"/>
                </a:lnTo>
                <a:cubicBezTo>
                  <a:pt x="12597" y="0"/>
                  <a:pt x="12630" y="42"/>
                  <a:pt x="12630" y="93"/>
                </a:cubicBezTo>
                <a:lnTo>
                  <a:pt x="12630" y="762"/>
                </a:lnTo>
                <a:cubicBezTo>
                  <a:pt x="12630" y="814"/>
                  <a:pt x="12597" y="856"/>
                  <a:pt x="12555" y="856"/>
                </a:cubicBezTo>
                <a:lnTo>
                  <a:pt x="75" y="856"/>
                </a:lnTo>
                <a:cubicBezTo>
                  <a:pt x="34" y="856"/>
                  <a:pt x="0" y="814"/>
                  <a:pt x="0" y="762"/>
                </a:cubicBezTo>
                <a:lnTo>
                  <a:pt x="0" y="93"/>
                </a:lnTo>
                <a:cubicBezTo>
                  <a:pt x="0" y="42"/>
                  <a:pt x="34" y="0"/>
                  <a:pt x="75" y="0"/>
                </a:cubicBezTo>
                <a:close/>
              </a:path>
            </a:pathLst>
          </a:custGeom>
          <a:solidFill>
            <a:schemeClr val="accent1">
              <a:lumMod val="20000"/>
              <a:lumOff val="80000"/>
            </a:schemeClr>
          </a:solidFill>
          <a:ln w="10" cap="flat">
            <a:solidFill>
              <a:schemeClr val="accent1">
                <a:lumMod val="40000"/>
                <a:lumOff val="60000"/>
              </a:schemeClr>
            </a:solidFill>
            <a:prstDash val="solid"/>
            <a:miter lim="800000"/>
          </a:ln>
        </p:spPr>
        <p:txBody>
          <a:bodyPr/>
          <a:lstStyle/>
          <a:p>
            <a:pPr>
              <a:buFont typeface="Arial" panose="020B0604020202020204" pitchFamily="34" charset="0"/>
              <a:buNone/>
              <a:defRPr/>
            </a:pPr>
            <a:endParaRPr lang="zh-CN" altLang="en-US"/>
          </a:p>
        </p:txBody>
      </p:sp>
      <p:sp>
        <p:nvSpPr>
          <p:cNvPr id="18" name="TextBox 17"/>
          <p:cNvSpPr txBox="1"/>
          <p:nvPr/>
        </p:nvSpPr>
        <p:spPr>
          <a:xfrm>
            <a:off x="3204799" y="2229059"/>
            <a:ext cx="7632848" cy="787523"/>
          </a:xfrm>
          <a:prstGeom prst="rect">
            <a:avLst/>
          </a:prstGeom>
          <a:noFill/>
        </p:spPr>
        <p:txBody>
          <a:bodyPr wrap="square">
            <a:spAutoFit/>
          </a:bodyPr>
          <a:lstStyle/>
          <a:p>
            <a:pPr>
              <a:lnSpc>
                <a:spcPct val="150000"/>
              </a:lnSpc>
              <a:buFont typeface="Arial" panose="020B0604020202020204" pitchFamily="34" charset="0"/>
              <a:buNone/>
              <a:defRPr/>
            </a:pPr>
            <a:r>
              <a:rPr lang="zh-CN" altLang="en-US" sz="1600" dirty="0">
                <a:latin typeface="+mn-ea"/>
                <a:ea typeface="+mn-ea"/>
              </a:rPr>
              <a:t>交通运输方式一般有铁路、公路、水路等。交通运输资料可向当地铁路、公路运输和航运管理部门进行调查，主要用作组织施工运输业务、选择运输方式的依据。</a:t>
            </a:r>
            <a:endParaRPr lang="zh-CN" altLang="en-US" sz="1600" dirty="0">
              <a:solidFill>
                <a:schemeClr val="accent1"/>
              </a:solidFill>
              <a:latin typeface="+mn-ea"/>
              <a:ea typeface="+mn-ea"/>
            </a:endParaRPr>
          </a:p>
        </p:txBody>
      </p:sp>
      <p:sp>
        <p:nvSpPr>
          <p:cNvPr id="19" name="TextBox 18"/>
          <p:cNvSpPr txBox="1"/>
          <p:nvPr/>
        </p:nvSpPr>
        <p:spPr>
          <a:xfrm>
            <a:off x="3362077" y="4581525"/>
            <a:ext cx="7632948" cy="1155700"/>
          </a:xfrm>
          <a:prstGeom prst="rect">
            <a:avLst/>
          </a:prstGeom>
          <a:noFill/>
        </p:spPr>
        <p:txBody>
          <a:bodyPr wrap="square">
            <a:spAutoFit/>
          </a:bodyPr>
          <a:lstStyle/>
          <a:p>
            <a:pPr>
              <a:lnSpc>
                <a:spcPct val="150000"/>
              </a:lnSpc>
              <a:buFont typeface="Arial" panose="020B0604020202020204" pitchFamily="34" charset="0"/>
              <a:buNone/>
              <a:defRPr/>
            </a:pPr>
            <a:r>
              <a:rPr lang="zh-CN" altLang="en-US" sz="1600" dirty="0">
                <a:latin typeface="+mn-ea"/>
                <a:ea typeface="+mn-ea"/>
              </a:rPr>
              <a:t>机械设备是指施工项目的主要工艺设备，建筑材料是指水泥、钢材、木材、砂、石、砖、预制构件等，是确定供应计划、加工方式、储存和堆放场地，以及建造临时设施的依据。</a:t>
            </a:r>
            <a:endParaRPr lang="zh-CN" altLang="en-US" sz="1600" dirty="0">
              <a:solidFill>
                <a:schemeClr val="accent1"/>
              </a:solidFill>
              <a:latin typeface="+mn-ea"/>
              <a:ea typeface="+mn-ea"/>
            </a:endParaRPr>
          </a:p>
        </p:txBody>
      </p:sp>
      <p:sp>
        <p:nvSpPr>
          <p:cNvPr id="24" name="TextBox 23"/>
          <p:cNvSpPr txBox="1"/>
          <p:nvPr/>
        </p:nvSpPr>
        <p:spPr>
          <a:xfrm>
            <a:off x="4081463" y="1412875"/>
            <a:ext cx="3960812" cy="369888"/>
          </a:xfrm>
          <a:prstGeom prst="rect">
            <a:avLst/>
          </a:prstGeom>
          <a:noFill/>
        </p:spPr>
        <p:txBody>
          <a:bodyPr>
            <a:spAutoFit/>
          </a:bodyPr>
          <a:lstStyle/>
          <a:p>
            <a:pPr>
              <a:buFont typeface="Arial" panose="020B0604020202020204" pitchFamily="34" charset="0"/>
              <a:buNone/>
              <a:defRPr/>
            </a:pPr>
            <a:r>
              <a:rPr lang="zh-CN" altLang="en-US" b="1" dirty="0">
                <a:latin typeface="+mn-ea"/>
                <a:ea typeface="+mn-ea"/>
              </a:rPr>
              <a:t>三、交通运输资料的调查</a:t>
            </a:r>
            <a:endParaRPr lang="zh-CN" altLang="en-US" b="1" dirty="0">
              <a:latin typeface="+mn-ea"/>
              <a:ea typeface="+mn-ea"/>
            </a:endParaRPr>
          </a:p>
        </p:txBody>
      </p:sp>
      <p:sp>
        <p:nvSpPr>
          <p:cNvPr id="25" name="TextBox 24"/>
          <p:cNvSpPr txBox="1"/>
          <p:nvPr/>
        </p:nvSpPr>
        <p:spPr>
          <a:xfrm>
            <a:off x="4081463" y="3933825"/>
            <a:ext cx="4176712" cy="368300"/>
          </a:xfrm>
          <a:prstGeom prst="rect">
            <a:avLst/>
          </a:prstGeom>
          <a:noFill/>
        </p:spPr>
        <p:txBody>
          <a:bodyPr>
            <a:spAutoFit/>
          </a:bodyPr>
          <a:lstStyle/>
          <a:p>
            <a:pPr>
              <a:buFont typeface="Arial" panose="020B0604020202020204" pitchFamily="34" charset="0"/>
              <a:buNone/>
              <a:defRPr/>
            </a:pPr>
            <a:r>
              <a:rPr lang="zh-CN" altLang="en-US" b="1" dirty="0">
                <a:latin typeface="+mn-ea"/>
                <a:ea typeface="+mn-ea"/>
              </a:rPr>
              <a:t>四、机械设备与建筑材料的调查</a:t>
            </a:r>
            <a:endParaRPr lang="zh-CN" altLang="en-US" b="1" dirty="0">
              <a:latin typeface="+mn-ea"/>
              <a:ea typeface="+mn-ea"/>
            </a:endParaRPr>
          </a:p>
        </p:txBody>
      </p:sp>
      <p:sp>
        <p:nvSpPr>
          <p:cNvPr id="14" name="TextBox 13"/>
          <p:cNvSpPr txBox="1">
            <a:spLocks noChangeArrowheads="1"/>
          </p:cNvSpPr>
          <p:nvPr/>
        </p:nvSpPr>
        <p:spPr bwMode="auto">
          <a:xfrm>
            <a:off x="1417861" y="106363"/>
            <a:ext cx="5041900" cy="369332"/>
          </a:xfrm>
          <a:prstGeom prst="rect">
            <a:avLst/>
          </a:prstGeom>
          <a:noFill/>
          <a:ln w="9525">
            <a:noFill/>
            <a:miter lim="800000"/>
          </a:ln>
        </p:spPr>
        <p:txBody>
          <a:bodyPr>
            <a:spAutoFit/>
          </a:bodyPr>
          <a:lstStyle/>
          <a:p>
            <a:pPr>
              <a:buFont typeface="Arial" panose="020B0604020202020204" pitchFamily="34" charset="0"/>
              <a:buNone/>
            </a:pPr>
            <a:r>
              <a:rPr lang="zh-CN" altLang="en-US" dirty="0">
                <a:solidFill>
                  <a:schemeClr val="accent2"/>
                </a:solidFill>
                <a:latin typeface="微软雅黑" panose="020B0503020204020204" pitchFamily="34" charset="-122"/>
                <a:ea typeface="微软雅黑" panose="020B0503020204020204" pitchFamily="34" charset="-122"/>
              </a:rPr>
              <a:t>原始资料的调查分析</a:t>
            </a:r>
            <a:endParaRPr lang="zh-CN" altLang="en-US" dirty="0">
              <a:solidFill>
                <a:schemeClr val="accent2"/>
              </a:solidFill>
              <a:latin typeface="微软雅黑" panose="020B0503020204020204" pitchFamily="34" charset="-122"/>
              <a:ea typeface="微软雅黑" panose="020B0503020204020204" pitchFamily="34" charset="-122"/>
            </a:endParaRPr>
          </a:p>
        </p:txBody>
      </p:sp>
      <p:sp>
        <p:nvSpPr>
          <p:cNvPr id="15" name="TextBox 55"/>
          <p:cNvSpPr txBox="1">
            <a:spLocks noChangeArrowheads="1"/>
          </p:cNvSpPr>
          <p:nvPr/>
        </p:nvSpPr>
        <p:spPr bwMode="auto">
          <a:xfrm>
            <a:off x="-238323" y="124494"/>
            <a:ext cx="1497013" cy="369332"/>
          </a:xfrm>
          <a:prstGeom prst="rect">
            <a:avLst/>
          </a:prstGeom>
          <a:noFill/>
          <a:ln w="9525">
            <a:noFill/>
            <a:miter lim="800000"/>
          </a:ln>
        </p:spPr>
        <p:txBody>
          <a:bodyPr>
            <a:spAutoFit/>
          </a:bodyPr>
          <a:lstStyle/>
          <a:p>
            <a:pPr algn="r">
              <a:buFont typeface="Arial" panose="020B0604020202020204" pitchFamily="34" charset="0"/>
              <a:buNone/>
            </a:pPr>
            <a:r>
              <a:rPr lang="zh-CN" altLang="en-US" dirty="0">
                <a:solidFill>
                  <a:schemeClr val="accent2"/>
                </a:solidFill>
                <a:latin typeface="华文细黑" panose="02010600040101010101" pitchFamily="2" charset="-122"/>
                <a:ea typeface="华文细黑" panose="02010600040101010101" pitchFamily="2" charset="-122"/>
                <a:cs typeface="华文细黑" panose="02010600040101010101" pitchFamily="2" charset="-122"/>
              </a:rPr>
              <a:t>学习任务</a:t>
            </a:r>
            <a:r>
              <a:rPr lang="en-US" altLang="zh-CN" dirty="0">
                <a:solidFill>
                  <a:schemeClr val="accent2"/>
                </a:solidFill>
                <a:latin typeface="华文细黑" panose="02010600040101010101" pitchFamily="2" charset="-122"/>
                <a:ea typeface="华文细黑" panose="02010600040101010101" pitchFamily="2" charset="-122"/>
                <a:cs typeface="华文细黑" panose="02010600040101010101" pitchFamily="2" charset="-122"/>
              </a:rPr>
              <a:t>1</a:t>
            </a:r>
            <a:endParaRPr lang="zh-CN" altLang="en-US" dirty="0">
              <a:solidFill>
                <a:schemeClr val="accent2"/>
              </a:solidFill>
              <a:latin typeface="华文细黑" panose="02010600040101010101" pitchFamily="2" charset="-122"/>
              <a:ea typeface="华文细黑" panose="02010600040101010101" pitchFamily="2" charset="-122"/>
              <a:cs typeface="华文细黑" panose="02010600040101010101" pitchFamily="2" charset="-122"/>
            </a:endParaRPr>
          </a:p>
        </p:txBody>
      </p:sp>
      <p:sp>
        <p:nvSpPr>
          <p:cNvPr id="16" name="Freeform 10"/>
          <p:cNvSpPr>
            <a:spLocks noEditPoints="1"/>
          </p:cNvSpPr>
          <p:nvPr/>
        </p:nvSpPr>
        <p:spPr bwMode="auto">
          <a:xfrm>
            <a:off x="1417861" y="2060575"/>
            <a:ext cx="1212924" cy="1455737"/>
          </a:xfrm>
          <a:custGeom>
            <a:avLst/>
            <a:gdLst>
              <a:gd name="T0" fmla="*/ 1868488 w 2333"/>
              <a:gd name="T1" fmla="*/ 0 h 1818"/>
              <a:gd name="T2" fmla="*/ 1868488 w 2333"/>
              <a:gd name="T3" fmla="*/ 1092204 h 1818"/>
              <a:gd name="T4" fmla="*/ 933844 w 2333"/>
              <a:gd name="T5" fmla="*/ 1455738 h 1818"/>
              <a:gd name="T6" fmla="*/ 0 w 2333"/>
              <a:gd name="T7" fmla="*/ 1092204 h 1818"/>
              <a:gd name="T8" fmla="*/ 0 w 2333"/>
              <a:gd name="T9" fmla="*/ 0 h 1818"/>
              <a:gd name="T10" fmla="*/ 1868488 w 2333"/>
              <a:gd name="T11" fmla="*/ 0 h 1818"/>
              <a:gd name="T12" fmla="*/ 933844 w 2333"/>
              <a:gd name="T13" fmla="*/ 0 h 1818"/>
              <a:gd name="T14" fmla="*/ 0 60000 65536"/>
              <a:gd name="T15" fmla="*/ 0 60000 65536"/>
              <a:gd name="T16" fmla="*/ 0 60000 65536"/>
              <a:gd name="T17" fmla="*/ 0 60000 65536"/>
              <a:gd name="T18" fmla="*/ 0 60000 65536"/>
              <a:gd name="T19" fmla="*/ 0 60000 65536"/>
              <a:gd name="T20" fmla="*/ 0 60000 65536"/>
              <a:gd name="T21" fmla="*/ 0 w 2333"/>
              <a:gd name="T22" fmla="*/ 0 h 1818"/>
              <a:gd name="T23" fmla="*/ 2333 w 2333"/>
              <a:gd name="T24" fmla="*/ 1818 h 18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333" h="1818">
                <a:moveTo>
                  <a:pt x="2333" y="0"/>
                </a:moveTo>
                <a:lnTo>
                  <a:pt x="2333" y="1364"/>
                </a:lnTo>
                <a:lnTo>
                  <a:pt x="1166" y="1818"/>
                </a:lnTo>
                <a:lnTo>
                  <a:pt x="0" y="1364"/>
                </a:lnTo>
                <a:lnTo>
                  <a:pt x="0" y="0"/>
                </a:lnTo>
                <a:lnTo>
                  <a:pt x="2333" y="0"/>
                </a:lnTo>
                <a:close/>
                <a:moveTo>
                  <a:pt x="1166" y="0"/>
                </a:moveTo>
              </a:path>
            </a:pathLst>
          </a:custGeom>
          <a:solidFill>
            <a:schemeClr val="accent6"/>
          </a:solidFill>
          <a:ln w="9525">
            <a:noFill/>
            <a:round/>
          </a:ln>
        </p:spPr>
        <p:txBody>
          <a:bodyPr/>
          <a:lstStyle/>
          <a:p>
            <a:endParaRPr lang="zh-CN" altLang="en-US"/>
          </a:p>
        </p:txBody>
      </p:sp>
      <p:sp>
        <p:nvSpPr>
          <p:cNvPr id="17" name="TextBox 19"/>
          <p:cNvSpPr txBox="1"/>
          <p:nvPr/>
        </p:nvSpPr>
        <p:spPr>
          <a:xfrm>
            <a:off x="1726245" y="2308557"/>
            <a:ext cx="604838" cy="708025"/>
          </a:xfrm>
          <a:prstGeom prst="rect">
            <a:avLst/>
          </a:prstGeom>
          <a:noFill/>
        </p:spPr>
        <p:txBody>
          <a:bodyPr>
            <a:spAutoFit/>
          </a:bodyPr>
          <a:lstStyle/>
          <a:p>
            <a:pPr algn="ctr">
              <a:buFont typeface="Arial" panose="020B0604020202020204" pitchFamily="34" charset="0"/>
              <a:buNone/>
              <a:defRPr/>
            </a:pPr>
            <a:r>
              <a:rPr lang="en-US" altLang="zh-CN" sz="4000" dirty="0">
                <a:solidFill>
                  <a:srgbClr val="F8F8F8"/>
                </a:solidFill>
                <a:latin typeface="+mn-ea"/>
                <a:ea typeface="+mn-ea"/>
              </a:rPr>
              <a:t>3</a:t>
            </a:r>
            <a:endParaRPr lang="en-US" altLang="zh-CN" sz="4000" dirty="0">
              <a:solidFill>
                <a:srgbClr val="F8F8F8"/>
              </a:solidFill>
              <a:latin typeface="+mn-ea"/>
              <a:ea typeface="+mn-ea"/>
            </a:endParaRPr>
          </a:p>
        </p:txBody>
      </p:sp>
      <p:sp>
        <p:nvSpPr>
          <p:cNvPr id="20" name="Freeform 10"/>
          <p:cNvSpPr>
            <a:spLocks noEditPoints="1"/>
          </p:cNvSpPr>
          <p:nvPr/>
        </p:nvSpPr>
        <p:spPr bwMode="auto">
          <a:xfrm>
            <a:off x="1417861" y="4508500"/>
            <a:ext cx="1212924" cy="1455737"/>
          </a:xfrm>
          <a:custGeom>
            <a:avLst/>
            <a:gdLst>
              <a:gd name="T0" fmla="*/ 1868488 w 2333"/>
              <a:gd name="T1" fmla="*/ 0 h 1818"/>
              <a:gd name="T2" fmla="*/ 1868488 w 2333"/>
              <a:gd name="T3" fmla="*/ 1092204 h 1818"/>
              <a:gd name="T4" fmla="*/ 933844 w 2333"/>
              <a:gd name="T5" fmla="*/ 1455738 h 1818"/>
              <a:gd name="T6" fmla="*/ 0 w 2333"/>
              <a:gd name="T7" fmla="*/ 1092204 h 1818"/>
              <a:gd name="T8" fmla="*/ 0 w 2333"/>
              <a:gd name="T9" fmla="*/ 0 h 1818"/>
              <a:gd name="T10" fmla="*/ 1868488 w 2333"/>
              <a:gd name="T11" fmla="*/ 0 h 1818"/>
              <a:gd name="T12" fmla="*/ 933844 w 2333"/>
              <a:gd name="T13" fmla="*/ 0 h 1818"/>
              <a:gd name="T14" fmla="*/ 0 60000 65536"/>
              <a:gd name="T15" fmla="*/ 0 60000 65536"/>
              <a:gd name="T16" fmla="*/ 0 60000 65536"/>
              <a:gd name="T17" fmla="*/ 0 60000 65536"/>
              <a:gd name="T18" fmla="*/ 0 60000 65536"/>
              <a:gd name="T19" fmla="*/ 0 60000 65536"/>
              <a:gd name="T20" fmla="*/ 0 60000 65536"/>
              <a:gd name="T21" fmla="*/ 0 w 2333"/>
              <a:gd name="T22" fmla="*/ 0 h 1818"/>
              <a:gd name="T23" fmla="*/ 2333 w 2333"/>
              <a:gd name="T24" fmla="*/ 1818 h 18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333" h="1818">
                <a:moveTo>
                  <a:pt x="2333" y="0"/>
                </a:moveTo>
                <a:lnTo>
                  <a:pt x="2333" y="1364"/>
                </a:lnTo>
                <a:lnTo>
                  <a:pt x="1166" y="1818"/>
                </a:lnTo>
                <a:lnTo>
                  <a:pt x="0" y="1364"/>
                </a:lnTo>
                <a:lnTo>
                  <a:pt x="0" y="0"/>
                </a:lnTo>
                <a:lnTo>
                  <a:pt x="2333" y="0"/>
                </a:lnTo>
                <a:close/>
                <a:moveTo>
                  <a:pt x="1166" y="0"/>
                </a:moveTo>
              </a:path>
            </a:pathLst>
          </a:custGeom>
          <a:solidFill>
            <a:schemeClr val="accent6">
              <a:lumMod val="75000"/>
            </a:schemeClr>
          </a:solidFill>
          <a:ln w="9525">
            <a:noFill/>
            <a:round/>
          </a:ln>
        </p:spPr>
        <p:txBody>
          <a:bodyPr/>
          <a:lstStyle/>
          <a:p>
            <a:endParaRPr lang="zh-CN" altLang="en-US"/>
          </a:p>
        </p:txBody>
      </p:sp>
      <p:sp>
        <p:nvSpPr>
          <p:cNvPr id="21" name="TextBox 19"/>
          <p:cNvSpPr txBox="1"/>
          <p:nvPr/>
        </p:nvSpPr>
        <p:spPr>
          <a:xfrm>
            <a:off x="1726245" y="4756482"/>
            <a:ext cx="604838" cy="708025"/>
          </a:xfrm>
          <a:prstGeom prst="rect">
            <a:avLst/>
          </a:prstGeom>
          <a:noFill/>
        </p:spPr>
        <p:txBody>
          <a:bodyPr>
            <a:spAutoFit/>
          </a:bodyPr>
          <a:lstStyle/>
          <a:p>
            <a:pPr algn="ctr">
              <a:buFont typeface="Arial" panose="020B0604020202020204" pitchFamily="34" charset="0"/>
              <a:buNone/>
              <a:defRPr/>
            </a:pPr>
            <a:r>
              <a:rPr lang="en-US" altLang="zh-CN" sz="4000" dirty="0">
                <a:solidFill>
                  <a:srgbClr val="F8F8F8"/>
                </a:solidFill>
                <a:latin typeface="+mn-ea"/>
                <a:ea typeface="+mn-ea"/>
              </a:rPr>
              <a:t>4</a:t>
            </a:r>
            <a:endParaRPr lang="en-US" altLang="zh-CN" sz="4000" dirty="0">
              <a:solidFill>
                <a:srgbClr val="F8F8F8"/>
              </a:solidFill>
              <a:latin typeface="+mn-ea"/>
              <a:ea typeface="+mn-ea"/>
            </a:endParaRPr>
          </a:p>
        </p:txBody>
      </p:sp>
    </p:spTree>
  </p:cSld>
  <p:clrMapOvr>
    <a:masterClrMapping/>
  </p:clrMapOvr>
  <p:transition spd="slow">
    <p:fade/>
  </p:transition>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extBox 26"/>
          <p:cNvSpPr txBox="1"/>
          <p:nvPr/>
        </p:nvSpPr>
        <p:spPr>
          <a:xfrm>
            <a:off x="1365250" y="116632"/>
            <a:ext cx="4157067" cy="646331"/>
          </a:xfrm>
          <a:prstGeom prst="rect">
            <a:avLst/>
          </a:prstGeom>
          <a:noFill/>
        </p:spPr>
        <p:txBody>
          <a:bodyPr wrap="square" rtlCol="0">
            <a:spAutoFit/>
          </a:bodyPr>
          <a:lstStyle/>
          <a:p>
            <a:pPr marL="0" lvl="1"/>
            <a:r>
              <a:rPr lang="zh-CN" altLang="en-US" dirty="0" smtClean="0">
                <a:solidFill>
                  <a:schemeClr val="accent2"/>
                </a:solidFill>
                <a:latin typeface="+mn-ea"/>
                <a:ea typeface="+mn-ea"/>
              </a:rPr>
              <a:t>建筑工地</a:t>
            </a:r>
            <a:r>
              <a:rPr lang="zh-CN" altLang="en-US" dirty="0">
                <a:solidFill>
                  <a:schemeClr val="accent2"/>
                </a:solidFill>
                <a:latin typeface="+mn-ea"/>
                <a:ea typeface="+mn-ea"/>
              </a:rPr>
              <a:t>文明施工标准</a:t>
            </a:r>
            <a:endParaRPr lang="zh-CN" altLang="en-US" dirty="0">
              <a:solidFill>
                <a:schemeClr val="accent2"/>
              </a:solidFill>
              <a:latin typeface="+mn-ea"/>
              <a:ea typeface="+mn-ea"/>
            </a:endParaRPr>
          </a:p>
          <a:p>
            <a:pPr marL="0" lvl="1">
              <a:buFont typeface="Arial" panose="020B0604020202020204" pitchFamily="34" charset="0"/>
              <a:buNone/>
            </a:pPr>
            <a:endParaRPr lang="zh-CN" altLang="en-US" dirty="0">
              <a:solidFill>
                <a:schemeClr val="accent2"/>
              </a:solidFill>
              <a:latin typeface="+mn-ea"/>
              <a:ea typeface="+mn-ea"/>
            </a:endParaRPr>
          </a:p>
        </p:txBody>
      </p:sp>
      <p:sp>
        <p:nvSpPr>
          <p:cNvPr id="11" name="文本框 10"/>
          <p:cNvSpPr txBox="1"/>
          <p:nvPr/>
        </p:nvSpPr>
        <p:spPr>
          <a:xfrm>
            <a:off x="541520" y="762963"/>
            <a:ext cx="2478825" cy="400110"/>
          </a:xfrm>
          <a:prstGeom prst="rect">
            <a:avLst/>
          </a:prstGeom>
          <a:noFill/>
        </p:spPr>
        <p:txBody>
          <a:bodyPr wrap="square" rtlCol="0">
            <a:spAutoFit/>
          </a:bodyPr>
          <a:lstStyle/>
          <a:p>
            <a:r>
              <a:rPr lang="zh-CN" altLang="en-US" sz="2000" b="1" dirty="0">
                <a:latin typeface="华文细黑" panose="02010600040101010101" pitchFamily="2" charset="-122"/>
                <a:ea typeface="华文细黑" panose="02010600040101010101" pitchFamily="2" charset="-122"/>
              </a:rPr>
              <a:t>拓展知识</a:t>
            </a:r>
            <a:endParaRPr lang="zh-CN" altLang="en-US" sz="2000" b="1" dirty="0">
              <a:latin typeface="华文细黑" panose="02010600040101010101" pitchFamily="2" charset="-122"/>
              <a:ea typeface="华文细黑" panose="02010600040101010101" pitchFamily="2" charset="-122"/>
            </a:endParaRPr>
          </a:p>
        </p:txBody>
      </p:sp>
      <p:sp>
        <p:nvSpPr>
          <p:cNvPr id="4" name="矩形 3"/>
          <p:cNvSpPr/>
          <p:nvPr/>
        </p:nvSpPr>
        <p:spPr>
          <a:xfrm>
            <a:off x="625773" y="1628801"/>
            <a:ext cx="6120680" cy="5078313"/>
          </a:xfrm>
          <a:prstGeom prst="rect">
            <a:avLst/>
          </a:prstGeom>
        </p:spPr>
        <p:txBody>
          <a:bodyPr wrap="square">
            <a:spAutoFit/>
          </a:bodyPr>
          <a:lstStyle/>
          <a:p>
            <a:pPr latinLnBrk="1">
              <a:lnSpc>
                <a:spcPct val="200000"/>
              </a:lnSpc>
            </a:pPr>
            <a:r>
              <a:rPr lang="en-US" altLang="zh-CN" dirty="0" smtClean="0">
                <a:solidFill>
                  <a:schemeClr val="accent1"/>
                </a:solidFill>
                <a:latin typeface="微软雅黑" panose="020B0503020204020204" pitchFamily="34" charset="-122"/>
                <a:ea typeface="微软雅黑" panose="020B0503020204020204" pitchFamily="34" charset="-122"/>
              </a:rPr>
              <a:t>3</a:t>
            </a:r>
            <a:r>
              <a:rPr lang="zh-CN" altLang="en-US" dirty="0">
                <a:solidFill>
                  <a:schemeClr val="accent1"/>
                </a:solidFill>
                <a:latin typeface="微软雅黑" panose="020B0503020204020204" pitchFamily="34" charset="-122"/>
                <a:ea typeface="微软雅黑" panose="020B0503020204020204" pitchFamily="34" charset="-122"/>
              </a:rPr>
              <a:t>．临建材质统一标准化</a:t>
            </a:r>
            <a:endParaRPr lang="zh-CN" altLang="en-US" dirty="0">
              <a:solidFill>
                <a:schemeClr val="accent1"/>
              </a:solidFill>
              <a:latin typeface="微软雅黑" panose="020B0503020204020204" pitchFamily="34" charset="-122"/>
              <a:ea typeface="微软雅黑" panose="020B0503020204020204" pitchFamily="34" charset="-122"/>
            </a:endParaRPr>
          </a:p>
          <a:p>
            <a:pPr latinLnBrk="1">
              <a:lnSpc>
                <a:spcPct val="200000"/>
              </a:lnSpc>
            </a:pPr>
            <a:r>
              <a:rPr lang="zh-CN" altLang="en-US" dirty="0">
                <a:solidFill>
                  <a:schemeClr val="accent1"/>
                </a:solidFill>
                <a:latin typeface="微软雅黑" panose="020B0503020204020204" pitchFamily="34" charset="-122"/>
                <a:ea typeface="微软雅黑" panose="020B0503020204020204" pitchFamily="34" charset="-122"/>
              </a:rPr>
              <a:t>（</a:t>
            </a:r>
            <a:r>
              <a:rPr lang="en-US" altLang="zh-CN" dirty="0">
                <a:solidFill>
                  <a:schemeClr val="accent1"/>
                </a:solidFill>
                <a:latin typeface="微软雅黑" panose="020B0503020204020204" pitchFamily="34" charset="-122"/>
                <a:ea typeface="微软雅黑" panose="020B0503020204020204" pitchFamily="34" charset="-122"/>
              </a:rPr>
              <a:t>1</a:t>
            </a:r>
            <a:r>
              <a:rPr lang="zh-CN" altLang="en-US" dirty="0">
                <a:solidFill>
                  <a:schemeClr val="accent1"/>
                </a:solidFill>
                <a:latin typeface="微软雅黑" panose="020B0503020204020204" pitchFamily="34" charset="-122"/>
                <a:ea typeface="微软雅黑" panose="020B0503020204020204" pitchFamily="34" charset="-122"/>
              </a:rPr>
              <a:t>）施工现场宜按下列四类临时建筑物进行组织安排。</a:t>
            </a:r>
            <a:endParaRPr lang="zh-CN" altLang="en-US" dirty="0">
              <a:solidFill>
                <a:schemeClr val="accent1"/>
              </a:solidFill>
              <a:latin typeface="微软雅黑" panose="020B0503020204020204" pitchFamily="34" charset="-122"/>
              <a:ea typeface="微软雅黑" panose="020B0503020204020204" pitchFamily="34" charset="-122"/>
            </a:endParaRPr>
          </a:p>
          <a:p>
            <a:pPr latinLnBrk="1">
              <a:lnSpc>
                <a:spcPct val="200000"/>
              </a:lnSpc>
            </a:pPr>
            <a:r>
              <a:rPr lang="zh-CN" altLang="en-US" dirty="0">
                <a:solidFill>
                  <a:schemeClr val="accent1"/>
                </a:solidFill>
                <a:latin typeface="微软雅黑" panose="020B0503020204020204" pitchFamily="34" charset="-122"/>
                <a:ea typeface="微软雅黑" panose="020B0503020204020204" pitchFamily="34" charset="-122"/>
              </a:rPr>
              <a:t>（</a:t>
            </a:r>
            <a:r>
              <a:rPr lang="en-US" altLang="zh-CN" dirty="0">
                <a:solidFill>
                  <a:schemeClr val="accent1"/>
                </a:solidFill>
                <a:latin typeface="微软雅黑" panose="020B0503020204020204" pitchFamily="34" charset="-122"/>
                <a:ea typeface="微软雅黑" panose="020B0503020204020204" pitchFamily="34" charset="-122"/>
              </a:rPr>
              <a:t>2</a:t>
            </a:r>
            <a:r>
              <a:rPr lang="zh-CN" altLang="en-US" dirty="0">
                <a:solidFill>
                  <a:schemeClr val="accent1"/>
                </a:solidFill>
                <a:latin typeface="微软雅黑" panose="020B0503020204020204" pitchFamily="34" charset="-122"/>
                <a:ea typeface="微软雅黑" panose="020B0503020204020204" pitchFamily="34" charset="-122"/>
              </a:rPr>
              <a:t>）施工现场、生活临建设施一层檐口高度不低于 </a:t>
            </a:r>
            <a:r>
              <a:rPr lang="en-US" altLang="zh-CN" dirty="0">
                <a:solidFill>
                  <a:schemeClr val="accent1"/>
                </a:solidFill>
                <a:latin typeface="微软雅黑" panose="020B0503020204020204" pitchFamily="34" charset="-122"/>
                <a:ea typeface="微软雅黑" panose="020B0503020204020204" pitchFamily="34" charset="-122"/>
              </a:rPr>
              <a:t>2.8 </a:t>
            </a:r>
            <a:r>
              <a:rPr lang="zh-CN" altLang="en-US" dirty="0">
                <a:solidFill>
                  <a:schemeClr val="accent1"/>
                </a:solidFill>
                <a:latin typeface="微软雅黑" panose="020B0503020204020204" pitchFamily="34" charset="-122"/>
                <a:ea typeface="微软雅黑" panose="020B0503020204020204" pitchFamily="34" charset="-122"/>
              </a:rPr>
              <a:t>米，层数宜为一层或两层，其中配电房采用砖房，应采用防火材料进行吊顶，采用外开门，</a:t>
            </a:r>
            <a:endParaRPr lang="zh-CN" altLang="en-US" dirty="0">
              <a:solidFill>
                <a:schemeClr val="accent1"/>
              </a:solidFill>
              <a:latin typeface="微软雅黑" panose="020B0503020204020204" pitchFamily="34" charset="-122"/>
              <a:ea typeface="微软雅黑" panose="020B0503020204020204" pitchFamily="34" charset="-122"/>
            </a:endParaRPr>
          </a:p>
          <a:p>
            <a:pPr latinLnBrk="1">
              <a:lnSpc>
                <a:spcPct val="200000"/>
              </a:lnSpc>
            </a:pPr>
            <a:r>
              <a:rPr lang="zh-CN" altLang="en-US" dirty="0">
                <a:solidFill>
                  <a:schemeClr val="accent1"/>
                </a:solidFill>
                <a:latin typeface="微软雅黑" panose="020B0503020204020204" pitchFamily="34" charset="-122"/>
                <a:ea typeface="微软雅黑" panose="020B0503020204020204" pitchFamily="34" charset="-122"/>
              </a:rPr>
              <a:t>使用面积不少于 </a:t>
            </a:r>
            <a:r>
              <a:rPr lang="en-US" altLang="zh-CN" dirty="0">
                <a:solidFill>
                  <a:schemeClr val="accent1"/>
                </a:solidFill>
                <a:latin typeface="微软雅黑" panose="020B0503020204020204" pitchFamily="34" charset="-122"/>
                <a:ea typeface="微软雅黑" panose="020B0503020204020204" pitchFamily="34" charset="-122"/>
              </a:rPr>
              <a:t>9 </a:t>
            </a:r>
            <a:r>
              <a:rPr lang="zh-CN" altLang="en-US" dirty="0">
                <a:solidFill>
                  <a:schemeClr val="accent1"/>
                </a:solidFill>
                <a:latin typeface="微软雅黑" panose="020B0503020204020204" pitchFamily="34" charset="-122"/>
                <a:ea typeface="微软雅黑" panose="020B0503020204020204" pitchFamily="34" charset="-122"/>
              </a:rPr>
              <a:t>平方米。</a:t>
            </a:r>
            <a:endParaRPr lang="zh-CN" altLang="en-US" dirty="0">
              <a:solidFill>
                <a:schemeClr val="accent1"/>
              </a:solidFill>
              <a:latin typeface="微软雅黑" panose="020B0503020204020204" pitchFamily="34" charset="-122"/>
              <a:ea typeface="微软雅黑" panose="020B0503020204020204" pitchFamily="34" charset="-122"/>
            </a:endParaRPr>
          </a:p>
          <a:p>
            <a:pPr latinLnBrk="1">
              <a:lnSpc>
                <a:spcPct val="200000"/>
              </a:lnSpc>
            </a:pPr>
            <a:r>
              <a:rPr lang="zh-CN" altLang="en-US" dirty="0">
                <a:solidFill>
                  <a:schemeClr val="accent1"/>
                </a:solidFill>
                <a:latin typeface="微软雅黑" panose="020B0503020204020204" pitchFamily="34" charset="-122"/>
                <a:ea typeface="微软雅黑" panose="020B0503020204020204" pitchFamily="34" charset="-122"/>
              </a:rPr>
              <a:t>（</a:t>
            </a:r>
            <a:r>
              <a:rPr lang="en-US" altLang="zh-CN" dirty="0">
                <a:solidFill>
                  <a:schemeClr val="accent1"/>
                </a:solidFill>
                <a:latin typeface="微软雅黑" panose="020B0503020204020204" pitchFamily="34" charset="-122"/>
                <a:ea typeface="微软雅黑" panose="020B0503020204020204" pitchFamily="34" charset="-122"/>
              </a:rPr>
              <a:t>3</a:t>
            </a:r>
            <a:r>
              <a:rPr lang="zh-CN" altLang="en-US" dirty="0">
                <a:solidFill>
                  <a:schemeClr val="accent1"/>
                </a:solidFill>
                <a:latin typeface="微软雅黑" panose="020B0503020204020204" pitchFamily="34" charset="-122"/>
                <a:ea typeface="微软雅黑" panose="020B0503020204020204" pitchFamily="34" charset="-122"/>
              </a:rPr>
              <a:t>）所有施工、生活临建设施必须经过项目经理部统一规划、设计、审批、施工验收五道工序，方可投入使用。</a:t>
            </a:r>
            <a:endParaRPr lang="zh-CN" altLang="en-US" dirty="0">
              <a:solidFill>
                <a:schemeClr val="accent1"/>
              </a:solidFill>
              <a:latin typeface="微软雅黑" panose="020B0503020204020204" pitchFamily="34" charset="-122"/>
              <a:ea typeface="微软雅黑" panose="020B0503020204020204" pitchFamily="34" charset="-122"/>
            </a:endParaRPr>
          </a:p>
          <a:p>
            <a:pPr latinLnBrk="1"/>
            <a:br>
              <a:rPr lang="zh-CN" altLang="en-US" dirty="0">
                <a:solidFill>
                  <a:schemeClr val="tx1">
                    <a:lumMod val="50000"/>
                    <a:lumOff val="50000"/>
                  </a:schemeClr>
                </a:solidFill>
                <a:latin typeface="微软雅黑" panose="020B0503020204020204" pitchFamily="34" charset="-122"/>
                <a:ea typeface="微软雅黑" panose="020B0503020204020204" pitchFamily="34" charset="-122"/>
              </a:rPr>
            </a:br>
            <a:endParaRPr lang="zh-CN" altLang="en-US" dirty="0">
              <a:solidFill>
                <a:schemeClr val="tx1">
                  <a:lumMod val="50000"/>
                  <a:lumOff val="50000"/>
                </a:schemeClr>
              </a:solidFill>
              <a:latin typeface="微软雅黑" panose="020B0503020204020204" pitchFamily="34" charset="-122"/>
              <a:ea typeface="微软雅黑" panose="020B0503020204020204" pitchFamily="34" charset="-122"/>
            </a:endParaRPr>
          </a:p>
        </p:txBody>
      </p:sp>
      <p:pic>
        <p:nvPicPr>
          <p:cNvPr id="5" name="Picture 2"/>
          <p:cNvPicPr>
            <a:picLocks noChangeAspect="1" noChangeArrowheads="1"/>
          </p:cNvPicPr>
          <p:nvPr/>
        </p:nvPicPr>
        <p:blipFill>
          <a:blip r:embed="rId1" cstate="print"/>
          <a:srcRect/>
          <a:stretch>
            <a:fillRect/>
          </a:stretch>
        </p:blipFill>
        <p:spPr bwMode="auto">
          <a:xfrm>
            <a:off x="7178501" y="2204865"/>
            <a:ext cx="4001292" cy="2479873"/>
          </a:xfrm>
          <a:prstGeom prst="rect">
            <a:avLst/>
          </a:prstGeom>
          <a:noFill/>
          <a:ln w="9525">
            <a:noFill/>
            <a:miter lim="800000"/>
            <a:headEnd/>
            <a:tailEnd/>
          </a:ln>
        </p:spPr>
      </p:pic>
    </p:spTree>
  </p:cSld>
  <p:clrMapOvr>
    <a:masterClrMapping/>
  </p:clrMapOvr>
  <p:transition spd="slow">
    <p:fade/>
  </p:transition>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extBox 26"/>
          <p:cNvSpPr txBox="1"/>
          <p:nvPr/>
        </p:nvSpPr>
        <p:spPr>
          <a:xfrm>
            <a:off x="1365250" y="116632"/>
            <a:ext cx="4157067" cy="646331"/>
          </a:xfrm>
          <a:prstGeom prst="rect">
            <a:avLst/>
          </a:prstGeom>
          <a:noFill/>
        </p:spPr>
        <p:txBody>
          <a:bodyPr wrap="square" rtlCol="0">
            <a:spAutoFit/>
          </a:bodyPr>
          <a:lstStyle/>
          <a:p>
            <a:pPr marL="0" lvl="1"/>
            <a:r>
              <a:rPr lang="zh-CN" altLang="en-US" dirty="0" smtClean="0">
                <a:solidFill>
                  <a:schemeClr val="accent2"/>
                </a:solidFill>
                <a:latin typeface="+mn-ea"/>
                <a:ea typeface="+mn-ea"/>
              </a:rPr>
              <a:t>建筑工地</a:t>
            </a:r>
            <a:r>
              <a:rPr lang="zh-CN" altLang="en-US" dirty="0">
                <a:solidFill>
                  <a:schemeClr val="accent2"/>
                </a:solidFill>
                <a:latin typeface="+mn-ea"/>
                <a:ea typeface="+mn-ea"/>
              </a:rPr>
              <a:t>文明施工标准</a:t>
            </a:r>
            <a:endParaRPr lang="zh-CN" altLang="en-US" dirty="0">
              <a:solidFill>
                <a:schemeClr val="accent2"/>
              </a:solidFill>
              <a:latin typeface="+mn-ea"/>
              <a:ea typeface="+mn-ea"/>
            </a:endParaRPr>
          </a:p>
          <a:p>
            <a:pPr marL="0" lvl="1">
              <a:buFont typeface="Arial" panose="020B0604020202020204" pitchFamily="34" charset="0"/>
              <a:buNone/>
            </a:pPr>
            <a:endParaRPr lang="zh-CN" altLang="en-US" dirty="0">
              <a:solidFill>
                <a:schemeClr val="accent2"/>
              </a:solidFill>
              <a:latin typeface="+mn-ea"/>
              <a:ea typeface="+mn-ea"/>
            </a:endParaRPr>
          </a:p>
        </p:txBody>
      </p:sp>
      <p:sp>
        <p:nvSpPr>
          <p:cNvPr id="11" name="文本框 10"/>
          <p:cNvSpPr txBox="1"/>
          <p:nvPr/>
        </p:nvSpPr>
        <p:spPr>
          <a:xfrm>
            <a:off x="541520" y="762963"/>
            <a:ext cx="2478825" cy="400110"/>
          </a:xfrm>
          <a:prstGeom prst="rect">
            <a:avLst/>
          </a:prstGeom>
          <a:noFill/>
        </p:spPr>
        <p:txBody>
          <a:bodyPr wrap="square" rtlCol="0">
            <a:spAutoFit/>
          </a:bodyPr>
          <a:lstStyle/>
          <a:p>
            <a:r>
              <a:rPr lang="zh-CN" altLang="en-US" sz="2000" b="1" dirty="0">
                <a:latin typeface="华文细黑" panose="02010600040101010101" pitchFamily="2" charset="-122"/>
                <a:ea typeface="华文细黑" panose="02010600040101010101" pitchFamily="2" charset="-122"/>
              </a:rPr>
              <a:t>拓展知识</a:t>
            </a:r>
            <a:endParaRPr lang="zh-CN" altLang="en-US" sz="2000" b="1" dirty="0">
              <a:latin typeface="华文细黑" panose="02010600040101010101" pitchFamily="2" charset="-122"/>
              <a:ea typeface="华文细黑" panose="02010600040101010101" pitchFamily="2" charset="-122"/>
            </a:endParaRPr>
          </a:p>
        </p:txBody>
      </p:sp>
      <p:sp>
        <p:nvSpPr>
          <p:cNvPr id="4" name="矩形 3"/>
          <p:cNvSpPr/>
          <p:nvPr/>
        </p:nvSpPr>
        <p:spPr>
          <a:xfrm>
            <a:off x="625773" y="1484785"/>
            <a:ext cx="6120680" cy="5078313"/>
          </a:xfrm>
          <a:prstGeom prst="rect">
            <a:avLst/>
          </a:prstGeom>
        </p:spPr>
        <p:txBody>
          <a:bodyPr wrap="square">
            <a:spAutoFit/>
          </a:bodyPr>
          <a:lstStyle/>
          <a:p>
            <a:pPr latinLnBrk="1">
              <a:lnSpc>
                <a:spcPct val="200000"/>
              </a:lnSpc>
            </a:pPr>
            <a:r>
              <a:rPr lang="en-US" altLang="zh-CN" dirty="0" smtClean="0">
                <a:solidFill>
                  <a:schemeClr val="accent1"/>
                </a:solidFill>
                <a:latin typeface="微软雅黑" panose="020B0503020204020204" pitchFamily="34" charset="-122"/>
                <a:ea typeface="微软雅黑" panose="020B0503020204020204" pitchFamily="34" charset="-122"/>
              </a:rPr>
              <a:t>4</a:t>
            </a:r>
            <a:r>
              <a:rPr lang="zh-CN" altLang="en-US" dirty="0">
                <a:solidFill>
                  <a:schemeClr val="accent1"/>
                </a:solidFill>
                <a:latin typeface="微软雅黑" panose="020B0503020204020204" pitchFamily="34" charset="-122"/>
                <a:ea typeface="微软雅黑" panose="020B0503020204020204" pitchFamily="34" charset="-122"/>
              </a:rPr>
              <a:t>．办公环境美化</a:t>
            </a:r>
            <a:endParaRPr lang="zh-CN" altLang="en-US" dirty="0">
              <a:solidFill>
                <a:schemeClr val="accent1"/>
              </a:solidFill>
              <a:latin typeface="微软雅黑" panose="020B0503020204020204" pitchFamily="34" charset="-122"/>
              <a:ea typeface="微软雅黑" panose="020B0503020204020204" pitchFamily="34" charset="-122"/>
            </a:endParaRPr>
          </a:p>
          <a:p>
            <a:pPr latinLnBrk="1">
              <a:lnSpc>
                <a:spcPct val="200000"/>
              </a:lnSpc>
            </a:pPr>
            <a:r>
              <a:rPr lang="zh-CN" altLang="en-US" dirty="0">
                <a:solidFill>
                  <a:schemeClr val="accent1"/>
                </a:solidFill>
                <a:latin typeface="微软雅黑" panose="020B0503020204020204" pitchFamily="34" charset="-122"/>
                <a:ea typeface="微软雅黑" panose="020B0503020204020204" pitchFamily="34" charset="-122"/>
              </a:rPr>
              <a:t>（</a:t>
            </a:r>
            <a:r>
              <a:rPr lang="en-US" altLang="zh-CN" dirty="0">
                <a:solidFill>
                  <a:schemeClr val="accent1"/>
                </a:solidFill>
                <a:latin typeface="微软雅黑" panose="020B0503020204020204" pitchFamily="34" charset="-122"/>
                <a:ea typeface="微软雅黑" panose="020B0503020204020204" pitchFamily="34" charset="-122"/>
              </a:rPr>
              <a:t>1</a:t>
            </a:r>
            <a:r>
              <a:rPr lang="zh-CN" altLang="en-US" dirty="0">
                <a:solidFill>
                  <a:schemeClr val="accent1"/>
                </a:solidFill>
                <a:latin typeface="微软雅黑" panose="020B0503020204020204" pitchFamily="34" charset="-122"/>
                <a:ea typeface="微软雅黑" panose="020B0503020204020204" pitchFamily="34" charset="-122"/>
              </a:rPr>
              <a:t>）各办公室要求统一刷白，确保墙净、窗明、办公设施布置整齐干净。</a:t>
            </a:r>
            <a:endParaRPr lang="zh-CN" altLang="en-US" dirty="0">
              <a:solidFill>
                <a:schemeClr val="accent1"/>
              </a:solidFill>
              <a:latin typeface="微软雅黑" panose="020B0503020204020204" pitchFamily="34" charset="-122"/>
              <a:ea typeface="微软雅黑" panose="020B0503020204020204" pitchFamily="34" charset="-122"/>
            </a:endParaRPr>
          </a:p>
          <a:p>
            <a:pPr latinLnBrk="1">
              <a:lnSpc>
                <a:spcPct val="200000"/>
              </a:lnSpc>
            </a:pPr>
            <a:r>
              <a:rPr lang="zh-CN" altLang="en-US" dirty="0">
                <a:solidFill>
                  <a:schemeClr val="accent1"/>
                </a:solidFill>
                <a:latin typeface="微软雅黑" panose="020B0503020204020204" pitchFamily="34" charset="-122"/>
                <a:ea typeface="微软雅黑" panose="020B0503020204020204" pitchFamily="34" charset="-122"/>
              </a:rPr>
              <a:t>（</a:t>
            </a:r>
            <a:r>
              <a:rPr lang="en-US" altLang="zh-CN" dirty="0">
                <a:solidFill>
                  <a:schemeClr val="accent1"/>
                </a:solidFill>
                <a:latin typeface="微软雅黑" panose="020B0503020204020204" pitchFamily="34" charset="-122"/>
                <a:ea typeface="微软雅黑" panose="020B0503020204020204" pitchFamily="34" charset="-122"/>
              </a:rPr>
              <a:t>2</a:t>
            </a:r>
            <a:r>
              <a:rPr lang="zh-CN" altLang="en-US" dirty="0">
                <a:solidFill>
                  <a:schemeClr val="accent1"/>
                </a:solidFill>
                <a:latin typeface="微软雅黑" panose="020B0503020204020204" pitchFamily="34" charset="-122"/>
                <a:ea typeface="微软雅黑" panose="020B0503020204020204" pitchFamily="34" charset="-122"/>
              </a:rPr>
              <a:t>）室内地面及室外走廊砼浇筑，有条件时可贴防滑地砖。</a:t>
            </a:r>
            <a:endParaRPr lang="zh-CN" altLang="en-US" dirty="0">
              <a:solidFill>
                <a:schemeClr val="accent1"/>
              </a:solidFill>
              <a:latin typeface="微软雅黑" panose="020B0503020204020204" pitchFamily="34" charset="-122"/>
              <a:ea typeface="微软雅黑" panose="020B0503020204020204" pitchFamily="34" charset="-122"/>
            </a:endParaRPr>
          </a:p>
          <a:p>
            <a:pPr latinLnBrk="1">
              <a:lnSpc>
                <a:spcPct val="200000"/>
              </a:lnSpc>
            </a:pPr>
            <a:r>
              <a:rPr lang="zh-CN" altLang="en-US" dirty="0">
                <a:solidFill>
                  <a:schemeClr val="accent1"/>
                </a:solidFill>
                <a:latin typeface="微软雅黑" panose="020B0503020204020204" pitchFamily="34" charset="-122"/>
                <a:ea typeface="微软雅黑" panose="020B0503020204020204" pitchFamily="34" charset="-122"/>
              </a:rPr>
              <a:t>（</a:t>
            </a:r>
            <a:r>
              <a:rPr lang="en-US" altLang="zh-CN" dirty="0">
                <a:solidFill>
                  <a:schemeClr val="accent1"/>
                </a:solidFill>
                <a:latin typeface="微软雅黑" panose="020B0503020204020204" pitchFamily="34" charset="-122"/>
                <a:ea typeface="微软雅黑" panose="020B0503020204020204" pitchFamily="34" charset="-122"/>
              </a:rPr>
              <a:t>3</a:t>
            </a:r>
            <a:r>
              <a:rPr lang="zh-CN" altLang="en-US" dirty="0">
                <a:solidFill>
                  <a:schemeClr val="accent1"/>
                </a:solidFill>
                <a:latin typeface="微软雅黑" panose="020B0503020204020204" pitchFamily="34" charset="-122"/>
                <a:ea typeface="微软雅黑" panose="020B0503020204020204" pitchFamily="34" charset="-122"/>
              </a:rPr>
              <a:t>）屋檐前设排水明沟，沟宽</a:t>
            </a:r>
            <a:r>
              <a:rPr lang="en-US" altLang="zh-CN" dirty="0">
                <a:solidFill>
                  <a:schemeClr val="accent1"/>
                </a:solidFill>
                <a:latin typeface="微软雅黑" panose="020B0503020204020204" pitchFamily="34" charset="-122"/>
                <a:ea typeface="微软雅黑" panose="020B0503020204020204" pitchFamily="34" charset="-122"/>
              </a:rPr>
              <a:t>100</a:t>
            </a:r>
            <a:r>
              <a:rPr lang="zh-CN" altLang="en-US" dirty="0">
                <a:solidFill>
                  <a:schemeClr val="accent1"/>
                </a:solidFill>
                <a:latin typeface="微软雅黑" panose="020B0503020204020204" pitchFamily="34" charset="-122"/>
                <a:ea typeface="微软雅黑" panose="020B0503020204020204" pitchFamily="34" charset="-122"/>
              </a:rPr>
              <a:t>至</a:t>
            </a:r>
            <a:r>
              <a:rPr lang="en-US" altLang="zh-CN" dirty="0">
                <a:solidFill>
                  <a:schemeClr val="accent1"/>
                </a:solidFill>
                <a:latin typeface="微软雅黑" panose="020B0503020204020204" pitchFamily="34" charset="-122"/>
                <a:ea typeface="微软雅黑" panose="020B0503020204020204" pitchFamily="34" charset="-122"/>
              </a:rPr>
              <a:t>200mm</a:t>
            </a:r>
            <a:r>
              <a:rPr lang="zh-CN" altLang="en-US" dirty="0">
                <a:solidFill>
                  <a:schemeClr val="accent1"/>
                </a:solidFill>
                <a:latin typeface="微软雅黑" panose="020B0503020204020204" pitchFamily="34" charset="-122"/>
                <a:ea typeface="微软雅黑" panose="020B0503020204020204" pitchFamily="34" charset="-122"/>
              </a:rPr>
              <a:t>，排至市政管网，定人打扫清理，  做到防蚊、防蝇、防鼠。</a:t>
            </a:r>
            <a:endParaRPr lang="zh-CN" altLang="en-US" dirty="0">
              <a:solidFill>
                <a:schemeClr val="accent1"/>
              </a:solidFill>
              <a:latin typeface="微软雅黑" panose="020B0503020204020204" pitchFamily="34" charset="-122"/>
              <a:ea typeface="微软雅黑" panose="020B0503020204020204" pitchFamily="34" charset="-122"/>
            </a:endParaRPr>
          </a:p>
          <a:p>
            <a:pPr latinLnBrk="1">
              <a:lnSpc>
                <a:spcPct val="200000"/>
              </a:lnSpc>
            </a:pPr>
            <a:r>
              <a:rPr lang="zh-CN" altLang="en-US" dirty="0">
                <a:solidFill>
                  <a:schemeClr val="accent1"/>
                </a:solidFill>
                <a:latin typeface="微软雅黑" panose="020B0503020204020204" pitchFamily="34" charset="-122"/>
                <a:ea typeface="微软雅黑" panose="020B0503020204020204" pitchFamily="34" charset="-122"/>
              </a:rPr>
              <a:t>（</a:t>
            </a:r>
            <a:r>
              <a:rPr lang="en-US" altLang="zh-CN" dirty="0">
                <a:solidFill>
                  <a:schemeClr val="accent1"/>
                </a:solidFill>
                <a:latin typeface="微软雅黑" panose="020B0503020204020204" pitchFamily="34" charset="-122"/>
                <a:ea typeface="微软雅黑" panose="020B0503020204020204" pitchFamily="34" charset="-122"/>
              </a:rPr>
              <a:t>4</a:t>
            </a:r>
            <a:r>
              <a:rPr lang="zh-CN" altLang="en-US" dirty="0">
                <a:solidFill>
                  <a:schemeClr val="accent1"/>
                </a:solidFill>
                <a:latin typeface="微软雅黑" panose="020B0503020204020204" pitchFamily="34" charset="-122"/>
                <a:ea typeface="微软雅黑" panose="020B0503020204020204" pitchFamily="34" charset="-122"/>
              </a:rPr>
              <a:t>）办公区空地可采用铺煤渣、砂头等防护措施，条件许可时可种植草皮、灌木等。</a:t>
            </a:r>
            <a:endParaRPr lang="zh-CN" altLang="en-US" dirty="0">
              <a:solidFill>
                <a:schemeClr val="accent1"/>
              </a:solidFill>
              <a:latin typeface="微软雅黑" panose="020B0503020204020204" pitchFamily="34" charset="-122"/>
              <a:ea typeface="微软雅黑" panose="020B0503020204020204" pitchFamily="34" charset="-122"/>
            </a:endParaRPr>
          </a:p>
          <a:p>
            <a:pPr latinLnBrk="1"/>
            <a:br>
              <a:rPr lang="zh-CN" altLang="en-US" dirty="0">
                <a:solidFill>
                  <a:schemeClr val="tx1">
                    <a:lumMod val="50000"/>
                    <a:lumOff val="50000"/>
                  </a:schemeClr>
                </a:solidFill>
                <a:latin typeface="微软雅黑" panose="020B0503020204020204" pitchFamily="34" charset="-122"/>
                <a:ea typeface="微软雅黑" panose="020B0503020204020204" pitchFamily="34" charset="-122"/>
              </a:rPr>
            </a:br>
            <a:endParaRPr lang="zh-CN" altLang="en-US" dirty="0">
              <a:solidFill>
                <a:schemeClr val="tx1">
                  <a:lumMod val="50000"/>
                  <a:lumOff val="50000"/>
                </a:schemeClr>
              </a:solidFill>
              <a:latin typeface="微软雅黑" panose="020B0503020204020204" pitchFamily="34" charset="-122"/>
              <a:ea typeface="微软雅黑" panose="020B0503020204020204" pitchFamily="34" charset="-122"/>
            </a:endParaRPr>
          </a:p>
        </p:txBody>
      </p:sp>
      <p:pic>
        <p:nvPicPr>
          <p:cNvPr id="5" name="Picture 2"/>
          <p:cNvPicPr>
            <a:picLocks noChangeAspect="1" noChangeArrowheads="1"/>
          </p:cNvPicPr>
          <p:nvPr/>
        </p:nvPicPr>
        <p:blipFill>
          <a:blip r:embed="rId1" cstate="print"/>
          <a:srcRect/>
          <a:stretch>
            <a:fillRect/>
          </a:stretch>
        </p:blipFill>
        <p:spPr bwMode="auto">
          <a:xfrm>
            <a:off x="7034485" y="1916833"/>
            <a:ext cx="4392488" cy="3010727"/>
          </a:xfrm>
          <a:prstGeom prst="rect">
            <a:avLst/>
          </a:prstGeom>
          <a:noFill/>
          <a:ln w="9525">
            <a:noFill/>
            <a:miter lim="800000"/>
            <a:headEnd/>
            <a:tailEnd/>
          </a:ln>
        </p:spPr>
      </p:pic>
    </p:spTree>
  </p:cSld>
  <p:clrMapOvr>
    <a:masterClrMapping/>
  </p:clrMapOvr>
  <p:transition spd="slow">
    <p:fade/>
  </p:transition>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extBox 26"/>
          <p:cNvSpPr txBox="1"/>
          <p:nvPr/>
        </p:nvSpPr>
        <p:spPr>
          <a:xfrm>
            <a:off x="1365250" y="116632"/>
            <a:ext cx="4157067" cy="646331"/>
          </a:xfrm>
          <a:prstGeom prst="rect">
            <a:avLst/>
          </a:prstGeom>
          <a:noFill/>
        </p:spPr>
        <p:txBody>
          <a:bodyPr wrap="square" rtlCol="0">
            <a:spAutoFit/>
          </a:bodyPr>
          <a:lstStyle/>
          <a:p>
            <a:pPr marL="0" lvl="1"/>
            <a:r>
              <a:rPr lang="zh-CN" altLang="en-US" dirty="0" smtClean="0">
                <a:solidFill>
                  <a:schemeClr val="accent2"/>
                </a:solidFill>
                <a:latin typeface="+mn-ea"/>
                <a:ea typeface="+mn-ea"/>
              </a:rPr>
              <a:t>建筑工地</a:t>
            </a:r>
            <a:r>
              <a:rPr lang="zh-CN" altLang="en-US" dirty="0">
                <a:solidFill>
                  <a:schemeClr val="accent2"/>
                </a:solidFill>
                <a:latin typeface="+mn-ea"/>
                <a:ea typeface="+mn-ea"/>
              </a:rPr>
              <a:t>文明施工标准</a:t>
            </a:r>
            <a:endParaRPr lang="zh-CN" altLang="en-US" dirty="0">
              <a:solidFill>
                <a:schemeClr val="accent2"/>
              </a:solidFill>
              <a:latin typeface="+mn-ea"/>
              <a:ea typeface="+mn-ea"/>
            </a:endParaRPr>
          </a:p>
          <a:p>
            <a:pPr marL="0" lvl="1">
              <a:buFont typeface="Arial" panose="020B0604020202020204" pitchFamily="34" charset="0"/>
              <a:buNone/>
            </a:pPr>
            <a:endParaRPr lang="zh-CN" altLang="en-US" dirty="0">
              <a:solidFill>
                <a:schemeClr val="accent2"/>
              </a:solidFill>
              <a:latin typeface="+mn-ea"/>
              <a:ea typeface="+mn-ea"/>
            </a:endParaRPr>
          </a:p>
        </p:txBody>
      </p:sp>
      <p:sp>
        <p:nvSpPr>
          <p:cNvPr id="11" name="文本框 10"/>
          <p:cNvSpPr txBox="1"/>
          <p:nvPr/>
        </p:nvSpPr>
        <p:spPr>
          <a:xfrm>
            <a:off x="541520" y="762963"/>
            <a:ext cx="2478825" cy="400110"/>
          </a:xfrm>
          <a:prstGeom prst="rect">
            <a:avLst/>
          </a:prstGeom>
          <a:noFill/>
        </p:spPr>
        <p:txBody>
          <a:bodyPr wrap="square" rtlCol="0">
            <a:spAutoFit/>
          </a:bodyPr>
          <a:lstStyle/>
          <a:p>
            <a:r>
              <a:rPr lang="zh-CN" altLang="en-US" sz="2000" b="1" dirty="0">
                <a:latin typeface="华文细黑" panose="02010600040101010101" pitchFamily="2" charset="-122"/>
                <a:ea typeface="华文细黑" panose="02010600040101010101" pitchFamily="2" charset="-122"/>
              </a:rPr>
              <a:t>拓展知识</a:t>
            </a:r>
            <a:endParaRPr lang="zh-CN" altLang="en-US" sz="2000" b="1" dirty="0">
              <a:latin typeface="华文细黑" panose="02010600040101010101" pitchFamily="2" charset="-122"/>
              <a:ea typeface="华文细黑" panose="02010600040101010101" pitchFamily="2" charset="-122"/>
            </a:endParaRPr>
          </a:p>
        </p:txBody>
      </p:sp>
      <p:sp>
        <p:nvSpPr>
          <p:cNvPr id="4" name="矩形 3"/>
          <p:cNvSpPr/>
          <p:nvPr/>
        </p:nvSpPr>
        <p:spPr>
          <a:xfrm>
            <a:off x="697781" y="1700809"/>
            <a:ext cx="6120680" cy="4524315"/>
          </a:xfrm>
          <a:prstGeom prst="rect">
            <a:avLst/>
          </a:prstGeom>
        </p:spPr>
        <p:txBody>
          <a:bodyPr wrap="square">
            <a:spAutoFit/>
          </a:bodyPr>
          <a:lstStyle/>
          <a:p>
            <a:pPr latinLnBrk="1">
              <a:lnSpc>
                <a:spcPct val="200000"/>
              </a:lnSpc>
            </a:pPr>
            <a:r>
              <a:rPr lang="en-US" altLang="zh-CN" dirty="0">
                <a:solidFill>
                  <a:schemeClr val="accent1"/>
                </a:solidFill>
                <a:latin typeface="微软雅黑" panose="020B0503020204020204" pitchFamily="34" charset="-122"/>
                <a:ea typeface="微软雅黑" panose="020B0503020204020204" pitchFamily="34" charset="-122"/>
              </a:rPr>
              <a:t>5</a:t>
            </a:r>
            <a:r>
              <a:rPr lang="zh-CN" altLang="en-US" dirty="0">
                <a:solidFill>
                  <a:schemeClr val="accent1"/>
                </a:solidFill>
                <a:latin typeface="微软雅黑" panose="020B0503020204020204" pitchFamily="34" charset="-122"/>
                <a:ea typeface="微软雅黑" panose="020B0503020204020204" pitchFamily="34" charset="-122"/>
              </a:rPr>
              <a:t>．施工场区绿化</a:t>
            </a:r>
            <a:endParaRPr lang="zh-CN" altLang="en-US" dirty="0">
              <a:solidFill>
                <a:schemeClr val="accent1"/>
              </a:solidFill>
              <a:latin typeface="微软雅黑" panose="020B0503020204020204" pitchFamily="34" charset="-122"/>
              <a:ea typeface="微软雅黑" panose="020B0503020204020204" pitchFamily="34" charset="-122"/>
            </a:endParaRPr>
          </a:p>
          <a:p>
            <a:pPr latinLnBrk="1">
              <a:lnSpc>
                <a:spcPct val="200000"/>
              </a:lnSpc>
            </a:pPr>
            <a:r>
              <a:rPr lang="zh-CN" altLang="en-US" dirty="0">
                <a:solidFill>
                  <a:schemeClr val="accent1"/>
                </a:solidFill>
                <a:latin typeface="微软雅黑" panose="020B0503020204020204" pitchFamily="34" charset="-122"/>
                <a:ea typeface="微软雅黑" panose="020B0503020204020204" pitchFamily="34" charset="-122"/>
              </a:rPr>
              <a:t>（</a:t>
            </a:r>
            <a:r>
              <a:rPr lang="en-US" altLang="zh-CN" dirty="0">
                <a:solidFill>
                  <a:schemeClr val="accent1"/>
                </a:solidFill>
                <a:latin typeface="微软雅黑" panose="020B0503020204020204" pitchFamily="34" charset="-122"/>
                <a:ea typeface="微软雅黑" panose="020B0503020204020204" pitchFamily="34" charset="-122"/>
              </a:rPr>
              <a:t>1</a:t>
            </a:r>
            <a:r>
              <a:rPr lang="zh-CN" altLang="en-US" dirty="0">
                <a:solidFill>
                  <a:schemeClr val="accent1"/>
                </a:solidFill>
                <a:latin typeface="微软雅黑" panose="020B0503020204020204" pitchFamily="34" charset="-122"/>
                <a:ea typeface="微软雅黑" panose="020B0503020204020204" pitchFamily="34" charset="-122"/>
              </a:rPr>
              <a:t>）绿化布置考虑合理、经济、实用、美观，具有统一性和可操作性，根据实际与创标要求，有条件的可在场内空余处布置相应的绿化，以美化</a:t>
            </a:r>
            <a:endParaRPr lang="zh-CN" altLang="en-US" dirty="0">
              <a:solidFill>
                <a:schemeClr val="accent1"/>
              </a:solidFill>
              <a:latin typeface="微软雅黑" panose="020B0503020204020204" pitchFamily="34" charset="-122"/>
              <a:ea typeface="微软雅黑" panose="020B0503020204020204" pitchFamily="34" charset="-122"/>
            </a:endParaRPr>
          </a:p>
          <a:p>
            <a:pPr latinLnBrk="1">
              <a:lnSpc>
                <a:spcPct val="200000"/>
              </a:lnSpc>
            </a:pPr>
            <a:r>
              <a:rPr lang="zh-CN" altLang="en-US" dirty="0">
                <a:solidFill>
                  <a:schemeClr val="accent1"/>
                </a:solidFill>
                <a:latin typeface="微软雅黑" panose="020B0503020204020204" pitchFamily="34" charset="-122"/>
                <a:ea typeface="微软雅黑" panose="020B0503020204020204" pitchFamily="34" charset="-122"/>
              </a:rPr>
              <a:t>环境。</a:t>
            </a:r>
            <a:endParaRPr lang="zh-CN" altLang="en-US" dirty="0">
              <a:solidFill>
                <a:schemeClr val="accent1"/>
              </a:solidFill>
              <a:latin typeface="微软雅黑" panose="020B0503020204020204" pitchFamily="34" charset="-122"/>
              <a:ea typeface="微软雅黑" panose="020B0503020204020204" pitchFamily="34" charset="-122"/>
            </a:endParaRPr>
          </a:p>
          <a:p>
            <a:pPr latinLnBrk="1">
              <a:lnSpc>
                <a:spcPct val="200000"/>
              </a:lnSpc>
            </a:pPr>
            <a:r>
              <a:rPr lang="zh-CN" altLang="en-US" dirty="0">
                <a:solidFill>
                  <a:schemeClr val="accent1"/>
                </a:solidFill>
                <a:latin typeface="微软雅黑" panose="020B0503020204020204" pitchFamily="34" charset="-122"/>
                <a:ea typeface="微软雅黑" panose="020B0503020204020204" pitchFamily="34" charset="-122"/>
              </a:rPr>
              <a:t>（</a:t>
            </a:r>
            <a:r>
              <a:rPr lang="en-US" altLang="zh-CN" dirty="0">
                <a:solidFill>
                  <a:schemeClr val="accent1"/>
                </a:solidFill>
                <a:latin typeface="微软雅黑" panose="020B0503020204020204" pitchFamily="34" charset="-122"/>
                <a:ea typeface="微软雅黑" panose="020B0503020204020204" pitchFamily="34" charset="-122"/>
              </a:rPr>
              <a:t>2|)</a:t>
            </a:r>
            <a:r>
              <a:rPr lang="zh-CN" altLang="en-US" dirty="0">
                <a:solidFill>
                  <a:schemeClr val="accent1"/>
                </a:solidFill>
                <a:latin typeface="微软雅黑" panose="020B0503020204020204" pitchFamily="34" charset="-122"/>
                <a:ea typeface="微软雅黑" panose="020B0503020204020204" pitchFamily="34" charset="-122"/>
              </a:rPr>
              <a:t>绿化的方式有种植草皮和花卉和布置盆载植物等，要求统一规划，保证施工生产的正常用场地。</a:t>
            </a:r>
            <a:endParaRPr lang="zh-CN" altLang="en-US" dirty="0">
              <a:solidFill>
                <a:schemeClr val="accent1"/>
              </a:solidFill>
              <a:latin typeface="微软雅黑" panose="020B0503020204020204" pitchFamily="34" charset="-122"/>
              <a:ea typeface="微软雅黑" panose="020B0503020204020204" pitchFamily="34" charset="-122"/>
            </a:endParaRPr>
          </a:p>
          <a:p>
            <a:pPr latinLnBrk="1"/>
            <a:br>
              <a:rPr lang="zh-CN" altLang="en-US" dirty="0">
                <a:solidFill>
                  <a:schemeClr val="tx1">
                    <a:lumMod val="50000"/>
                    <a:lumOff val="50000"/>
                  </a:schemeClr>
                </a:solidFill>
                <a:latin typeface="微软雅黑" panose="020B0503020204020204" pitchFamily="34" charset="-122"/>
                <a:ea typeface="微软雅黑" panose="020B0503020204020204" pitchFamily="34" charset="-122"/>
              </a:rPr>
            </a:br>
            <a:endParaRPr lang="zh-CN" altLang="en-US" dirty="0">
              <a:solidFill>
                <a:schemeClr val="tx1">
                  <a:lumMod val="50000"/>
                  <a:lumOff val="50000"/>
                </a:schemeClr>
              </a:solidFill>
              <a:latin typeface="微软雅黑" panose="020B0503020204020204" pitchFamily="34" charset="-122"/>
              <a:ea typeface="微软雅黑" panose="020B0503020204020204" pitchFamily="34" charset="-122"/>
            </a:endParaRPr>
          </a:p>
        </p:txBody>
      </p:sp>
      <p:pic>
        <p:nvPicPr>
          <p:cNvPr id="5" name="Picture 2"/>
          <p:cNvPicPr>
            <a:picLocks noChangeAspect="1" noChangeArrowheads="1"/>
          </p:cNvPicPr>
          <p:nvPr/>
        </p:nvPicPr>
        <p:blipFill>
          <a:blip r:embed="rId1" cstate="print"/>
          <a:srcRect/>
          <a:stretch>
            <a:fillRect/>
          </a:stretch>
        </p:blipFill>
        <p:spPr bwMode="auto">
          <a:xfrm>
            <a:off x="7106494" y="1856101"/>
            <a:ext cx="4252921" cy="3017698"/>
          </a:xfrm>
          <a:prstGeom prst="rect">
            <a:avLst/>
          </a:prstGeom>
          <a:noFill/>
          <a:ln w="9525">
            <a:noFill/>
            <a:miter lim="800000"/>
            <a:headEnd/>
            <a:tailEnd/>
          </a:ln>
        </p:spPr>
      </p:pic>
    </p:spTree>
  </p:cSld>
  <p:clrMapOvr>
    <a:masterClrMapping/>
  </p:clrMapOvr>
  <p:transition spd="slow">
    <p:fade/>
  </p:transition>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extBox 26"/>
          <p:cNvSpPr txBox="1"/>
          <p:nvPr/>
        </p:nvSpPr>
        <p:spPr>
          <a:xfrm>
            <a:off x="1365250" y="116632"/>
            <a:ext cx="4157067" cy="646331"/>
          </a:xfrm>
          <a:prstGeom prst="rect">
            <a:avLst/>
          </a:prstGeom>
          <a:noFill/>
        </p:spPr>
        <p:txBody>
          <a:bodyPr wrap="square" rtlCol="0">
            <a:spAutoFit/>
          </a:bodyPr>
          <a:lstStyle/>
          <a:p>
            <a:pPr marL="0" lvl="1"/>
            <a:r>
              <a:rPr lang="zh-CN" altLang="en-US" dirty="0" smtClean="0">
                <a:solidFill>
                  <a:schemeClr val="accent2"/>
                </a:solidFill>
                <a:latin typeface="+mn-ea"/>
                <a:ea typeface="+mn-ea"/>
              </a:rPr>
              <a:t>建筑工地</a:t>
            </a:r>
            <a:r>
              <a:rPr lang="zh-CN" altLang="en-US" dirty="0">
                <a:solidFill>
                  <a:schemeClr val="accent2"/>
                </a:solidFill>
                <a:latin typeface="+mn-ea"/>
                <a:ea typeface="+mn-ea"/>
              </a:rPr>
              <a:t>文明施工标准</a:t>
            </a:r>
            <a:endParaRPr lang="zh-CN" altLang="en-US" dirty="0">
              <a:solidFill>
                <a:schemeClr val="accent2"/>
              </a:solidFill>
              <a:latin typeface="+mn-ea"/>
              <a:ea typeface="+mn-ea"/>
            </a:endParaRPr>
          </a:p>
          <a:p>
            <a:pPr marL="0" lvl="1">
              <a:buFont typeface="Arial" panose="020B0604020202020204" pitchFamily="34" charset="0"/>
              <a:buNone/>
            </a:pPr>
            <a:endParaRPr lang="zh-CN" altLang="en-US" dirty="0">
              <a:solidFill>
                <a:schemeClr val="accent2"/>
              </a:solidFill>
              <a:latin typeface="+mn-ea"/>
              <a:ea typeface="+mn-ea"/>
            </a:endParaRPr>
          </a:p>
        </p:txBody>
      </p:sp>
      <p:sp>
        <p:nvSpPr>
          <p:cNvPr id="11" name="文本框 10"/>
          <p:cNvSpPr txBox="1"/>
          <p:nvPr/>
        </p:nvSpPr>
        <p:spPr>
          <a:xfrm>
            <a:off x="541520" y="762963"/>
            <a:ext cx="2478825" cy="400110"/>
          </a:xfrm>
          <a:prstGeom prst="rect">
            <a:avLst/>
          </a:prstGeom>
          <a:noFill/>
        </p:spPr>
        <p:txBody>
          <a:bodyPr wrap="square" rtlCol="0">
            <a:spAutoFit/>
          </a:bodyPr>
          <a:lstStyle/>
          <a:p>
            <a:r>
              <a:rPr lang="zh-CN" altLang="en-US" sz="2000" b="1" dirty="0">
                <a:latin typeface="华文细黑" panose="02010600040101010101" pitchFamily="2" charset="-122"/>
                <a:ea typeface="华文细黑" panose="02010600040101010101" pitchFamily="2" charset="-122"/>
              </a:rPr>
              <a:t>拓展知识</a:t>
            </a:r>
            <a:endParaRPr lang="zh-CN" altLang="en-US" sz="2000" b="1" dirty="0">
              <a:latin typeface="华文细黑" panose="02010600040101010101" pitchFamily="2" charset="-122"/>
              <a:ea typeface="华文细黑" panose="02010600040101010101" pitchFamily="2" charset="-122"/>
            </a:endParaRPr>
          </a:p>
        </p:txBody>
      </p:sp>
      <p:sp>
        <p:nvSpPr>
          <p:cNvPr id="4" name="矩形 3"/>
          <p:cNvSpPr/>
          <p:nvPr/>
        </p:nvSpPr>
        <p:spPr>
          <a:xfrm>
            <a:off x="481757" y="1587541"/>
            <a:ext cx="6120680" cy="3554819"/>
          </a:xfrm>
          <a:prstGeom prst="rect">
            <a:avLst/>
          </a:prstGeom>
        </p:spPr>
        <p:txBody>
          <a:bodyPr wrap="square">
            <a:spAutoFit/>
          </a:bodyPr>
          <a:lstStyle/>
          <a:p>
            <a:pPr latinLnBrk="1">
              <a:lnSpc>
                <a:spcPct val="150000"/>
              </a:lnSpc>
            </a:pPr>
            <a:r>
              <a:rPr lang="en-US" altLang="zh-CN" dirty="0" smtClean="0">
                <a:solidFill>
                  <a:schemeClr val="accent1"/>
                </a:solidFill>
                <a:latin typeface="微软雅黑" panose="020B0503020204020204" pitchFamily="34" charset="-122"/>
                <a:ea typeface="微软雅黑" panose="020B0503020204020204" pitchFamily="34" charset="-122"/>
              </a:rPr>
              <a:t>6</a:t>
            </a:r>
            <a:r>
              <a:rPr lang="zh-CN" altLang="en-US" dirty="0">
                <a:solidFill>
                  <a:schemeClr val="accent1"/>
                </a:solidFill>
                <a:latin typeface="微软雅黑" panose="020B0503020204020204" pitchFamily="34" charset="-122"/>
                <a:ea typeface="微软雅黑" panose="020B0503020204020204" pitchFamily="34" charset="-122"/>
              </a:rPr>
              <a:t>．空气净化</a:t>
            </a:r>
            <a:endParaRPr lang="zh-CN" altLang="en-US" dirty="0">
              <a:solidFill>
                <a:schemeClr val="accent1"/>
              </a:solidFill>
              <a:latin typeface="微软雅黑" panose="020B0503020204020204" pitchFamily="34" charset="-122"/>
              <a:ea typeface="微软雅黑" panose="020B0503020204020204" pitchFamily="34" charset="-122"/>
            </a:endParaRPr>
          </a:p>
          <a:p>
            <a:pPr latinLnBrk="1">
              <a:lnSpc>
                <a:spcPct val="150000"/>
              </a:lnSpc>
            </a:pPr>
            <a:r>
              <a:rPr lang="zh-CN" altLang="en-US" dirty="0">
                <a:solidFill>
                  <a:schemeClr val="accent1"/>
                </a:solidFill>
                <a:latin typeface="微软雅黑" panose="020B0503020204020204" pitchFamily="34" charset="-122"/>
                <a:ea typeface="微软雅黑" panose="020B0503020204020204" pitchFamily="34" charset="-122"/>
              </a:rPr>
              <a:t>（</a:t>
            </a:r>
            <a:r>
              <a:rPr lang="en-US" altLang="zh-CN" dirty="0">
                <a:solidFill>
                  <a:schemeClr val="accent1"/>
                </a:solidFill>
                <a:latin typeface="微软雅黑" panose="020B0503020204020204" pitchFamily="34" charset="-122"/>
                <a:ea typeface="微软雅黑" panose="020B0503020204020204" pitchFamily="34" charset="-122"/>
              </a:rPr>
              <a:t>1</a:t>
            </a:r>
            <a:r>
              <a:rPr lang="zh-CN" altLang="en-US" dirty="0">
                <a:solidFill>
                  <a:schemeClr val="accent1"/>
                </a:solidFill>
                <a:latin typeface="微软雅黑" panose="020B0503020204020204" pitchFamily="34" charset="-122"/>
                <a:ea typeface="微软雅黑" panose="020B0503020204020204" pitchFamily="34" charset="-122"/>
              </a:rPr>
              <a:t>）现场必须建有车辆清洁台及排水设施，定期清扫，防止泥浆、污废水、外流或者堵塞下水道，工地内无积水坑，现场进出车辆须做到净车出场</a:t>
            </a:r>
            <a:r>
              <a:rPr lang="zh-CN" altLang="en-US" dirty="0" smtClean="0">
                <a:solidFill>
                  <a:schemeClr val="accent1"/>
                </a:solidFill>
                <a:latin typeface="微软雅黑" panose="020B0503020204020204" pitchFamily="34" charset="-122"/>
                <a:ea typeface="微软雅黑" panose="020B0503020204020204" pitchFamily="34" charset="-122"/>
              </a:rPr>
              <a:t>，避免</a:t>
            </a:r>
            <a:r>
              <a:rPr lang="zh-CN" altLang="en-US" dirty="0">
                <a:solidFill>
                  <a:schemeClr val="accent1"/>
                </a:solidFill>
                <a:latin typeface="微软雅黑" panose="020B0503020204020204" pitchFamily="34" charset="-122"/>
                <a:ea typeface="微软雅黑" panose="020B0503020204020204" pitchFamily="34" charset="-122"/>
              </a:rPr>
              <a:t>在场外道路上“抛、洒、滴、漏”等污染环境。</a:t>
            </a:r>
            <a:endParaRPr lang="zh-CN" altLang="en-US" dirty="0">
              <a:solidFill>
                <a:schemeClr val="accent1"/>
              </a:solidFill>
              <a:latin typeface="微软雅黑" panose="020B0503020204020204" pitchFamily="34" charset="-122"/>
              <a:ea typeface="微软雅黑" panose="020B0503020204020204" pitchFamily="34" charset="-122"/>
            </a:endParaRPr>
          </a:p>
          <a:p>
            <a:pPr latinLnBrk="1">
              <a:lnSpc>
                <a:spcPct val="150000"/>
              </a:lnSpc>
            </a:pPr>
            <a:r>
              <a:rPr lang="zh-CN" altLang="en-US" dirty="0">
                <a:solidFill>
                  <a:schemeClr val="accent1"/>
                </a:solidFill>
                <a:latin typeface="微软雅黑" panose="020B0503020204020204" pitchFamily="34" charset="-122"/>
                <a:ea typeface="微软雅黑" panose="020B0503020204020204" pitchFamily="34" charset="-122"/>
              </a:rPr>
              <a:t>（</a:t>
            </a:r>
            <a:r>
              <a:rPr lang="en-US" altLang="zh-CN" dirty="0">
                <a:solidFill>
                  <a:schemeClr val="accent1"/>
                </a:solidFill>
                <a:latin typeface="微软雅黑" panose="020B0503020204020204" pitchFamily="34" charset="-122"/>
                <a:ea typeface="微软雅黑" panose="020B0503020204020204" pitchFamily="34" charset="-122"/>
              </a:rPr>
              <a:t>2</a:t>
            </a:r>
            <a:r>
              <a:rPr lang="zh-CN" altLang="en-US" dirty="0">
                <a:solidFill>
                  <a:schemeClr val="accent1"/>
                </a:solidFill>
                <a:latin typeface="微软雅黑" panose="020B0503020204020204" pitchFamily="34" charset="-122"/>
                <a:ea typeface="微软雅黑" panose="020B0503020204020204" pitchFamily="34" charset="-122"/>
              </a:rPr>
              <a:t>）搅拌机棚应实现全封闭，投料顺序应正确，应设置喷水除尘措施，有条件时应尽量采用预拌混凝土和预拌砂浆。</a:t>
            </a:r>
            <a:endParaRPr lang="zh-CN" altLang="en-US" dirty="0">
              <a:solidFill>
                <a:schemeClr val="accent1"/>
              </a:solidFill>
              <a:latin typeface="微软雅黑" panose="020B0503020204020204" pitchFamily="34" charset="-122"/>
              <a:ea typeface="微软雅黑" panose="020B0503020204020204" pitchFamily="34" charset="-122"/>
            </a:endParaRPr>
          </a:p>
          <a:p>
            <a:pPr latinLnBrk="1"/>
            <a:br>
              <a:rPr lang="zh-CN" altLang="en-US" dirty="0">
                <a:solidFill>
                  <a:schemeClr val="tx1">
                    <a:lumMod val="50000"/>
                    <a:lumOff val="50000"/>
                  </a:schemeClr>
                </a:solidFill>
                <a:latin typeface="微软雅黑" panose="020B0503020204020204" pitchFamily="34" charset="-122"/>
                <a:ea typeface="微软雅黑" panose="020B0503020204020204" pitchFamily="34" charset="-122"/>
              </a:rPr>
            </a:br>
            <a:endParaRPr lang="zh-CN" altLang="en-US" dirty="0">
              <a:solidFill>
                <a:schemeClr val="tx1">
                  <a:lumMod val="50000"/>
                  <a:lumOff val="50000"/>
                </a:schemeClr>
              </a:solidFill>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1"/>
          <a:stretch>
            <a:fillRect/>
          </a:stretch>
        </p:blipFill>
        <p:spPr>
          <a:xfrm>
            <a:off x="7106493" y="1916833"/>
            <a:ext cx="4516474" cy="2640509"/>
          </a:xfrm>
          <a:prstGeom prst="rect">
            <a:avLst/>
          </a:prstGeom>
        </p:spPr>
      </p:pic>
    </p:spTree>
  </p:cSld>
  <p:clrMapOvr>
    <a:masterClrMapping/>
  </p:clrMapOvr>
  <p:transition spd="slow">
    <p:fade/>
  </p:transition>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extBox 26"/>
          <p:cNvSpPr txBox="1"/>
          <p:nvPr/>
        </p:nvSpPr>
        <p:spPr>
          <a:xfrm>
            <a:off x="1365250" y="116632"/>
            <a:ext cx="4157067" cy="646331"/>
          </a:xfrm>
          <a:prstGeom prst="rect">
            <a:avLst/>
          </a:prstGeom>
          <a:noFill/>
        </p:spPr>
        <p:txBody>
          <a:bodyPr wrap="square" rtlCol="0">
            <a:spAutoFit/>
          </a:bodyPr>
          <a:lstStyle/>
          <a:p>
            <a:pPr marL="0" lvl="1"/>
            <a:r>
              <a:rPr lang="zh-CN" altLang="en-US" dirty="0" smtClean="0">
                <a:solidFill>
                  <a:schemeClr val="accent2"/>
                </a:solidFill>
                <a:latin typeface="+mn-ea"/>
                <a:ea typeface="+mn-ea"/>
              </a:rPr>
              <a:t>建筑工地</a:t>
            </a:r>
            <a:r>
              <a:rPr lang="zh-CN" altLang="en-US" dirty="0">
                <a:solidFill>
                  <a:schemeClr val="accent2"/>
                </a:solidFill>
                <a:latin typeface="+mn-ea"/>
                <a:ea typeface="+mn-ea"/>
              </a:rPr>
              <a:t>文明施工标准</a:t>
            </a:r>
            <a:endParaRPr lang="zh-CN" altLang="en-US" dirty="0">
              <a:solidFill>
                <a:schemeClr val="accent2"/>
              </a:solidFill>
              <a:latin typeface="+mn-ea"/>
              <a:ea typeface="+mn-ea"/>
            </a:endParaRPr>
          </a:p>
          <a:p>
            <a:pPr marL="0" lvl="1">
              <a:buFont typeface="Arial" panose="020B0604020202020204" pitchFamily="34" charset="0"/>
              <a:buNone/>
            </a:pPr>
            <a:endParaRPr lang="zh-CN" altLang="en-US" dirty="0">
              <a:solidFill>
                <a:schemeClr val="accent2"/>
              </a:solidFill>
              <a:latin typeface="+mn-ea"/>
              <a:ea typeface="+mn-ea"/>
            </a:endParaRPr>
          </a:p>
        </p:txBody>
      </p:sp>
      <p:sp>
        <p:nvSpPr>
          <p:cNvPr id="11" name="文本框 10"/>
          <p:cNvSpPr txBox="1"/>
          <p:nvPr/>
        </p:nvSpPr>
        <p:spPr>
          <a:xfrm>
            <a:off x="541520" y="762963"/>
            <a:ext cx="2478825" cy="400110"/>
          </a:xfrm>
          <a:prstGeom prst="rect">
            <a:avLst/>
          </a:prstGeom>
          <a:noFill/>
        </p:spPr>
        <p:txBody>
          <a:bodyPr wrap="square" rtlCol="0">
            <a:spAutoFit/>
          </a:bodyPr>
          <a:lstStyle/>
          <a:p>
            <a:r>
              <a:rPr lang="zh-CN" altLang="en-US" sz="2000" b="1" dirty="0">
                <a:latin typeface="华文细黑" panose="02010600040101010101" pitchFamily="2" charset="-122"/>
                <a:ea typeface="华文细黑" panose="02010600040101010101" pitchFamily="2" charset="-122"/>
              </a:rPr>
              <a:t>拓展知识</a:t>
            </a:r>
            <a:endParaRPr lang="zh-CN" altLang="en-US" sz="2000" b="1" dirty="0">
              <a:latin typeface="华文细黑" panose="02010600040101010101" pitchFamily="2" charset="-122"/>
              <a:ea typeface="华文细黑" panose="02010600040101010101" pitchFamily="2" charset="-122"/>
            </a:endParaRPr>
          </a:p>
        </p:txBody>
      </p:sp>
      <p:sp>
        <p:nvSpPr>
          <p:cNvPr id="4" name="矩形 3"/>
          <p:cNvSpPr/>
          <p:nvPr/>
        </p:nvSpPr>
        <p:spPr>
          <a:xfrm>
            <a:off x="481757" y="1850355"/>
            <a:ext cx="6120680" cy="3554819"/>
          </a:xfrm>
          <a:prstGeom prst="rect">
            <a:avLst/>
          </a:prstGeom>
        </p:spPr>
        <p:txBody>
          <a:bodyPr wrap="square">
            <a:spAutoFit/>
          </a:bodyPr>
          <a:lstStyle/>
          <a:p>
            <a:pPr latinLnBrk="1">
              <a:lnSpc>
                <a:spcPct val="150000"/>
              </a:lnSpc>
            </a:pPr>
            <a:r>
              <a:rPr lang="zh-CN" altLang="en-US" dirty="0" smtClean="0">
                <a:solidFill>
                  <a:schemeClr val="accent1"/>
                </a:solidFill>
                <a:latin typeface="微软雅黑" panose="020B0503020204020204" pitchFamily="34" charset="-122"/>
                <a:ea typeface="微软雅黑" panose="020B0503020204020204" pitchFamily="34" charset="-122"/>
              </a:rPr>
              <a:t>（</a:t>
            </a:r>
            <a:r>
              <a:rPr lang="en-US" altLang="zh-CN" dirty="0">
                <a:solidFill>
                  <a:schemeClr val="accent1"/>
                </a:solidFill>
                <a:latin typeface="微软雅黑" panose="020B0503020204020204" pitchFamily="34" charset="-122"/>
                <a:ea typeface="微软雅黑" panose="020B0503020204020204" pitchFamily="34" charset="-122"/>
              </a:rPr>
              <a:t>3</a:t>
            </a:r>
            <a:r>
              <a:rPr lang="zh-CN" altLang="en-US" dirty="0">
                <a:solidFill>
                  <a:schemeClr val="accent1"/>
                </a:solidFill>
                <a:latin typeface="微软雅黑" panose="020B0503020204020204" pitchFamily="34" charset="-122"/>
                <a:ea typeface="微软雅黑" panose="020B0503020204020204" pitchFamily="34" charset="-122"/>
              </a:rPr>
              <a:t>）土方、砂、石灰等各种可能产生扬尘的松散材料堆场应采用防尘网进行覆盖。</a:t>
            </a:r>
            <a:endParaRPr lang="zh-CN" altLang="en-US" dirty="0">
              <a:solidFill>
                <a:schemeClr val="accent1"/>
              </a:solidFill>
              <a:latin typeface="微软雅黑" panose="020B0503020204020204" pitchFamily="34" charset="-122"/>
              <a:ea typeface="微软雅黑" panose="020B0503020204020204" pitchFamily="34" charset="-122"/>
            </a:endParaRPr>
          </a:p>
          <a:p>
            <a:pPr latinLnBrk="1">
              <a:lnSpc>
                <a:spcPct val="150000"/>
              </a:lnSpc>
            </a:pPr>
            <a:r>
              <a:rPr lang="zh-CN" altLang="en-US" dirty="0">
                <a:solidFill>
                  <a:schemeClr val="accent1"/>
                </a:solidFill>
                <a:latin typeface="微软雅黑" panose="020B0503020204020204" pitchFamily="34" charset="-122"/>
                <a:ea typeface="微软雅黑" panose="020B0503020204020204" pitchFamily="34" charset="-122"/>
              </a:rPr>
              <a:t>（</a:t>
            </a:r>
            <a:r>
              <a:rPr lang="en-US" altLang="zh-CN" dirty="0">
                <a:solidFill>
                  <a:schemeClr val="accent1"/>
                </a:solidFill>
                <a:latin typeface="微软雅黑" panose="020B0503020204020204" pitchFamily="34" charset="-122"/>
                <a:ea typeface="微软雅黑" panose="020B0503020204020204" pitchFamily="34" charset="-122"/>
              </a:rPr>
              <a:t>4</a:t>
            </a:r>
            <a:r>
              <a:rPr lang="zh-CN" altLang="en-US" dirty="0">
                <a:solidFill>
                  <a:schemeClr val="accent1"/>
                </a:solidFill>
                <a:latin typeface="微软雅黑" panose="020B0503020204020204" pitchFamily="34" charset="-122"/>
                <a:ea typeface="微软雅黑" panose="020B0503020204020204" pitchFamily="34" charset="-122"/>
              </a:rPr>
              <a:t>）水泥库应进行全封闭，大门朝向搅拌场地和道路，及时清扫撒落水泥。</a:t>
            </a:r>
            <a:endParaRPr lang="zh-CN" altLang="en-US" dirty="0">
              <a:solidFill>
                <a:schemeClr val="accent1"/>
              </a:solidFill>
              <a:latin typeface="微软雅黑" panose="020B0503020204020204" pitchFamily="34" charset="-122"/>
              <a:ea typeface="微软雅黑" panose="020B0503020204020204" pitchFamily="34" charset="-122"/>
            </a:endParaRPr>
          </a:p>
          <a:p>
            <a:pPr latinLnBrk="1">
              <a:lnSpc>
                <a:spcPct val="150000"/>
              </a:lnSpc>
            </a:pPr>
            <a:r>
              <a:rPr lang="zh-CN" altLang="en-US" dirty="0">
                <a:solidFill>
                  <a:schemeClr val="accent1"/>
                </a:solidFill>
                <a:latin typeface="微软雅黑" panose="020B0503020204020204" pitchFamily="34" charset="-122"/>
                <a:ea typeface="微软雅黑" panose="020B0503020204020204" pitchFamily="34" charset="-122"/>
              </a:rPr>
              <a:t>（</a:t>
            </a:r>
            <a:r>
              <a:rPr lang="en-US" altLang="zh-CN" dirty="0">
                <a:solidFill>
                  <a:schemeClr val="accent1"/>
                </a:solidFill>
                <a:latin typeface="微软雅黑" panose="020B0503020204020204" pitchFamily="34" charset="-122"/>
                <a:ea typeface="微软雅黑" panose="020B0503020204020204" pitchFamily="34" charset="-122"/>
              </a:rPr>
              <a:t>5</a:t>
            </a:r>
            <a:r>
              <a:rPr lang="zh-CN" altLang="en-US" dirty="0">
                <a:solidFill>
                  <a:schemeClr val="accent1"/>
                </a:solidFill>
                <a:latin typeface="微软雅黑" panose="020B0503020204020204" pitchFamily="34" charset="-122"/>
                <a:ea typeface="微软雅黑" panose="020B0503020204020204" pitchFamily="34" charset="-122"/>
              </a:rPr>
              <a:t>）工程施工应做到“工完、料尽、场地清”，减少垃圾产生，楼层清扫应先洒水，垃圾通过专用通道或专用容器采用安全方式运出，严禁凌空</a:t>
            </a:r>
            <a:r>
              <a:rPr lang="zh-CN" altLang="en-US" dirty="0" smtClean="0">
                <a:solidFill>
                  <a:schemeClr val="accent1"/>
                </a:solidFill>
                <a:latin typeface="微软雅黑" panose="020B0503020204020204" pitchFamily="34" charset="-122"/>
                <a:ea typeface="微软雅黑" panose="020B0503020204020204" pitchFamily="34" charset="-122"/>
              </a:rPr>
              <a:t>抛撒</a:t>
            </a:r>
            <a:r>
              <a:rPr lang="zh-CN" altLang="en-US" dirty="0">
                <a:solidFill>
                  <a:schemeClr val="accent1"/>
                </a:solidFill>
                <a:latin typeface="微软雅黑" panose="020B0503020204020204" pitchFamily="34" charset="-122"/>
                <a:ea typeface="微软雅黑" panose="020B0503020204020204" pitchFamily="34" charset="-122"/>
              </a:rPr>
              <a:t>。</a:t>
            </a:r>
            <a:endParaRPr lang="zh-CN" altLang="en-US" dirty="0">
              <a:solidFill>
                <a:schemeClr val="accent1"/>
              </a:solidFill>
              <a:latin typeface="微软雅黑" panose="020B0503020204020204" pitchFamily="34" charset="-122"/>
              <a:ea typeface="微软雅黑" panose="020B0503020204020204" pitchFamily="34" charset="-122"/>
            </a:endParaRPr>
          </a:p>
          <a:p>
            <a:pPr latinLnBrk="1"/>
            <a:br>
              <a:rPr lang="zh-CN" altLang="en-US" dirty="0">
                <a:solidFill>
                  <a:schemeClr val="tx1">
                    <a:lumMod val="50000"/>
                    <a:lumOff val="50000"/>
                  </a:schemeClr>
                </a:solidFill>
                <a:latin typeface="微软雅黑" panose="020B0503020204020204" pitchFamily="34" charset="-122"/>
                <a:ea typeface="微软雅黑" panose="020B0503020204020204" pitchFamily="34" charset="-122"/>
              </a:rPr>
            </a:br>
            <a:endParaRPr lang="zh-CN" altLang="en-US" dirty="0">
              <a:solidFill>
                <a:schemeClr val="tx1">
                  <a:lumMod val="50000"/>
                  <a:lumOff val="50000"/>
                </a:schemeClr>
              </a:solidFill>
              <a:latin typeface="微软雅黑" panose="020B0503020204020204" pitchFamily="34" charset="-122"/>
              <a:ea typeface="微软雅黑" panose="020B0503020204020204" pitchFamily="34" charset="-122"/>
            </a:endParaRPr>
          </a:p>
        </p:txBody>
      </p:sp>
      <p:pic>
        <p:nvPicPr>
          <p:cNvPr id="5" name="Picture 2"/>
          <p:cNvPicPr>
            <a:picLocks noChangeAspect="1" noChangeArrowheads="1"/>
          </p:cNvPicPr>
          <p:nvPr/>
        </p:nvPicPr>
        <p:blipFill>
          <a:blip r:embed="rId1" cstate="print"/>
          <a:srcRect/>
          <a:stretch>
            <a:fillRect/>
          </a:stretch>
        </p:blipFill>
        <p:spPr bwMode="auto">
          <a:xfrm>
            <a:off x="7178502" y="1700809"/>
            <a:ext cx="4252913" cy="3170237"/>
          </a:xfrm>
          <a:prstGeom prst="rect">
            <a:avLst/>
          </a:prstGeom>
          <a:noFill/>
          <a:ln w="9525">
            <a:noFill/>
            <a:miter lim="800000"/>
            <a:headEnd/>
            <a:tailEnd/>
          </a:ln>
        </p:spPr>
      </p:pic>
    </p:spTree>
  </p:cSld>
  <p:clrMapOvr>
    <a:masterClrMapping/>
  </p:clrMapOvr>
  <p:transition spd="slow">
    <p:fade/>
  </p:transition>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extBox 26"/>
          <p:cNvSpPr txBox="1"/>
          <p:nvPr/>
        </p:nvSpPr>
        <p:spPr>
          <a:xfrm>
            <a:off x="1365250" y="116632"/>
            <a:ext cx="4157067" cy="646331"/>
          </a:xfrm>
          <a:prstGeom prst="rect">
            <a:avLst/>
          </a:prstGeom>
          <a:noFill/>
        </p:spPr>
        <p:txBody>
          <a:bodyPr wrap="square" rtlCol="0">
            <a:spAutoFit/>
          </a:bodyPr>
          <a:lstStyle/>
          <a:p>
            <a:pPr marL="0" lvl="1"/>
            <a:r>
              <a:rPr lang="zh-CN" altLang="en-US" dirty="0" smtClean="0">
                <a:solidFill>
                  <a:schemeClr val="accent2"/>
                </a:solidFill>
                <a:latin typeface="+mn-ea"/>
                <a:ea typeface="+mn-ea"/>
              </a:rPr>
              <a:t>建筑工地</a:t>
            </a:r>
            <a:r>
              <a:rPr lang="zh-CN" altLang="en-US" dirty="0">
                <a:solidFill>
                  <a:schemeClr val="accent2"/>
                </a:solidFill>
                <a:latin typeface="+mn-ea"/>
                <a:ea typeface="+mn-ea"/>
              </a:rPr>
              <a:t>文明施工标准</a:t>
            </a:r>
            <a:endParaRPr lang="zh-CN" altLang="en-US" dirty="0">
              <a:solidFill>
                <a:schemeClr val="accent2"/>
              </a:solidFill>
              <a:latin typeface="+mn-ea"/>
              <a:ea typeface="+mn-ea"/>
            </a:endParaRPr>
          </a:p>
          <a:p>
            <a:pPr marL="0" lvl="1">
              <a:buFont typeface="Arial" panose="020B0604020202020204" pitchFamily="34" charset="0"/>
              <a:buNone/>
            </a:pPr>
            <a:endParaRPr lang="zh-CN" altLang="en-US" dirty="0">
              <a:solidFill>
                <a:schemeClr val="accent2"/>
              </a:solidFill>
              <a:latin typeface="+mn-ea"/>
              <a:ea typeface="+mn-ea"/>
            </a:endParaRPr>
          </a:p>
        </p:txBody>
      </p:sp>
      <p:sp>
        <p:nvSpPr>
          <p:cNvPr id="11" name="文本框 10"/>
          <p:cNvSpPr txBox="1"/>
          <p:nvPr/>
        </p:nvSpPr>
        <p:spPr>
          <a:xfrm>
            <a:off x="541520" y="762963"/>
            <a:ext cx="2478825" cy="400110"/>
          </a:xfrm>
          <a:prstGeom prst="rect">
            <a:avLst/>
          </a:prstGeom>
          <a:noFill/>
        </p:spPr>
        <p:txBody>
          <a:bodyPr wrap="square" rtlCol="0">
            <a:spAutoFit/>
          </a:bodyPr>
          <a:lstStyle/>
          <a:p>
            <a:r>
              <a:rPr lang="zh-CN" altLang="en-US" sz="2000" b="1" dirty="0">
                <a:latin typeface="华文细黑" panose="02010600040101010101" pitchFamily="2" charset="-122"/>
                <a:ea typeface="华文细黑" panose="02010600040101010101" pitchFamily="2" charset="-122"/>
              </a:rPr>
              <a:t>拓展知识</a:t>
            </a:r>
            <a:endParaRPr lang="zh-CN" altLang="en-US" sz="2000" b="1" dirty="0">
              <a:latin typeface="华文细黑" panose="02010600040101010101" pitchFamily="2" charset="-122"/>
              <a:ea typeface="华文细黑" panose="02010600040101010101" pitchFamily="2" charset="-122"/>
            </a:endParaRPr>
          </a:p>
        </p:txBody>
      </p:sp>
      <p:sp>
        <p:nvSpPr>
          <p:cNvPr id="4" name="矩形 3"/>
          <p:cNvSpPr/>
          <p:nvPr/>
        </p:nvSpPr>
        <p:spPr>
          <a:xfrm>
            <a:off x="481757" y="1556792"/>
            <a:ext cx="6120680" cy="4385816"/>
          </a:xfrm>
          <a:prstGeom prst="rect">
            <a:avLst/>
          </a:prstGeom>
        </p:spPr>
        <p:txBody>
          <a:bodyPr wrap="square">
            <a:spAutoFit/>
          </a:bodyPr>
          <a:lstStyle/>
          <a:p>
            <a:pPr latinLnBrk="1">
              <a:lnSpc>
                <a:spcPct val="150000"/>
              </a:lnSpc>
            </a:pPr>
            <a:r>
              <a:rPr lang="en-US" altLang="zh-CN" dirty="0" smtClean="0">
                <a:solidFill>
                  <a:schemeClr val="accent1"/>
                </a:solidFill>
                <a:latin typeface="微软雅黑" panose="020B0503020204020204" pitchFamily="34" charset="-122"/>
                <a:ea typeface="微软雅黑" panose="020B0503020204020204" pitchFamily="34" charset="-122"/>
              </a:rPr>
              <a:t>7</a:t>
            </a:r>
            <a:r>
              <a:rPr lang="zh-CN" altLang="en-US" dirty="0">
                <a:solidFill>
                  <a:schemeClr val="accent1"/>
                </a:solidFill>
                <a:latin typeface="微软雅黑" panose="020B0503020204020204" pitchFamily="34" charset="-122"/>
                <a:ea typeface="微软雅黑" panose="020B0503020204020204" pitchFamily="34" charset="-122"/>
              </a:rPr>
              <a:t>．操作空间亮化 </a:t>
            </a:r>
            <a:endParaRPr lang="zh-CN" altLang="en-US" dirty="0">
              <a:solidFill>
                <a:schemeClr val="accent1"/>
              </a:solidFill>
              <a:latin typeface="微软雅黑" panose="020B0503020204020204" pitchFamily="34" charset="-122"/>
              <a:ea typeface="微软雅黑" panose="020B0503020204020204" pitchFamily="34" charset="-122"/>
            </a:endParaRPr>
          </a:p>
          <a:p>
            <a:pPr latinLnBrk="1">
              <a:lnSpc>
                <a:spcPct val="150000"/>
              </a:lnSpc>
            </a:pPr>
            <a:r>
              <a:rPr lang="zh-CN" altLang="en-US" dirty="0">
                <a:solidFill>
                  <a:schemeClr val="accent1"/>
                </a:solidFill>
                <a:latin typeface="微软雅黑" panose="020B0503020204020204" pitchFamily="34" charset="-122"/>
                <a:ea typeface="微软雅黑" panose="020B0503020204020204" pitchFamily="34" charset="-122"/>
              </a:rPr>
              <a:t>（</a:t>
            </a:r>
            <a:r>
              <a:rPr lang="en-US" altLang="zh-CN" dirty="0">
                <a:solidFill>
                  <a:schemeClr val="accent1"/>
                </a:solidFill>
                <a:latin typeface="微软雅黑" panose="020B0503020204020204" pitchFamily="34" charset="-122"/>
                <a:ea typeface="微软雅黑" panose="020B0503020204020204" pitchFamily="34" charset="-122"/>
              </a:rPr>
              <a:t>1</a:t>
            </a:r>
            <a:r>
              <a:rPr lang="zh-CN" altLang="en-US" dirty="0">
                <a:solidFill>
                  <a:schemeClr val="accent1"/>
                </a:solidFill>
                <a:latin typeface="微软雅黑" panose="020B0503020204020204" pitchFamily="34" charset="-122"/>
                <a:ea typeface="微软雅黑" panose="020B0503020204020204" pitchFamily="34" charset="-122"/>
              </a:rPr>
              <a:t>）  操作空间除了基坑或楼层施工作业面外，也包括搅拌棚、木工棚、钢筋棚等生产用房及食堂等生活操作空间。</a:t>
            </a:r>
            <a:endParaRPr lang="zh-CN" altLang="en-US" dirty="0">
              <a:solidFill>
                <a:schemeClr val="accent1"/>
              </a:solidFill>
              <a:latin typeface="微软雅黑" panose="020B0503020204020204" pitchFamily="34" charset="-122"/>
              <a:ea typeface="微软雅黑" panose="020B0503020204020204" pitchFamily="34" charset="-122"/>
            </a:endParaRPr>
          </a:p>
          <a:p>
            <a:pPr latinLnBrk="1">
              <a:lnSpc>
                <a:spcPct val="150000"/>
              </a:lnSpc>
            </a:pPr>
            <a:r>
              <a:rPr lang="zh-CN" altLang="en-US" dirty="0">
                <a:solidFill>
                  <a:schemeClr val="accent1"/>
                </a:solidFill>
                <a:latin typeface="微软雅黑" panose="020B0503020204020204" pitchFamily="34" charset="-122"/>
                <a:ea typeface="微软雅黑" panose="020B0503020204020204" pitchFamily="34" charset="-122"/>
              </a:rPr>
              <a:t>（</a:t>
            </a:r>
            <a:r>
              <a:rPr lang="en-US" altLang="zh-CN" dirty="0">
                <a:solidFill>
                  <a:schemeClr val="accent1"/>
                </a:solidFill>
                <a:latin typeface="微软雅黑" panose="020B0503020204020204" pitchFamily="34" charset="-122"/>
                <a:ea typeface="微软雅黑" panose="020B0503020204020204" pitchFamily="34" charset="-122"/>
              </a:rPr>
              <a:t>2</a:t>
            </a:r>
            <a:r>
              <a:rPr lang="zh-CN" altLang="en-US" dirty="0">
                <a:solidFill>
                  <a:schemeClr val="accent1"/>
                </a:solidFill>
                <a:latin typeface="微软雅黑" panose="020B0503020204020204" pitchFamily="34" charset="-122"/>
                <a:ea typeface="微软雅黑" panose="020B0503020204020204" pitchFamily="34" charset="-122"/>
              </a:rPr>
              <a:t>）  操作空间亮化的首选就是利用自然光，必须全封闭的作业场所可采用安装窗户包括天窗等措施，可参照规范要求的窗地比进行布置。</a:t>
            </a:r>
            <a:endParaRPr lang="zh-CN" altLang="en-US" dirty="0">
              <a:solidFill>
                <a:schemeClr val="accent1"/>
              </a:solidFill>
              <a:latin typeface="微软雅黑" panose="020B0503020204020204" pitchFamily="34" charset="-122"/>
              <a:ea typeface="微软雅黑" panose="020B0503020204020204" pitchFamily="34" charset="-122"/>
            </a:endParaRPr>
          </a:p>
          <a:p>
            <a:pPr latinLnBrk="1">
              <a:lnSpc>
                <a:spcPct val="150000"/>
              </a:lnSpc>
            </a:pPr>
            <a:r>
              <a:rPr lang="zh-CN" altLang="en-US" dirty="0">
                <a:solidFill>
                  <a:schemeClr val="accent1"/>
                </a:solidFill>
                <a:latin typeface="微软雅黑" panose="020B0503020204020204" pitchFamily="34" charset="-122"/>
                <a:ea typeface="微软雅黑" panose="020B0503020204020204" pitchFamily="34" charset="-122"/>
              </a:rPr>
              <a:t>（</a:t>
            </a:r>
            <a:r>
              <a:rPr lang="en-US" altLang="zh-CN" dirty="0">
                <a:solidFill>
                  <a:schemeClr val="accent1"/>
                </a:solidFill>
                <a:latin typeface="微软雅黑" panose="020B0503020204020204" pitchFamily="34" charset="-122"/>
                <a:ea typeface="微软雅黑" panose="020B0503020204020204" pitchFamily="34" charset="-122"/>
              </a:rPr>
              <a:t>3</a:t>
            </a:r>
            <a:r>
              <a:rPr lang="zh-CN" altLang="en-US" dirty="0">
                <a:solidFill>
                  <a:schemeClr val="accent1"/>
                </a:solidFill>
                <a:latin typeface="微软雅黑" panose="020B0503020204020204" pitchFamily="34" charset="-122"/>
                <a:ea typeface="微软雅黑" panose="020B0503020204020204" pitchFamily="34" charset="-122"/>
              </a:rPr>
              <a:t>）  人防地下室、管道井、电梯井道、楼梯间等不便采用自然光的场所应布置人工照明，人工照明应能达到满足操作工艺和人身安全的亮度。</a:t>
            </a:r>
            <a:endParaRPr lang="zh-CN" altLang="en-US" dirty="0">
              <a:solidFill>
                <a:schemeClr val="accent1"/>
              </a:solidFill>
              <a:latin typeface="微软雅黑" panose="020B0503020204020204" pitchFamily="34" charset="-122"/>
              <a:ea typeface="微软雅黑" panose="020B0503020204020204" pitchFamily="34" charset="-122"/>
            </a:endParaRPr>
          </a:p>
          <a:p>
            <a:pPr latinLnBrk="1"/>
            <a:br>
              <a:rPr lang="zh-CN" altLang="en-US" dirty="0">
                <a:solidFill>
                  <a:schemeClr val="tx1">
                    <a:lumMod val="50000"/>
                    <a:lumOff val="50000"/>
                  </a:schemeClr>
                </a:solidFill>
                <a:latin typeface="微软雅黑" panose="020B0503020204020204" pitchFamily="34" charset="-122"/>
                <a:ea typeface="微软雅黑" panose="020B0503020204020204" pitchFamily="34" charset="-122"/>
              </a:rPr>
            </a:br>
            <a:endParaRPr lang="zh-CN" altLang="en-US" dirty="0">
              <a:solidFill>
                <a:schemeClr val="tx1">
                  <a:lumMod val="50000"/>
                  <a:lumOff val="50000"/>
                </a:schemeClr>
              </a:solidFill>
              <a:latin typeface="微软雅黑" panose="020B0503020204020204" pitchFamily="34" charset="-122"/>
              <a:ea typeface="微软雅黑" panose="020B0503020204020204" pitchFamily="34" charset="-122"/>
            </a:endParaRPr>
          </a:p>
        </p:txBody>
      </p:sp>
      <p:pic>
        <p:nvPicPr>
          <p:cNvPr id="5" name="Picture 2"/>
          <p:cNvPicPr>
            <a:picLocks noChangeAspect="1" noChangeArrowheads="1"/>
          </p:cNvPicPr>
          <p:nvPr/>
        </p:nvPicPr>
        <p:blipFill>
          <a:blip r:embed="rId1" cstate="print"/>
          <a:srcRect/>
          <a:stretch>
            <a:fillRect/>
          </a:stretch>
        </p:blipFill>
        <p:spPr bwMode="auto">
          <a:xfrm>
            <a:off x="7106494" y="1700808"/>
            <a:ext cx="4244975" cy="3162300"/>
          </a:xfrm>
          <a:prstGeom prst="rect">
            <a:avLst/>
          </a:prstGeom>
          <a:noFill/>
          <a:ln w="9525">
            <a:noFill/>
            <a:miter lim="800000"/>
            <a:headEnd/>
            <a:tailEnd/>
          </a:ln>
        </p:spPr>
      </p:pic>
    </p:spTree>
  </p:cSld>
  <p:clrMapOvr>
    <a:masterClrMapping/>
  </p:clrMapOvr>
  <p:transition spd="slow">
    <p:fade/>
  </p:transition>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extBox 26"/>
          <p:cNvSpPr txBox="1"/>
          <p:nvPr/>
        </p:nvSpPr>
        <p:spPr>
          <a:xfrm>
            <a:off x="1365250" y="116632"/>
            <a:ext cx="4157067" cy="646331"/>
          </a:xfrm>
          <a:prstGeom prst="rect">
            <a:avLst/>
          </a:prstGeom>
          <a:noFill/>
        </p:spPr>
        <p:txBody>
          <a:bodyPr wrap="square" rtlCol="0">
            <a:spAutoFit/>
          </a:bodyPr>
          <a:lstStyle/>
          <a:p>
            <a:pPr marL="0" lvl="1"/>
            <a:r>
              <a:rPr lang="zh-CN" altLang="en-US" dirty="0" smtClean="0">
                <a:solidFill>
                  <a:schemeClr val="accent2"/>
                </a:solidFill>
                <a:latin typeface="+mn-ea"/>
                <a:ea typeface="+mn-ea"/>
              </a:rPr>
              <a:t>建筑工地</a:t>
            </a:r>
            <a:r>
              <a:rPr lang="zh-CN" altLang="en-US" dirty="0">
                <a:solidFill>
                  <a:schemeClr val="accent2"/>
                </a:solidFill>
                <a:latin typeface="+mn-ea"/>
                <a:ea typeface="+mn-ea"/>
              </a:rPr>
              <a:t>文明施工标准</a:t>
            </a:r>
            <a:endParaRPr lang="zh-CN" altLang="en-US" dirty="0">
              <a:solidFill>
                <a:schemeClr val="accent2"/>
              </a:solidFill>
              <a:latin typeface="+mn-ea"/>
              <a:ea typeface="+mn-ea"/>
            </a:endParaRPr>
          </a:p>
          <a:p>
            <a:pPr marL="0" lvl="1">
              <a:buFont typeface="Arial" panose="020B0604020202020204" pitchFamily="34" charset="0"/>
              <a:buNone/>
            </a:pPr>
            <a:endParaRPr lang="zh-CN" altLang="en-US" dirty="0">
              <a:solidFill>
                <a:schemeClr val="accent2"/>
              </a:solidFill>
              <a:latin typeface="+mn-ea"/>
              <a:ea typeface="+mn-ea"/>
            </a:endParaRPr>
          </a:p>
        </p:txBody>
      </p:sp>
      <p:sp>
        <p:nvSpPr>
          <p:cNvPr id="11" name="文本框 10"/>
          <p:cNvSpPr txBox="1"/>
          <p:nvPr/>
        </p:nvSpPr>
        <p:spPr>
          <a:xfrm>
            <a:off x="541520" y="762963"/>
            <a:ext cx="2478825" cy="400110"/>
          </a:xfrm>
          <a:prstGeom prst="rect">
            <a:avLst/>
          </a:prstGeom>
          <a:noFill/>
        </p:spPr>
        <p:txBody>
          <a:bodyPr wrap="square" rtlCol="0">
            <a:spAutoFit/>
          </a:bodyPr>
          <a:lstStyle/>
          <a:p>
            <a:r>
              <a:rPr lang="zh-CN" altLang="en-US" sz="2000" b="1" dirty="0">
                <a:latin typeface="华文细黑" panose="02010600040101010101" pitchFamily="2" charset="-122"/>
                <a:ea typeface="华文细黑" panose="02010600040101010101" pitchFamily="2" charset="-122"/>
              </a:rPr>
              <a:t>拓展知识</a:t>
            </a:r>
            <a:endParaRPr lang="zh-CN" altLang="en-US" sz="2000" b="1" dirty="0">
              <a:latin typeface="华文细黑" panose="02010600040101010101" pitchFamily="2" charset="-122"/>
              <a:ea typeface="华文细黑" panose="02010600040101010101" pitchFamily="2" charset="-122"/>
            </a:endParaRPr>
          </a:p>
        </p:txBody>
      </p:sp>
      <p:sp>
        <p:nvSpPr>
          <p:cNvPr id="4" name="矩形 3"/>
          <p:cNvSpPr/>
          <p:nvPr/>
        </p:nvSpPr>
        <p:spPr>
          <a:xfrm>
            <a:off x="481757" y="1700809"/>
            <a:ext cx="6120680" cy="3831818"/>
          </a:xfrm>
          <a:prstGeom prst="rect">
            <a:avLst/>
          </a:prstGeom>
        </p:spPr>
        <p:txBody>
          <a:bodyPr wrap="square">
            <a:spAutoFit/>
          </a:bodyPr>
          <a:lstStyle/>
          <a:p>
            <a:pPr latinLnBrk="1">
              <a:lnSpc>
                <a:spcPct val="150000"/>
              </a:lnSpc>
            </a:pPr>
            <a:r>
              <a:rPr lang="en-US" altLang="zh-CN" dirty="0" smtClean="0">
                <a:solidFill>
                  <a:schemeClr val="accent1"/>
                </a:solidFill>
                <a:latin typeface="微软雅黑" panose="020B0503020204020204" pitchFamily="34" charset="-122"/>
                <a:ea typeface="微软雅黑" panose="020B0503020204020204" pitchFamily="34" charset="-122"/>
              </a:rPr>
              <a:t>(</a:t>
            </a:r>
            <a:r>
              <a:rPr lang="zh-CN" altLang="en-US" dirty="0">
                <a:solidFill>
                  <a:schemeClr val="accent1"/>
                </a:solidFill>
                <a:latin typeface="微软雅黑" panose="020B0503020204020204" pitchFamily="34" charset="-122"/>
                <a:ea typeface="微软雅黑" panose="020B0503020204020204" pitchFamily="34" charset="-122"/>
              </a:rPr>
              <a:t>二</a:t>
            </a:r>
            <a:r>
              <a:rPr lang="en-US" altLang="zh-CN" dirty="0">
                <a:solidFill>
                  <a:schemeClr val="accent1"/>
                </a:solidFill>
                <a:latin typeface="微软雅黑" panose="020B0503020204020204" pitchFamily="34" charset="-122"/>
                <a:ea typeface="微软雅黑" panose="020B0503020204020204" pitchFamily="34" charset="-122"/>
              </a:rPr>
              <a:t>)   </a:t>
            </a:r>
            <a:r>
              <a:rPr lang="zh-CN" altLang="en-US" dirty="0">
                <a:solidFill>
                  <a:schemeClr val="accent1"/>
                </a:solidFill>
                <a:latin typeface="微软雅黑" panose="020B0503020204020204" pitchFamily="34" charset="-122"/>
                <a:ea typeface="微软雅黑" panose="020B0503020204020204" pitchFamily="34" charset="-122"/>
              </a:rPr>
              <a:t>临时设施标准化</a:t>
            </a:r>
            <a:endParaRPr lang="zh-CN" altLang="en-US" dirty="0">
              <a:solidFill>
                <a:schemeClr val="accent1"/>
              </a:solidFill>
              <a:latin typeface="微软雅黑" panose="020B0503020204020204" pitchFamily="34" charset="-122"/>
              <a:ea typeface="微软雅黑" panose="020B0503020204020204" pitchFamily="34" charset="-122"/>
            </a:endParaRPr>
          </a:p>
          <a:p>
            <a:pPr latinLnBrk="1">
              <a:lnSpc>
                <a:spcPct val="150000"/>
              </a:lnSpc>
            </a:pPr>
            <a:r>
              <a:rPr lang="en-US" altLang="zh-CN" dirty="0">
                <a:solidFill>
                  <a:schemeClr val="accent1"/>
                </a:solidFill>
                <a:latin typeface="微软雅黑" panose="020B0503020204020204" pitchFamily="34" charset="-122"/>
                <a:ea typeface="微软雅黑" panose="020B0503020204020204" pitchFamily="34" charset="-122"/>
              </a:rPr>
              <a:t>1. </a:t>
            </a:r>
            <a:r>
              <a:rPr lang="zh-CN" altLang="en-US" dirty="0">
                <a:solidFill>
                  <a:schemeClr val="accent1"/>
                </a:solidFill>
                <a:latin typeface="微软雅黑" panose="020B0503020204020204" pitchFamily="34" charset="-122"/>
                <a:ea typeface="微软雅黑" panose="020B0503020204020204" pitchFamily="34" charset="-122"/>
              </a:rPr>
              <a:t>施工现场大门标准</a:t>
            </a:r>
            <a:endParaRPr lang="zh-CN" altLang="en-US" dirty="0">
              <a:solidFill>
                <a:schemeClr val="accent1"/>
              </a:solidFill>
              <a:latin typeface="微软雅黑" panose="020B0503020204020204" pitchFamily="34" charset="-122"/>
              <a:ea typeface="微软雅黑" panose="020B0503020204020204" pitchFamily="34" charset="-122"/>
            </a:endParaRPr>
          </a:p>
          <a:p>
            <a:pPr latinLnBrk="1">
              <a:lnSpc>
                <a:spcPct val="150000"/>
              </a:lnSpc>
            </a:pPr>
            <a:r>
              <a:rPr lang="zh-CN" altLang="en-US" dirty="0">
                <a:solidFill>
                  <a:schemeClr val="accent1"/>
                </a:solidFill>
                <a:latin typeface="微软雅黑" panose="020B0503020204020204" pitchFamily="34" charset="-122"/>
                <a:ea typeface="微软雅黑" panose="020B0503020204020204" pitchFamily="34" charset="-122"/>
              </a:rPr>
              <a:t>方案一：推荐用于创建省级安全文明标准工地使用。</a:t>
            </a:r>
            <a:endParaRPr lang="en-US" altLang="zh-CN" dirty="0">
              <a:solidFill>
                <a:schemeClr val="accent1"/>
              </a:solidFill>
              <a:latin typeface="微软雅黑" panose="020B0503020204020204" pitchFamily="34" charset="-122"/>
              <a:ea typeface="微软雅黑" panose="020B0503020204020204" pitchFamily="34" charset="-122"/>
            </a:endParaRPr>
          </a:p>
          <a:p>
            <a:pPr latinLnBrk="1">
              <a:lnSpc>
                <a:spcPct val="150000"/>
              </a:lnSpc>
            </a:pPr>
            <a:r>
              <a:rPr lang="zh-CN" altLang="en-US" dirty="0">
                <a:solidFill>
                  <a:schemeClr val="accent1"/>
                </a:solidFill>
                <a:latin typeface="微软雅黑" panose="020B0503020204020204" pitchFamily="34" charset="-122"/>
                <a:ea typeface="微软雅黑" panose="020B0503020204020204" pitchFamily="34" charset="-122"/>
              </a:rPr>
              <a:t>本方案最显著特点是在施工现场主入口右侧设置造型墙，门两侧设砖砌柱，不设置门头梁。此方案简洁大气，避免了设置门头梁带来的安装不便、存在安全隐患等问题。</a:t>
            </a:r>
            <a:endParaRPr lang="zh-CN" altLang="en-US" dirty="0">
              <a:solidFill>
                <a:schemeClr val="accent1"/>
              </a:solidFill>
              <a:latin typeface="微软雅黑" panose="020B0503020204020204" pitchFamily="34" charset="-122"/>
              <a:ea typeface="微软雅黑" panose="020B0503020204020204" pitchFamily="34" charset="-122"/>
            </a:endParaRPr>
          </a:p>
          <a:p>
            <a:pPr latinLnBrk="1">
              <a:lnSpc>
                <a:spcPct val="150000"/>
              </a:lnSpc>
            </a:pPr>
            <a:r>
              <a:rPr lang="zh-CN" altLang="en-US" dirty="0">
                <a:solidFill>
                  <a:schemeClr val="accent1"/>
                </a:solidFill>
                <a:latin typeface="微软雅黑" panose="020B0503020204020204" pitchFamily="34" charset="-122"/>
                <a:ea typeface="微软雅黑" panose="020B0503020204020204" pitchFamily="34" charset="-122"/>
              </a:rPr>
              <a:t>方案二：用于内一般工程使用。</a:t>
            </a:r>
            <a:endParaRPr lang="en-US" altLang="zh-CN" dirty="0">
              <a:solidFill>
                <a:schemeClr val="accent1"/>
              </a:solidFill>
              <a:latin typeface="微软雅黑" panose="020B0503020204020204" pitchFamily="34" charset="-122"/>
              <a:ea typeface="微软雅黑" panose="020B0503020204020204" pitchFamily="34" charset="-122"/>
            </a:endParaRPr>
          </a:p>
          <a:p>
            <a:pPr latinLnBrk="1">
              <a:lnSpc>
                <a:spcPct val="150000"/>
              </a:lnSpc>
            </a:pPr>
            <a:r>
              <a:rPr lang="zh-CN" altLang="en-US" dirty="0">
                <a:solidFill>
                  <a:schemeClr val="accent1"/>
                </a:solidFill>
                <a:latin typeface="微软雅黑" panose="020B0503020204020204" pitchFamily="34" charset="-122"/>
                <a:ea typeface="微软雅黑" panose="020B0503020204020204" pitchFamily="34" charset="-122"/>
              </a:rPr>
              <a:t>本方案采用较为传统的门柱上设置钢架门头梁做法。</a:t>
            </a:r>
            <a:br>
              <a:rPr lang="zh-CN" altLang="en-US" dirty="0">
                <a:solidFill>
                  <a:schemeClr val="tx1">
                    <a:lumMod val="50000"/>
                    <a:lumOff val="50000"/>
                  </a:schemeClr>
                </a:solidFill>
                <a:latin typeface="微软雅黑" panose="020B0503020204020204" pitchFamily="34" charset="-122"/>
                <a:ea typeface="微软雅黑" panose="020B0503020204020204" pitchFamily="34" charset="-122"/>
              </a:rPr>
            </a:br>
            <a:endParaRPr lang="zh-CN" altLang="en-US" dirty="0">
              <a:solidFill>
                <a:schemeClr val="tx1">
                  <a:lumMod val="50000"/>
                  <a:lumOff val="50000"/>
                </a:schemeClr>
              </a:solidFill>
              <a:latin typeface="微软雅黑" panose="020B0503020204020204" pitchFamily="34" charset="-122"/>
              <a:ea typeface="微软雅黑" panose="020B0503020204020204" pitchFamily="34" charset="-122"/>
            </a:endParaRPr>
          </a:p>
        </p:txBody>
      </p:sp>
      <p:pic>
        <p:nvPicPr>
          <p:cNvPr id="5" name="Picture 3"/>
          <p:cNvPicPr>
            <a:picLocks noChangeAspect="1" noChangeArrowheads="1"/>
          </p:cNvPicPr>
          <p:nvPr/>
        </p:nvPicPr>
        <p:blipFill>
          <a:blip r:embed="rId1" cstate="print"/>
          <a:srcRect/>
          <a:stretch>
            <a:fillRect/>
          </a:stretch>
        </p:blipFill>
        <p:spPr bwMode="auto">
          <a:xfrm>
            <a:off x="6890470" y="1844824"/>
            <a:ext cx="4541837" cy="2819400"/>
          </a:xfrm>
          <a:prstGeom prst="rect">
            <a:avLst/>
          </a:prstGeom>
          <a:noFill/>
          <a:ln w="9525">
            <a:noFill/>
            <a:miter lim="800000"/>
            <a:headEnd/>
            <a:tailEnd/>
          </a:ln>
        </p:spPr>
      </p:pic>
    </p:spTree>
  </p:cSld>
  <p:clrMapOvr>
    <a:masterClrMapping/>
  </p:clrMapOvr>
  <p:transition spd="slow">
    <p:fade/>
  </p:transition>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extBox 26"/>
          <p:cNvSpPr txBox="1"/>
          <p:nvPr/>
        </p:nvSpPr>
        <p:spPr>
          <a:xfrm>
            <a:off x="1365250" y="116632"/>
            <a:ext cx="4157067" cy="646331"/>
          </a:xfrm>
          <a:prstGeom prst="rect">
            <a:avLst/>
          </a:prstGeom>
          <a:noFill/>
        </p:spPr>
        <p:txBody>
          <a:bodyPr wrap="square" rtlCol="0">
            <a:spAutoFit/>
          </a:bodyPr>
          <a:lstStyle/>
          <a:p>
            <a:pPr marL="0" lvl="1"/>
            <a:r>
              <a:rPr lang="zh-CN" altLang="en-US" dirty="0" smtClean="0">
                <a:solidFill>
                  <a:schemeClr val="accent2"/>
                </a:solidFill>
                <a:latin typeface="+mn-ea"/>
                <a:ea typeface="+mn-ea"/>
              </a:rPr>
              <a:t>建筑工地</a:t>
            </a:r>
            <a:r>
              <a:rPr lang="zh-CN" altLang="en-US" dirty="0">
                <a:solidFill>
                  <a:schemeClr val="accent2"/>
                </a:solidFill>
                <a:latin typeface="+mn-ea"/>
                <a:ea typeface="+mn-ea"/>
              </a:rPr>
              <a:t>文明施工标准</a:t>
            </a:r>
            <a:endParaRPr lang="zh-CN" altLang="en-US" dirty="0">
              <a:solidFill>
                <a:schemeClr val="accent2"/>
              </a:solidFill>
              <a:latin typeface="+mn-ea"/>
              <a:ea typeface="+mn-ea"/>
            </a:endParaRPr>
          </a:p>
          <a:p>
            <a:pPr marL="0" lvl="1">
              <a:buFont typeface="Arial" panose="020B0604020202020204" pitchFamily="34" charset="0"/>
              <a:buNone/>
            </a:pPr>
            <a:endParaRPr lang="zh-CN" altLang="en-US" dirty="0">
              <a:solidFill>
                <a:schemeClr val="accent2"/>
              </a:solidFill>
              <a:latin typeface="+mn-ea"/>
              <a:ea typeface="+mn-ea"/>
            </a:endParaRPr>
          </a:p>
        </p:txBody>
      </p:sp>
      <p:sp>
        <p:nvSpPr>
          <p:cNvPr id="11" name="文本框 10"/>
          <p:cNvSpPr txBox="1"/>
          <p:nvPr/>
        </p:nvSpPr>
        <p:spPr>
          <a:xfrm>
            <a:off x="541520" y="762963"/>
            <a:ext cx="2478825" cy="400110"/>
          </a:xfrm>
          <a:prstGeom prst="rect">
            <a:avLst/>
          </a:prstGeom>
          <a:noFill/>
        </p:spPr>
        <p:txBody>
          <a:bodyPr wrap="square" rtlCol="0">
            <a:spAutoFit/>
          </a:bodyPr>
          <a:lstStyle/>
          <a:p>
            <a:r>
              <a:rPr lang="zh-CN" altLang="en-US" sz="2000" b="1" dirty="0">
                <a:latin typeface="华文细黑" panose="02010600040101010101" pitchFamily="2" charset="-122"/>
                <a:ea typeface="华文细黑" panose="02010600040101010101" pitchFamily="2" charset="-122"/>
              </a:rPr>
              <a:t>拓展知识</a:t>
            </a:r>
            <a:endParaRPr lang="zh-CN" altLang="en-US" sz="2000" b="1" dirty="0">
              <a:latin typeface="华文细黑" panose="02010600040101010101" pitchFamily="2" charset="-122"/>
              <a:ea typeface="华文细黑" panose="02010600040101010101" pitchFamily="2" charset="-122"/>
            </a:endParaRPr>
          </a:p>
        </p:txBody>
      </p:sp>
      <p:sp>
        <p:nvSpPr>
          <p:cNvPr id="4" name="矩形 3"/>
          <p:cNvSpPr/>
          <p:nvPr/>
        </p:nvSpPr>
        <p:spPr>
          <a:xfrm>
            <a:off x="481757" y="1700808"/>
            <a:ext cx="6120680" cy="3416320"/>
          </a:xfrm>
          <a:prstGeom prst="rect">
            <a:avLst/>
          </a:prstGeom>
        </p:spPr>
        <p:txBody>
          <a:bodyPr wrap="square">
            <a:spAutoFit/>
          </a:bodyPr>
          <a:lstStyle/>
          <a:p>
            <a:pPr latinLnBrk="1">
              <a:lnSpc>
                <a:spcPct val="150000"/>
              </a:lnSpc>
            </a:pPr>
            <a:r>
              <a:rPr lang="en-US" altLang="zh-CN" dirty="0" smtClean="0">
                <a:solidFill>
                  <a:schemeClr val="accent1"/>
                </a:solidFill>
                <a:latin typeface="微软雅黑" panose="020B0503020204020204" pitchFamily="34" charset="-122"/>
                <a:ea typeface="微软雅黑" panose="020B0503020204020204" pitchFamily="34" charset="-122"/>
              </a:rPr>
              <a:t>2</a:t>
            </a:r>
            <a:r>
              <a:rPr lang="en-US" altLang="zh-CN" dirty="0">
                <a:solidFill>
                  <a:schemeClr val="accent1"/>
                </a:solidFill>
                <a:latin typeface="微软雅黑" panose="020B0503020204020204" pitchFamily="34" charset="-122"/>
                <a:ea typeface="微软雅黑" panose="020B0503020204020204" pitchFamily="34" charset="-122"/>
              </a:rPr>
              <a:t>. </a:t>
            </a:r>
            <a:r>
              <a:rPr lang="zh-CN" altLang="en-US" dirty="0">
                <a:solidFill>
                  <a:schemeClr val="accent1"/>
                </a:solidFill>
                <a:latin typeface="微软雅黑" panose="020B0503020204020204" pitchFamily="34" charset="-122"/>
                <a:ea typeface="微软雅黑" panose="020B0503020204020204" pitchFamily="34" charset="-122"/>
              </a:rPr>
              <a:t>门卫房标准</a:t>
            </a:r>
            <a:endParaRPr lang="zh-CN" altLang="en-US" dirty="0">
              <a:solidFill>
                <a:schemeClr val="accent1"/>
              </a:solidFill>
              <a:latin typeface="微软雅黑" panose="020B0503020204020204" pitchFamily="34" charset="-122"/>
              <a:ea typeface="微软雅黑" panose="020B0503020204020204" pitchFamily="34" charset="-122"/>
            </a:endParaRPr>
          </a:p>
          <a:p>
            <a:pPr latinLnBrk="1">
              <a:lnSpc>
                <a:spcPct val="150000"/>
              </a:lnSpc>
            </a:pPr>
            <a:r>
              <a:rPr lang="zh-CN" altLang="en-US" dirty="0">
                <a:solidFill>
                  <a:schemeClr val="accent1"/>
                </a:solidFill>
                <a:latin typeface="微软雅黑" panose="020B0503020204020204" pitchFamily="34" charset="-122"/>
                <a:ea typeface="微软雅黑" panose="020B0503020204020204" pitchFamily="34" charset="-122"/>
              </a:rPr>
              <a:t>工地现场门卫房设置在主入口大门的左侧，采用彩钢板房，长*宽*高尺寸为</a:t>
            </a:r>
            <a:r>
              <a:rPr lang="en-US" altLang="zh-CN" dirty="0">
                <a:solidFill>
                  <a:schemeClr val="accent1"/>
                </a:solidFill>
                <a:latin typeface="微软雅黑" panose="020B0503020204020204" pitchFamily="34" charset="-122"/>
                <a:ea typeface="微软雅黑" panose="020B0503020204020204" pitchFamily="34" charset="-122"/>
              </a:rPr>
              <a:t>2800*2100*3000mm</a:t>
            </a:r>
            <a:r>
              <a:rPr lang="zh-CN" altLang="en-US" dirty="0">
                <a:solidFill>
                  <a:schemeClr val="accent1"/>
                </a:solidFill>
                <a:latin typeface="微软雅黑" panose="020B0503020204020204" pitchFamily="34" charset="-122"/>
                <a:ea typeface="微软雅黑" panose="020B0503020204020204" pitchFamily="34" charset="-122"/>
              </a:rPr>
              <a:t>，门尺寸为</a:t>
            </a:r>
            <a:r>
              <a:rPr lang="en-US" altLang="zh-CN" dirty="0">
                <a:solidFill>
                  <a:schemeClr val="accent1"/>
                </a:solidFill>
                <a:latin typeface="微软雅黑" panose="020B0503020204020204" pitchFamily="34" charset="-122"/>
                <a:ea typeface="微软雅黑" panose="020B0503020204020204" pitchFamily="34" charset="-122"/>
              </a:rPr>
              <a:t>900*2000mm</a:t>
            </a:r>
            <a:r>
              <a:rPr lang="zh-CN" altLang="en-US" dirty="0">
                <a:solidFill>
                  <a:schemeClr val="accent1"/>
                </a:solidFill>
                <a:latin typeface="微软雅黑" panose="020B0503020204020204" pitchFamily="34" charset="-122"/>
                <a:ea typeface="微软雅黑" panose="020B0503020204020204" pitchFamily="34" charset="-122"/>
              </a:rPr>
              <a:t>，并开两樘</a:t>
            </a:r>
            <a:r>
              <a:rPr lang="en-US" altLang="zh-CN" dirty="0">
                <a:solidFill>
                  <a:schemeClr val="accent1"/>
                </a:solidFill>
                <a:latin typeface="微软雅黑" panose="020B0503020204020204" pitchFamily="34" charset="-122"/>
                <a:ea typeface="微软雅黑" panose="020B0503020204020204" pitchFamily="34" charset="-122"/>
              </a:rPr>
              <a:t>1200*1400mm</a:t>
            </a:r>
            <a:r>
              <a:rPr lang="zh-CN" altLang="en-US" dirty="0">
                <a:solidFill>
                  <a:schemeClr val="accent1"/>
                </a:solidFill>
                <a:latin typeface="微软雅黑" panose="020B0503020204020204" pitchFamily="34" charset="-122"/>
                <a:ea typeface="微软雅黑" panose="020B0503020204020204" pitchFamily="34" charset="-122"/>
              </a:rPr>
              <a:t>玻璃窗</a:t>
            </a:r>
            <a:r>
              <a:rPr lang="en-US" altLang="zh-CN" dirty="0">
                <a:solidFill>
                  <a:schemeClr val="accent1"/>
                </a:solidFill>
                <a:latin typeface="微软雅黑" panose="020B0503020204020204" pitchFamily="34" charset="-122"/>
                <a:ea typeface="微软雅黑" panose="020B0503020204020204" pitchFamily="34" charset="-122"/>
              </a:rPr>
              <a:t>,</a:t>
            </a:r>
            <a:r>
              <a:rPr lang="zh-CN" altLang="en-US" dirty="0">
                <a:solidFill>
                  <a:schemeClr val="accent1"/>
                </a:solidFill>
                <a:latin typeface="微软雅黑" panose="020B0503020204020204" pitchFamily="34" charset="-122"/>
                <a:ea typeface="微软雅黑" panose="020B0503020204020204" pitchFamily="34" charset="-122"/>
              </a:rPr>
              <a:t>室内水泥砂浆地面，靠主入口侧门部位挑出檐口</a:t>
            </a:r>
            <a:r>
              <a:rPr lang="en-US" altLang="zh-CN" dirty="0">
                <a:solidFill>
                  <a:schemeClr val="accent1"/>
                </a:solidFill>
                <a:latin typeface="微软雅黑" panose="020B0503020204020204" pitchFamily="34" charset="-122"/>
                <a:ea typeface="微软雅黑" panose="020B0503020204020204" pitchFamily="34" charset="-122"/>
              </a:rPr>
              <a:t>1200mm</a:t>
            </a:r>
            <a:r>
              <a:rPr lang="zh-CN" altLang="en-US" dirty="0">
                <a:solidFill>
                  <a:schemeClr val="accent1"/>
                </a:solidFill>
                <a:latin typeface="微软雅黑" panose="020B0503020204020204" pitchFamily="34" charset="-122"/>
                <a:ea typeface="微软雅黑" panose="020B0503020204020204" pitchFamily="34" charset="-122"/>
              </a:rPr>
              <a:t>。门卫室内要求放置少于 </a:t>
            </a:r>
            <a:r>
              <a:rPr lang="en-US" altLang="zh-CN" dirty="0">
                <a:solidFill>
                  <a:schemeClr val="accent1"/>
                </a:solidFill>
                <a:latin typeface="微软雅黑" panose="020B0503020204020204" pitchFamily="34" charset="-122"/>
                <a:ea typeface="微软雅黑" panose="020B0503020204020204" pitchFamily="34" charset="-122"/>
              </a:rPr>
              <a:t>15</a:t>
            </a:r>
            <a:r>
              <a:rPr lang="zh-CN" altLang="en-US" dirty="0">
                <a:solidFill>
                  <a:schemeClr val="accent1"/>
                </a:solidFill>
                <a:latin typeface="微软雅黑" panose="020B0503020204020204" pitchFamily="34" charset="-122"/>
                <a:ea typeface="微软雅黑" panose="020B0503020204020204" pitchFamily="34" charset="-122"/>
              </a:rPr>
              <a:t>顶安全帽，并张贴门卫人员岗位职责。</a:t>
            </a:r>
            <a:endParaRPr lang="zh-CN" altLang="en-US" dirty="0">
              <a:solidFill>
                <a:schemeClr val="accent1"/>
              </a:solidFill>
              <a:latin typeface="微软雅黑" panose="020B0503020204020204" pitchFamily="34" charset="-122"/>
              <a:ea typeface="微软雅黑" panose="020B0503020204020204" pitchFamily="34" charset="-122"/>
            </a:endParaRPr>
          </a:p>
          <a:p>
            <a:pPr latinLnBrk="1">
              <a:lnSpc>
                <a:spcPct val="150000"/>
              </a:lnSpc>
            </a:pPr>
            <a:br>
              <a:rPr lang="zh-CN" altLang="en-US" dirty="0">
                <a:solidFill>
                  <a:schemeClr val="tx1">
                    <a:lumMod val="50000"/>
                    <a:lumOff val="50000"/>
                  </a:schemeClr>
                </a:solidFill>
                <a:latin typeface="微软雅黑" panose="020B0503020204020204" pitchFamily="34" charset="-122"/>
                <a:ea typeface="微软雅黑" panose="020B0503020204020204" pitchFamily="34" charset="-122"/>
              </a:rPr>
            </a:br>
            <a:endParaRPr lang="zh-CN" altLang="en-US" dirty="0">
              <a:solidFill>
                <a:schemeClr val="tx1">
                  <a:lumMod val="50000"/>
                  <a:lumOff val="50000"/>
                </a:schemeClr>
              </a:solidFill>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1"/>
          <a:stretch>
            <a:fillRect/>
          </a:stretch>
        </p:blipFill>
        <p:spPr>
          <a:xfrm>
            <a:off x="7653047" y="1844825"/>
            <a:ext cx="3819525" cy="2619375"/>
          </a:xfrm>
          <a:prstGeom prst="rect">
            <a:avLst/>
          </a:prstGeom>
        </p:spPr>
      </p:pic>
    </p:spTree>
  </p:cSld>
  <p:clrMapOvr>
    <a:masterClrMapping/>
  </p:clrMapOvr>
  <p:transition spd="slow">
    <p:fade/>
  </p:transition>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extBox 26"/>
          <p:cNvSpPr txBox="1"/>
          <p:nvPr/>
        </p:nvSpPr>
        <p:spPr>
          <a:xfrm>
            <a:off x="1365250" y="116632"/>
            <a:ext cx="4157067" cy="646331"/>
          </a:xfrm>
          <a:prstGeom prst="rect">
            <a:avLst/>
          </a:prstGeom>
          <a:noFill/>
        </p:spPr>
        <p:txBody>
          <a:bodyPr wrap="square" rtlCol="0">
            <a:spAutoFit/>
          </a:bodyPr>
          <a:lstStyle/>
          <a:p>
            <a:pPr marL="0" lvl="1"/>
            <a:r>
              <a:rPr lang="zh-CN" altLang="en-US" dirty="0" smtClean="0">
                <a:solidFill>
                  <a:schemeClr val="accent2"/>
                </a:solidFill>
                <a:latin typeface="+mn-ea"/>
                <a:ea typeface="+mn-ea"/>
              </a:rPr>
              <a:t>建筑工地</a:t>
            </a:r>
            <a:r>
              <a:rPr lang="zh-CN" altLang="en-US" dirty="0">
                <a:solidFill>
                  <a:schemeClr val="accent2"/>
                </a:solidFill>
                <a:latin typeface="+mn-ea"/>
                <a:ea typeface="+mn-ea"/>
              </a:rPr>
              <a:t>文明施工标准</a:t>
            </a:r>
            <a:endParaRPr lang="zh-CN" altLang="en-US" dirty="0">
              <a:solidFill>
                <a:schemeClr val="accent2"/>
              </a:solidFill>
              <a:latin typeface="+mn-ea"/>
              <a:ea typeface="+mn-ea"/>
            </a:endParaRPr>
          </a:p>
          <a:p>
            <a:pPr marL="0" lvl="1">
              <a:buFont typeface="Arial" panose="020B0604020202020204" pitchFamily="34" charset="0"/>
              <a:buNone/>
            </a:pPr>
            <a:endParaRPr lang="zh-CN" altLang="en-US" dirty="0">
              <a:solidFill>
                <a:schemeClr val="accent2"/>
              </a:solidFill>
              <a:latin typeface="+mn-ea"/>
              <a:ea typeface="+mn-ea"/>
            </a:endParaRPr>
          </a:p>
        </p:txBody>
      </p:sp>
      <p:sp>
        <p:nvSpPr>
          <p:cNvPr id="11" name="文本框 10"/>
          <p:cNvSpPr txBox="1"/>
          <p:nvPr/>
        </p:nvSpPr>
        <p:spPr>
          <a:xfrm>
            <a:off x="541520" y="762963"/>
            <a:ext cx="2478825" cy="400110"/>
          </a:xfrm>
          <a:prstGeom prst="rect">
            <a:avLst/>
          </a:prstGeom>
          <a:noFill/>
        </p:spPr>
        <p:txBody>
          <a:bodyPr wrap="square" rtlCol="0">
            <a:spAutoFit/>
          </a:bodyPr>
          <a:lstStyle/>
          <a:p>
            <a:r>
              <a:rPr lang="zh-CN" altLang="en-US" sz="2000" b="1" dirty="0">
                <a:latin typeface="华文细黑" panose="02010600040101010101" pitchFamily="2" charset="-122"/>
                <a:ea typeface="华文细黑" panose="02010600040101010101" pitchFamily="2" charset="-122"/>
              </a:rPr>
              <a:t>拓展知识</a:t>
            </a:r>
            <a:endParaRPr lang="zh-CN" altLang="en-US" sz="2000" b="1" dirty="0">
              <a:latin typeface="华文细黑" panose="02010600040101010101" pitchFamily="2" charset="-122"/>
              <a:ea typeface="华文细黑" panose="02010600040101010101" pitchFamily="2" charset="-122"/>
            </a:endParaRPr>
          </a:p>
        </p:txBody>
      </p:sp>
      <p:sp>
        <p:nvSpPr>
          <p:cNvPr id="4" name="矩形 3"/>
          <p:cNvSpPr/>
          <p:nvPr/>
        </p:nvSpPr>
        <p:spPr>
          <a:xfrm>
            <a:off x="620553" y="1339619"/>
            <a:ext cx="6552728" cy="5493812"/>
          </a:xfrm>
          <a:prstGeom prst="rect">
            <a:avLst/>
          </a:prstGeom>
        </p:spPr>
        <p:txBody>
          <a:bodyPr wrap="square">
            <a:spAutoFit/>
          </a:bodyPr>
          <a:lstStyle/>
          <a:p>
            <a:pPr latinLnBrk="1">
              <a:lnSpc>
                <a:spcPct val="150000"/>
              </a:lnSpc>
            </a:pPr>
            <a:r>
              <a:rPr lang="en-US" altLang="zh-CN" dirty="0" smtClean="0">
                <a:solidFill>
                  <a:schemeClr val="accent1"/>
                </a:solidFill>
                <a:latin typeface="微软雅黑" panose="020B0503020204020204" pitchFamily="34" charset="-122"/>
                <a:ea typeface="微软雅黑" panose="020B0503020204020204" pitchFamily="34" charset="-122"/>
              </a:rPr>
              <a:t>3</a:t>
            </a:r>
            <a:r>
              <a:rPr lang="en-US" altLang="zh-CN" dirty="0">
                <a:solidFill>
                  <a:schemeClr val="accent1"/>
                </a:solidFill>
                <a:latin typeface="微软雅黑" panose="020B0503020204020204" pitchFamily="34" charset="-122"/>
                <a:ea typeface="微软雅黑" panose="020B0503020204020204" pitchFamily="34" charset="-122"/>
              </a:rPr>
              <a:t>. </a:t>
            </a:r>
            <a:r>
              <a:rPr lang="zh-CN" altLang="en-US" dirty="0">
                <a:solidFill>
                  <a:schemeClr val="accent1"/>
                </a:solidFill>
                <a:latin typeface="微软雅黑" panose="020B0503020204020204" pitchFamily="34" charset="-122"/>
                <a:ea typeface="微软雅黑" panose="020B0503020204020204" pitchFamily="34" charset="-122"/>
              </a:rPr>
              <a:t>工地围挡标准 </a:t>
            </a:r>
            <a:endParaRPr lang="zh-CN" altLang="en-US" dirty="0">
              <a:solidFill>
                <a:schemeClr val="accent1"/>
              </a:solidFill>
              <a:latin typeface="微软雅黑" panose="020B0503020204020204" pitchFamily="34" charset="-122"/>
              <a:ea typeface="微软雅黑" panose="020B0503020204020204" pitchFamily="34" charset="-122"/>
            </a:endParaRPr>
          </a:p>
          <a:p>
            <a:pPr latinLnBrk="1">
              <a:lnSpc>
                <a:spcPct val="150000"/>
              </a:lnSpc>
            </a:pPr>
            <a:r>
              <a:rPr lang="zh-CN" altLang="en-US" dirty="0">
                <a:solidFill>
                  <a:schemeClr val="accent1"/>
                </a:solidFill>
                <a:latin typeface="微软雅黑" panose="020B0503020204020204" pitchFamily="34" charset="-122"/>
                <a:ea typeface="微软雅黑" panose="020B0503020204020204" pitchFamily="34" charset="-122"/>
              </a:rPr>
              <a:t>方案一：砖砌体围墙</a:t>
            </a:r>
            <a:endParaRPr lang="zh-CN" altLang="en-US" dirty="0">
              <a:solidFill>
                <a:schemeClr val="accent1"/>
              </a:solidFill>
              <a:latin typeface="微软雅黑" panose="020B0503020204020204" pitchFamily="34" charset="-122"/>
              <a:ea typeface="微软雅黑" panose="020B0503020204020204" pitchFamily="34" charset="-122"/>
            </a:endParaRPr>
          </a:p>
          <a:p>
            <a:pPr latinLnBrk="1">
              <a:lnSpc>
                <a:spcPct val="150000"/>
              </a:lnSpc>
            </a:pPr>
            <a:r>
              <a:rPr lang="zh-CN" altLang="en-US" dirty="0">
                <a:solidFill>
                  <a:schemeClr val="accent1"/>
                </a:solidFill>
                <a:latin typeface="微软雅黑" panose="020B0503020204020204" pitchFamily="34" charset="-122"/>
                <a:ea typeface="微软雅黑" panose="020B0503020204020204" pitchFamily="34" charset="-122"/>
              </a:rPr>
              <a:t>对于房建工程或工期在一年以上等有特殊需求的工程，施工现场原则上必须采用砖砌体围墙。砖砌体围墙：市区范围的砖砌围墙高度为</a:t>
            </a:r>
            <a:r>
              <a:rPr lang="en-US" altLang="zh-CN" dirty="0">
                <a:solidFill>
                  <a:schemeClr val="accent1"/>
                </a:solidFill>
                <a:latin typeface="微软雅黑" panose="020B0503020204020204" pitchFamily="34" charset="-122"/>
                <a:ea typeface="微软雅黑" panose="020B0503020204020204" pitchFamily="34" charset="-122"/>
              </a:rPr>
              <a:t>2500mm</a:t>
            </a:r>
            <a:r>
              <a:rPr lang="zh-CN" altLang="en-US" dirty="0">
                <a:solidFill>
                  <a:schemeClr val="accent1"/>
                </a:solidFill>
                <a:latin typeface="微软雅黑" panose="020B0503020204020204" pitchFamily="34" charset="-122"/>
                <a:ea typeface="微软雅黑" panose="020B0503020204020204" pitchFamily="34" charset="-122"/>
              </a:rPr>
              <a:t>，其余非市区的工地围墙高度不低于</a:t>
            </a:r>
            <a:r>
              <a:rPr lang="en-US" altLang="zh-CN" dirty="0">
                <a:solidFill>
                  <a:schemeClr val="accent1"/>
                </a:solidFill>
                <a:latin typeface="微软雅黑" panose="020B0503020204020204" pitchFamily="34" charset="-122"/>
                <a:ea typeface="微软雅黑" panose="020B0503020204020204" pitchFamily="34" charset="-122"/>
              </a:rPr>
              <a:t>2200mm</a:t>
            </a:r>
            <a:r>
              <a:rPr lang="zh-CN" altLang="en-US" dirty="0">
                <a:solidFill>
                  <a:schemeClr val="accent1"/>
                </a:solidFill>
                <a:latin typeface="微软雅黑" panose="020B0503020204020204" pitchFamily="34" charset="-122"/>
                <a:ea typeface="微软雅黑" panose="020B0503020204020204" pitchFamily="34" charset="-122"/>
              </a:rPr>
              <a:t>。</a:t>
            </a:r>
            <a:endParaRPr lang="zh-CN" altLang="en-US" dirty="0">
              <a:solidFill>
                <a:schemeClr val="accent1"/>
              </a:solidFill>
              <a:latin typeface="微软雅黑" panose="020B0503020204020204" pitchFamily="34" charset="-122"/>
              <a:ea typeface="微软雅黑" panose="020B0503020204020204" pitchFamily="34" charset="-122"/>
            </a:endParaRPr>
          </a:p>
          <a:p>
            <a:pPr latinLnBrk="1">
              <a:lnSpc>
                <a:spcPct val="150000"/>
              </a:lnSpc>
            </a:pPr>
            <a:r>
              <a:rPr lang="zh-CN" altLang="en-US" dirty="0">
                <a:solidFill>
                  <a:schemeClr val="accent1"/>
                </a:solidFill>
                <a:latin typeface="微软雅黑" panose="020B0503020204020204" pitchFamily="34" charset="-122"/>
                <a:ea typeface="微软雅黑" panose="020B0503020204020204" pitchFamily="34" charset="-122"/>
              </a:rPr>
              <a:t>方案二：压型钢板（或彩钢板）围档：</a:t>
            </a:r>
            <a:endParaRPr lang="zh-CN" altLang="en-US" dirty="0">
              <a:solidFill>
                <a:schemeClr val="accent1"/>
              </a:solidFill>
              <a:latin typeface="微软雅黑" panose="020B0503020204020204" pitchFamily="34" charset="-122"/>
              <a:ea typeface="微软雅黑" panose="020B0503020204020204" pitchFamily="34" charset="-122"/>
            </a:endParaRPr>
          </a:p>
          <a:p>
            <a:pPr latinLnBrk="1">
              <a:lnSpc>
                <a:spcPct val="150000"/>
              </a:lnSpc>
            </a:pPr>
            <a:r>
              <a:rPr lang="zh-CN" altLang="en-US" dirty="0">
                <a:solidFill>
                  <a:schemeClr val="accent1"/>
                </a:solidFill>
                <a:latin typeface="微软雅黑" panose="020B0503020204020204" pitchFamily="34" charset="-122"/>
                <a:ea typeface="微软雅黑" panose="020B0503020204020204" pitchFamily="34" charset="-122"/>
              </a:rPr>
              <a:t>对于市政道路、管道等工程可采用压型钢板或彩钢板围档。市区范围内围档高度不低于</a:t>
            </a:r>
            <a:r>
              <a:rPr lang="en-US" altLang="zh-CN" dirty="0">
                <a:solidFill>
                  <a:schemeClr val="accent1"/>
                </a:solidFill>
                <a:latin typeface="微软雅黑" panose="020B0503020204020204" pitchFamily="34" charset="-122"/>
                <a:ea typeface="微软雅黑" panose="020B0503020204020204" pitchFamily="34" charset="-122"/>
              </a:rPr>
              <a:t>2500mm</a:t>
            </a:r>
            <a:r>
              <a:rPr lang="zh-CN" altLang="en-US" dirty="0">
                <a:solidFill>
                  <a:schemeClr val="accent1"/>
                </a:solidFill>
                <a:latin typeface="微软雅黑" panose="020B0503020204020204" pitchFamily="34" charset="-122"/>
                <a:ea typeface="微软雅黑" panose="020B0503020204020204" pitchFamily="34" charset="-122"/>
              </a:rPr>
              <a:t>，其余非市区不得低于</a:t>
            </a:r>
            <a:r>
              <a:rPr lang="en-US" altLang="zh-CN" dirty="0">
                <a:solidFill>
                  <a:schemeClr val="accent1"/>
                </a:solidFill>
                <a:latin typeface="微软雅黑" panose="020B0503020204020204" pitchFamily="34" charset="-122"/>
                <a:ea typeface="微软雅黑" panose="020B0503020204020204" pitchFamily="34" charset="-122"/>
              </a:rPr>
              <a:t>2200mm</a:t>
            </a:r>
            <a:r>
              <a:rPr lang="zh-CN" altLang="en-US" dirty="0">
                <a:solidFill>
                  <a:schemeClr val="accent1"/>
                </a:solidFill>
                <a:latin typeface="微软雅黑" panose="020B0503020204020204" pitchFamily="34" charset="-122"/>
                <a:ea typeface="微软雅黑" panose="020B0503020204020204" pitchFamily="34" charset="-122"/>
              </a:rPr>
              <a:t>。为便于压型钢板的重复周转使用，在压型钢板四周用铝合金角钢包边。</a:t>
            </a:r>
            <a:endParaRPr lang="zh-CN" altLang="en-US" dirty="0">
              <a:solidFill>
                <a:schemeClr val="accent1"/>
              </a:solidFill>
              <a:latin typeface="微软雅黑" panose="020B0503020204020204" pitchFamily="34" charset="-122"/>
              <a:ea typeface="微软雅黑" panose="020B0503020204020204" pitchFamily="34" charset="-122"/>
            </a:endParaRPr>
          </a:p>
          <a:p>
            <a:pPr latinLnBrk="1">
              <a:lnSpc>
                <a:spcPct val="150000"/>
              </a:lnSpc>
            </a:pPr>
            <a:br>
              <a:rPr lang="zh-CN" altLang="en-US" dirty="0">
                <a:solidFill>
                  <a:schemeClr val="tx1">
                    <a:lumMod val="50000"/>
                    <a:lumOff val="50000"/>
                  </a:schemeClr>
                </a:solidFill>
                <a:latin typeface="微软雅黑" panose="020B0503020204020204" pitchFamily="34" charset="-122"/>
                <a:ea typeface="微软雅黑" panose="020B0503020204020204" pitchFamily="34" charset="-122"/>
              </a:rPr>
            </a:br>
            <a:endParaRPr lang="zh-CN" altLang="en-US" dirty="0">
              <a:solidFill>
                <a:schemeClr val="tx1">
                  <a:lumMod val="50000"/>
                  <a:lumOff val="50000"/>
                </a:schemeClr>
              </a:solidFill>
              <a:latin typeface="微软雅黑" panose="020B0503020204020204" pitchFamily="34" charset="-122"/>
              <a:ea typeface="微软雅黑" panose="020B0503020204020204" pitchFamily="34" charset="-122"/>
            </a:endParaRPr>
          </a:p>
        </p:txBody>
      </p:sp>
      <p:pic>
        <p:nvPicPr>
          <p:cNvPr id="5" name="Picture 2"/>
          <p:cNvPicPr>
            <a:picLocks noChangeAspect="1" noChangeArrowheads="1"/>
          </p:cNvPicPr>
          <p:nvPr/>
        </p:nvPicPr>
        <p:blipFill>
          <a:blip r:embed="rId1" cstate="print"/>
          <a:srcRect/>
          <a:stretch>
            <a:fillRect/>
          </a:stretch>
        </p:blipFill>
        <p:spPr bwMode="auto">
          <a:xfrm>
            <a:off x="7198228" y="1700808"/>
            <a:ext cx="4750113" cy="3459212"/>
          </a:xfrm>
          <a:prstGeom prst="rect">
            <a:avLst/>
          </a:prstGeom>
          <a:noFill/>
          <a:ln w="9525">
            <a:noFill/>
            <a:miter lim="800000"/>
            <a:headEnd/>
            <a:tailEnd/>
          </a:ln>
        </p:spPr>
      </p:pic>
    </p:spTree>
  </p:cSld>
  <p:clrMapOvr>
    <a:masterClrMapping/>
  </p:clrMapOvr>
  <p:transition spd="slow">
    <p:fade/>
  </p:transition>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extBox 26"/>
          <p:cNvSpPr txBox="1"/>
          <p:nvPr/>
        </p:nvSpPr>
        <p:spPr>
          <a:xfrm>
            <a:off x="1365250" y="116632"/>
            <a:ext cx="4157067" cy="646331"/>
          </a:xfrm>
          <a:prstGeom prst="rect">
            <a:avLst/>
          </a:prstGeom>
          <a:noFill/>
        </p:spPr>
        <p:txBody>
          <a:bodyPr wrap="square" rtlCol="0">
            <a:spAutoFit/>
          </a:bodyPr>
          <a:lstStyle/>
          <a:p>
            <a:pPr marL="0" lvl="1"/>
            <a:r>
              <a:rPr lang="zh-CN" altLang="en-US" dirty="0" smtClean="0">
                <a:solidFill>
                  <a:schemeClr val="accent2"/>
                </a:solidFill>
                <a:latin typeface="+mn-ea"/>
                <a:ea typeface="+mn-ea"/>
              </a:rPr>
              <a:t>建筑工地</a:t>
            </a:r>
            <a:r>
              <a:rPr lang="zh-CN" altLang="en-US" dirty="0">
                <a:solidFill>
                  <a:schemeClr val="accent2"/>
                </a:solidFill>
                <a:latin typeface="+mn-ea"/>
                <a:ea typeface="+mn-ea"/>
              </a:rPr>
              <a:t>文明施工标准</a:t>
            </a:r>
            <a:endParaRPr lang="zh-CN" altLang="en-US" dirty="0">
              <a:solidFill>
                <a:schemeClr val="accent2"/>
              </a:solidFill>
              <a:latin typeface="+mn-ea"/>
              <a:ea typeface="+mn-ea"/>
            </a:endParaRPr>
          </a:p>
          <a:p>
            <a:pPr marL="0" lvl="1">
              <a:buFont typeface="Arial" panose="020B0604020202020204" pitchFamily="34" charset="0"/>
              <a:buNone/>
            </a:pPr>
            <a:endParaRPr lang="zh-CN" altLang="en-US" dirty="0">
              <a:solidFill>
                <a:schemeClr val="accent2"/>
              </a:solidFill>
              <a:latin typeface="+mn-ea"/>
              <a:ea typeface="+mn-ea"/>
            </a:endParaRPr>
          </a:p>
        </p:txBody>
      </p:sp>
      <p:sp>
        <p:nvSpPr>
          <p:cNvPr id="11" name="文本框 10"/>
          <p:cNvSpPr txBox="1"/>
          <p:nvPr/>
        </p:nvSpPr>
        <p:spPr>
          <a:xfrm>
            <a:off x="541520" y="762963"/>
            <a:ext cx="2478825" cy="400110"/>
          </a:xfrm>
          <a:prstGeom prst="rect">
            <a:avLst/>
          </a:prstGeom>
          <a:noFill/>
        </p:spPr>
        <p:txBody>
          <a:bodyPr wrap="square" rtlCol="0">
            <a:spAutoFit/>
          </a:bodyPr>
          <a:lstStyle/>
          <a:p>
            <a:r>
              <a:rPr lang="zh-CN" altLang="en-US" sz="2000" b="1" dirty="0">
                <a:latin typeface="华文细黑" panose="02010600040101010101" pitchFamily="2" charset="-122"/>
                <a:ea typeface="华文细黑" panose="02010600040101010101" pitchFamily="2" charset="-122"/>
              </a:rPr>
              <a:t>拓展知识</a:t>
            </a:r>
            <a:endParaRPr lang="zh-CN" altLang="en-US" sz="2000" b="1" dirty="0">
              <a:latin typeface="华文细黑" panose="02010600040101010101" pitchFamily="2" charset="-122"/>
              <a:ea typeface="华文细黑" panose="02010600040101010101" pitchFamily="2" charset="-122"/>
            </a:endParaRPr>
          </a:p>
        </p:txBody>
      </p:sp>
      <p:sp>
        <p:nvSpPr>
          <p:cNvPr id="4" name="矩形 3"/>
          <p:cNvSpPr/>
          <p:nvPr/>
        </p:nvSpPr>
        <p:spPr>
          <a:xfrm>
            <a:off x="484925" y="1409294"/>
            <a:ext cx="6845980" cy="5493812"/>
          </a:xfrm>
          <a:prstGeom prst="rect">
            <a:avLst/>
          </a:prstGeom>
        </p:spPr>
        <p:txBody>
          <a:bodyPr wrap="square">
            <a:spAutoFit/>
          </a:bodyPr>
          <a:lstStyle/>
          <a:p>
            <a:pPr latinLnBrk="1">
              <a:lnSpc>
                <a:spcPct val="150000"/>
              </a:lnSpc>
            </a:pPr>
            <a:r>
              <a:rPr lang="en-US" altLang="zh-CN" dirty="0" smtClean="0">
                <a:solidFill>
                  <a:schemeClr val="accent1"/>
                </a:solidFill>
                <a:latin typeface="微软雅黑" panose="020B0503020204020204" pitchFamily="34" charset="-122"/>
                <a:ea typeface="微软雅黑" panose="020B0503020204020204" pitchFamily="34" charset="-122"/>
              </a:rPr>
              <a:t>4</a:t>
            </a:r>
            <a:r>
              <a:rPr lang="en-US" altLang="zh-CN" dirty="0">
                <a:solidFill>
                  <a:schemeClr val="accent1"/>
                </a:solidFill>
                <a:latin typeface="微软雅黑" panose="020B0503020204020204" pitchFamily="34" charset="-122"/>
                <a:ea typeface="微软雅黑" panose="020B0503020204020204" pitchFamily="34" charset="-122"/>
              </a:rPr>
              <a:t>. </a:t>
            </a:r>
            <a:r>
              <a:rPr lang="zh-CN" altLang="en-US" dirty="0">
                <a:solidFill>
                  <a:schemeClr val="accent1"/>
                </a:solidFill>
                <a:latin typeface="微软雅黑" panose="020B0503020204020204" pitchFamily="34" charset="-122"/>
                <a:ea typeface="微软雅黑" panose="020B0503020204020204" pitchFamily="34" charset="-122"/>
              </a:rPr>
              <a:t>工地办公室标准</a:t>
            </a:r>
            <a:endParaRPr lang="zh-CN" altLang="en-US" dirty="0">
              <a:solidFill>
                <a:schemeClr val="accent1"/>
              </a:solidFill>
              <a:latin typeface="微软雅黑" panose="020B0503020204020204" pitchFamily="34" charset="-122"/>
              <a:ea typeface="微软雅黑" panose="020B0503020204020204" pitchFamily="34" charset="-122"/>
            </a:endParaRPr>
          </a:p>
          <a:p>
            <a:pPr latinLnBrk="1">
              <a:lnSpc>
                <a:spcPct val="150000"/>
              </a:lnSpc>
            </a:pPr>
            <a:r>
              <a:rPr lang="zh-CN" altLang="en-US" dirty="0">
                <a:solidFill>
                  <a:schemeClr val="accent1"/>
                </a:solidFill>
                <a:latin typeface="微软雅黑" panose="020B0503020204020204" pitchFamily="34" charset="-122"/>
                <a:ea typeface="微软雅黑" panose="020B0503020204020204" pitchFamily="34" charset="-122"/>
              </a:rPr>
              <a:t>市区内房建工程工地办公室统一采用两层彩钢板房，层高</a:t>
            </a:r>
            <a:r>
              <a:rPr lang="en-US" altLang="zh-CN" dirty="0">
                <a:solidFill>
                  <a:schemeClr val="accent1"/>
                </a:solidFill>
                <a:latin typeface="微软雅黑" panose="020B0503020204020204" pitchFamily="34" charset="-122"/>
                <a:ea typeface="微软雅黑" panose="020B0503020204020204" pitchFamily="34" charset="-122"/>
              </a:rPr>
              <a:t>2700mm,</a:t>
            </a:r>
            <a:r>
              <a:rPr lang="zh-CN" altLang="en-US" dirty="0">
                <a:solidFill>
                  <a:schemeClr val="accent1"/>
                </a:solidFill>
                <a:latin typeface="微软雅黑" panose="020B0503020204020204" pitchFamily="34" charset="-122"/>
                <a:ea typeface="微软雅黑" panose="020B0503020204020204" pitchFamily="34" charset="-122"/>
              </a:rPr>
              <a:t>在办公楼的正面护栏上标注企业精神标语</a:t>
            </a:r>
            <a:r>
              <a:rPr lang="en-US" altLang="zh-CN" dirty="0">
                <a:solidFill>
                  <a:schemeClr val="accent1"/>
                </a:solidFill>
                <a:latin typeface="微软雅黑" panose="020B0503020204020204" pitchFamily="34" charset="-122"/>
                <a:ea typeface="微软雅黑" panose="020B0503020204020204" pitchFamily="34" charset="-122"/>
              </a:rPr>
              <a:t>,</a:t>
            </a:r>
            <a:r>
              <a:rPr lang="zh-CN" altLang="en-US" dirty="0">
                <a:solidFill>
                  <a:schemeClr val="accent1"/>
                </a:solidFill>
                <a:latin typeface="微软雅黑" panose="020B0503020204020204" pitchFamily="34" charset="-122"/>
                <a:ea typeface="微软雅黑" panose="020B0503020204020204" pitchFamily="34" charset="-122"/>
              </a:rPr>
              <a:t>侧面标注企业标识。郊区可采用一层砖砌瓦房作为办公室。建筑面积按照工程规模的大小和需要设置。工地办公室按以下规模区分：</a:t>
            </a:r>
            <a:endParaRPr lang="zh-CN" altLang="en-US" dirty="0">
              <a:solidFill>
                <a:schemeClr val="accent1"/>
              </a:solidFill>
              <a:latin typeface="微软雅黑" panose="020B0503020204020204" pitchFamily="34" charset="-122"/>
              <a:ea typeface="微软雅黑" panose="020B0503020204020204" pitchFamily="34" charset="-122"/>
            </a:endParaRPr>
          </a:p>
          <a:p>
            <a:pPr latinLnBrk="1">
              <a:lnSpc>
                <a:spcPct val="150000"/>
              </a:lnSpc>
            </a:pPr>
            <a:r>
              <a:rPr lang="en-US" altLang="zh-CN" dirty="0">
                <a:solidFill>
                  <a:schemeClr val="accent1"/>
                </a:solidFill>
                <a:latin typeface="微软雅黑" panose="020B0503020204020204" pitchFamily="34" charset="-122"/>
                <a:ea typeface="微软雅黑" panose="020B0503020204020204" pitchFamily="34" charset="-122"/>
              </a:rPr>
              <a:t>4.1 </a:t>
            </a:r>
            <a:r>
              <a:rPr lang="zh-CN" altLang="en-US" dirty="0">
                <a:solidFill>
                  <a:schemeClr val="accent1"/>
                </a:solidFill>
                <a:latin typeface="微软雅黑" panose="020B0503020204020204" pitchFamily="34" charset="-122"/>
                <a:ea typeface="微软雅黑" panose="020B0503020204020204" pitchFamily="34" charset="-122"/>
              </a:rPr>
              <a:t>工程规模在</a:t>
            </a:r>
            <a:r>
              <a:rPr lang="en-US" altLang="zh-CN" dirty="0">
                <a:solidFill>
                  <a:schemeClr val="accent1"/>
                </a:solidFill>
                <a:latin typeface="微软雅黑" panose="020B0503020204020204" pitchFamily="34" charset="-122"/>
                <a:ea typeface="微软雅黑" panose="020B0503020204020204" pitchFamily="34" charset="-122"/>
              </a:rPr>
              <a:t>5000</a:t>
            </a:r>
            <a:r>
              <a:rPr lang="zh-CN" altLang="en-US" dirty="0">
                <a:solidFill>
                  <a:schemeClr val="accent1"/>
                </a:solidFill>
                <a:latin typeface="微软雅黑" panose="020B0503020204020204" pitchFamily="34" charset="-122"/>
                <a:ea typeface="微软雅黑" panose="020B0503020204020204" pitchFamily="34" charset="-122"/>
              </a:rPr>
              <a:t>万元（含）以下时，办公室建筑面积不宜小于</a:t>
            </a:r>
            <a:r>
              <a:rPr lang="en-US" altLang="zh-CN" dirty="0">
                <a:solidFill>
                  <a:schemeClr val="accent1"/>
                </a:solidFill>
                <a:latin typeface="微软雅黑" panose="020B0503020204020204" pitchFamily="34" charset="-122"/>
                <a:ea typeface="微软雅黑" panose="020B0503020204020204" pitchFamily="34" charset="-122"/>
              </a:rPr>
              <a:t>240</a:t>
            </a:r>
            <a:r>
              <a:rPr lang="zh-CN" altLang="en-US" dirty="0">
                <a:solidFill>
                  <a:schemeClr val="accent1"/>
                </a:solidFill>
                <a:latin typeface="微软雅黑" panose="020B0503020204020204" pitchFamily="34" charset="-122"/>
                <a:ea typeface="微软雅黑" panose="020B0503020204020204" pitchFamily="34" charset="-122"/>
              </a:rPr>
              <a:t>平米，会议室平面尺寸长度不宜小于</a:t>
            </a:r>
            <a:r>
              <a:rPr lang="en-US" altLang="zh-CN" dirty="0">
                <a:solidFill>
                  <a:schemeClr val="accent1"/>
                </a:solidFill>
                <a:latin typeface="微软雅黑" panose="020B0503020204020204" pitchFamily="34" charset="-122"/>
                <a:ea typeface="微软雅黑" panose="020B0503020204020204" pitchFamily="34" charset="-122"/>
              </a:rPr>
              <a:t>7200mm</a:t>
            </a:r>
            <a:r>
              <a:rPr lang="zh-CN" altLang="en-US" dirty="0">
                <a:solidFill>
                  <a:schemeClr val="accent1"/>
                </a:solidFill>
                <a:latin typeface="微软雅黑" panose="020B0503020204020204" pitchFamily="34" charset="-122"/>
                <a:ea typeface="微软雅黑" panose="020B0503020204020204" pitchFamily="34" charset="-122"/>
              </a:rPr>
              <a:t>，宽度不宜小于</a:t>
            </a:r>
            <a:r>
              <a:rPr lang="en-US" altLang="zh-CN" dirty="0">
                <a:solidFill>
                  <a:schemeClr val="accent1"/>
                </a:solidFill>
                <a:latin typeface="微软雅黑" panose="020B0503020204020204" pitchFamily="34" charset="-122"/>
                <a:ea typeface="微软雅黑" panose="020B0503020204020204" pitchFamily="34" charset="-122"/>
              </a:rPr>
              <a:t>5000mm</a:t>
            </a:r>
            <a:r>
              <a:rPr lang="zh-CN" altLang="en-US" dirty="0">
                <a:solidFill>
                  <a:schemeClr val="accent1"/>
                </a:solidFill>
                <a:latin typeface="微软雅黑" panose="020B0503020204020204" pitchFamily="34" charset="-122"/>
                <a:ea typeface="微软雅黑" panose="020B0503020204020204" pitchFamily="34" charset="-122"/>
              </a:rPr>
              <a:t>。</a:t>
            </a:r>
            <a:endParaRPr lang="zh-CN" altLang="en-US" dirty="0">
              <a:solidFill>
                <a:schemeClr val="accent1"/>
              </a:solidFill>
              <a:latin typeface="微软雅黑" panose="020B0503020204020204" pitchFamily="34" charset="-122"/>
              <a:ea typeface="微软雅黑" panose="020B0503020204020204" pitchFamily="34" charset="-122"/>
            </a:endParaRPr>
          </a:p>
          <a:p>
            <a:pPr latinLnBrk="1">
              <a:lnSpc>
                <a:spcPct val="150000"/>
              </a:lnSpc>
            </a:pPr>
            <a:r>
              <a:rPr lang="en-US" altLang="zh-CN" dirty="0">
                <a:solidFill>
                  <a:schemeClr val="accent1"/>
                </a:solidFill>
                <a:latin typeface="微软雅黑" panose="020B0503020204020204" pitchFamily="34" charset="-122"/>
                <a:ea typeface="微软雅黑" panose="020B0503020204020204" pitchFamily="34" charset="-122"/>
              </a:rPr>
              <a:t>4.2 </a:t>
            </a:r>
            <a:r>
              <a:rPr lang="zh-CN" altLang="en-US" dirty="0">
                <a:solidFill>
                  <a:schemeClr val="accent1"/>
                </a:solidFill>
                <a:latin typeface="微软雅黑" panose="020B0503020204020204" pitchFamily="34" charset="-122"/>
                <a:ea typeface="微软雅黑" panose="020B0503020204020204" pitchFamily="34" charset="-122"/>
              </a:rPr>
              <a:t>工程规模在</a:t>
            </a:r>
            <a:r>
              <a:rPr lang="en-US" altLang="zh-CN" dirty="0">
                <a:solidFill>
                  <a:schemeClr val="accent1"/>
                </a:solidFill>
                <a:latin typeface="微软雅黑" panose="020B0503020204020204" pitchFamily="34" charset="-122"/>
                <a:ea typeface="微软雅黑" panose="020B0503020204020204" pitchFamily="34" charset="-122"/>
              </a:rPr>
              <a:t>5000</a:t>
            </a:r>
            <a:r>
              <a:rPr lang="zh-CN" altLang="en-US" dirty="0">
                <a:solidFill>
                  <a:schemeClr val="accent1"/>
                </a:solidFill>
                <a:latin typeface="微软雅黑" panose="020B0503020204020204" pitchFamily="34" charset="-122"/>
                <a:ea typeface="微软雅黑" panose="020B0503020204020204" pitchFamily="34" charset="-122"/>
              </a:rPr>
              <a:t>万元以上时，办公室建筑面积不宜小于</a:t>
            </a:r>
            <a:r>
              <a:rPr lang="en-US" altLang="zh-CN" dirty="0">
                <a:solidFill>
                  <a:schemeClr val="accent1"/>
                </a:solidFill>
                <a:latin typeface="微软雅黑" panose="020B0503020204020204" pitchFamily="34" charset="-122"/>
                <a:ea typeface="微软雅黑" panose="020B0503020204020204" pitchFamily="34" charset="-122"/>
              </a:rPr>
              <a:t>300</a:t>
            </a:r>
            <a:r>
              <a:rPr lang="zh-CN" altLang="en-US" dirty="0">
                <a:solidFill>
                  <a:schemeClr val="accent1"/>
                </a:solidFill>
                <a:latin typeface="微软雅黑" panose="020B0503020204020204" pitchFamily="34" charset="-122"/>
                <a:ea typeface="微软雅黑" panose="020B0503020204020204" pitchFamily="34" charset="-122"/>
              </a:rPr>
              <a:t>平米，会议室平面尺寸长度不宜小于</a:t>
            </a:r>
            <a:r>
              <a:rPr lang="en-US" altLang="zh-CN" dirty="0">
                <a:solidFill>
                  <a:schemeClr val="accent1"/>
                </a:solidFill>
                <a:latin typeface="微软雅黑" panose="020B0503020204020204" pitchFamily="34" charset="-122"/>
                <a:ea typeface="微软雅黑" panose="020B0503020204020204" pitchFamily="34" charset="-122"/>
              </a:rPr>
              <a:t>10800mm</a:t>
            </a:r>
            <a:r>
              <a:rPr lang="zh-CN" altLang="en-US" dirty="0">
                <a:solidFill>
                  <a:schemeClr val="accent1"/>
                </a:solidFill>
                <a:latin typeface="微软雅黑" panose="020B0503020204020204" pitchFamily="34" charset="-122"/>
                <a:ea typeface="微软雅黑" panose="020B0503020204020204" pitchFamily="34" charset="-122"/>
              </a:rPr>
              <a:t>，宽度不宜小于</a:t>
            </a:r>
            <a:r>
              <a:rPr lang="en-US" altLang="zh-CN" dirty="0">
                <a:solidFill>
                  <a:schemeClr val="accent1"/>
                </a:solidFill>
                <a:latin typeface="微软雅黑" panose="020B0503020204020204" pitchFamily="34" charset="-122"/>
                <a:ea typeface="微软雅黑" panose="020B0503020204020204" pitchFamily="34" charset="-122"/>
              </a:rPr>
              <a:t>5000mm</a:t>
            </a:r>
            <a:r>
              <a:rPr lang="zh-CN" altLang="en-US" dirty="0">
                <a:solidFill>
                  <a:schemeClr val="accent1"/>
                </a:solidFill>
                <a:latin typeface="微软雅黑" panose="020B0503020204020204" pitchFamily="34" charset="-122"/>
                <a:ea typeface="微软雅黑" panose="020B0503020204020204" pitchFamily="34" charset="-122"/>
              </a:rPr>
              <a:t>。 </a:t>
            </a:r>
            <a:endParaRPr lang="zh-CN" altLang="en-US" dirty="0">
              <a:solidFill>
                <a:schemeClr val="accent1"/>
              </a:solidFill>
              <a:latin typeface="微软雅黑" panose="020B0503020204020204" pitchFamily="34" charset="-122"/>
              <a:ea typeface="微软雅黑" panose="020B0503020204020204" pitchFamily="34" charset="-122"/>
            </a:endParaRPr>
          </a:p>
          <a:p>
            <a:pPr latinLnBrk="1">
              <a:lnSpc>
                <a:spcPct val="150000"/>
              </a:lnSpc>
            </a:pPr>
            <a:br>
              <a:rPr lang="zh-CN" altLang="en-US" dirty="0">
                <a:solidFill>
                  <a:schemeClr val="tx1">
                    <a:lumMod val="50000"/>
                    <a:lumOff val="50000"/>
                  </a:schemeClr>
                </a:solidFill>
                <a:latin typeface="微软雅黑" panose="020B0503020204020204" pitchFamily="34" charset="-122"/>
                <a:ea typeface="微软雅黑" panose="020B0503020204020204" pitchFamily="34" charset="-122"/>
              </a:rPr>
            </a:br>
            <a:endParaRPr lang="zh-CN" altLang="en-US" dirty="0">
              <a:solidFill>
                <a:schemeClr val="tx1">
                  <a:lumMod val="50000"/>
                  <a:lumOff val="50000"/>
                </a:schemeClr>
              </a:solidFill>
              <a:latin typeface="微软雅黑" panose="020B0503020204020204" pitchFamily="34" charset="-122"/>
              <a:ea typeface="微软雅黑" panose="020B0503020204020204" pitchFamily="34" charset="-122"/>
            </a:endParaRPr>
          </a:p>
        </p:txBody>
      </p:sp>
      <p:pic>
        <p:nvPicPr>
          <p:cNvPr id="5" name="Picture 2"/>
          <p:cNvPicPr>
            <a:picLocks noChangeAspect="1" noChangeArrowheads="1"/>
          </p:cNvPicPr>
          <p:nvPr/>
        </p:nvPicPr>
        <p:blipFill>
          <a:blip r:embed="rId1" cstate="print"/>
          <a:srcRect/>
          <a:stretch>
            <a:fillRect/>
          </a:stretch>
        </p:blipFill>
        <p:spPr bwMode="auto">
          <a:xfrm>
            <a:off x="7892393" y="1772817"/>
            <a:ext cx="4267174" cy="2760399"/>
          </a:xfrm>
          <a:prstGeom prst="rect">
            <a:avLst/>
          </a:prstGeom>
          <a:noFill/>
          <a:ln w="9525">
            <a:noFill/>
            <a:miter lim="800000"/>
            <a:headEnd/>
            <a:tailEnd/>
          </a:ln>
        </p:spPr>
      </p:pic>
    </p:spTree>
  </p:cSld>
  <p:clrMapOvr>
    <a:masterClrMapping/>
  </p:clrMapOvr>
  <p:transition spd="slow">
    <p:fade/>
  </p:transition>
  <p:timing>
    <p:tnLst>
      <p:par>
        <p:cTn id="1" dur="indefinite" restart="never" nodeType="tmRoot"/>
      </p:par>
    </p:tnLst>
  </p:timing>
</p:sld>
</file>

<file path=ppt/tags/tag1.xml><?xml version="1.0" encoding="utf-8"?>
<p:tagLst xmlns:p="http://schemas.openxmlformats.org/presentationml/2006/main">
  <p:tag name="MH" val="20150923222252"/>
  <p:tag name="MH_LIBRARY" val="GRAPHIC"/>
  <p:tag name="MH_ORDER" val="Straight Connector 4"/>
</p:tagLst>
</file>

<file path=ppt/tags/tag10.xml><?xml version="1.0" encoding="utf-8"?>
<p:tagLst xmlns:p="http://schemas.openxmlformats.org/presentationml/2006/main">
  <p:tag name="MH" val="20150923222252"/>
  <p:tag name="MH_LIBRARY" val="GRAPHIC"/>
  <p:tag name="MH_ORDER" val="Straight Connector 4"/>
</p:tagLst>
</file>

<file path=ppt/tags/tag11.xml><?xml version="1.0" encoding="utf-8"?>
<p:tagLst xmlns:p="http://schemas.openxmlformats.org/presentationml/2006/main">
  <p:tag name="MH" val="20150923222252"/>
  <p:tag name="MH_LIBRARY" val="GRAPHIC"/>
  <p:tag name="MH_ORDER" val="Straight Connector 6"/>
</p:tagLst>
</file>

<file path=ppt/tags/tag12.xml><?xml version="1.0" encoding="utf-8"?>
<p:tagLst xmlns:p="http://schemas.openxmlformats.org/presentationml/2006/main">
  <p:tag name="MH" val="20150923222252"/>
  <p:tag name="MH_LIBRARY" val="GRAPHIC"/>
  <p:tag name="MH_ORDER" val="Oval 8"/>
</p:tagLst>
</file>

<file path=ppt/tags/tag13.xml><?xml version="1.0" encoding="utf-8"?>
<p:tagLst xmlns:p="http://schemas.openxmlformats.org/presentationml/2006/main">
  <p:tag name="MH" val="20150923222252"/>
  <p:tag name="MH_LIBRARY" val="GRAPHIC"/>
  <p:tag name="MH_ORDER" val="Oval 7"/>
</p:tagLst>
</file>

<file path=ppt/tags/tag14.xml><?xml version="1.0" encoding="utf-8"?>
<p:tagLst xmlns:p="http://schemas.openxmlformats.org/presentationml/2006/main">
  <p:tag name="MH" val="20150923222252"/>
  <p:tag name="MH_LIBRARY" val="GRAPHIC"/>
  <p:tag name="MH_ORDER" val="Straight Connector 4"/>
</p:tagLst>
</file>

<file path=ppt/tags/tag15.xml><?xml version="1.0" encoding="utf-8"?>
<p:tagLst xmlns:p="http://schemas.openxmlformats.org/presentationml/2006/main">
  <p:tag name="MH" val="20150923222252"/>
  <p:tag name="MH_LIBRARY" val="GRAPHIC"/>
  <p:tag name="MH_ORDER" val="Straight Connector 6"/>
</p:tagLst>
</file>

<file path=ppt/tags/tag16.xml><?xml version="1.0" encoding="utf-8"?>
<p:tagLst xmlns:p="http://schemas.openxmlformats.org/presentationml/2006/main">
  <p:tag name="MH" val="20150923222252"/>
  <p:tag name="MH_LIBRARY" val="GRAPHIC"/>
  <p:tag name="MH_ORDER" val="Oval 8"/>
</p:tagLst>
</file>

<file path=ppt/tags/tag17.xml><?xml version="1.0" encoding="utf-8"?>
<p:tagLst xmlns:p="http://schemas.openxmlformats.org/presentationml/2006/main">
  <p:tag name="MH" val="20150923222252"/>
  <p:tag name="MH_LIBRARY" val="GRAPHIC"/>
  <p:tag name="MH_ORDER" val="Oval 7"/>
</p:tagLst>
</file>

<file path=ppt/tags/tag18.xml><?xml version="1.0" encoding="utf-8"?>
<p:tagLst xmlns:p="http://schemas.openxmlformats.org/presentationml/2006/main">
  <p:tag name="MH" val="20150923222252"/>
  <p:tag name="MH_LIBRARY" val="GRAPHIC"/>
  <p:tag name="MH_ORDER" val="Straight Connector 4"/>
</p:tagLst>
</file>

<file path=ppt/tags/tag19.xml><?xml version="1.0" encoding="utf-8"?>
<p:tagLst xmlns:p="http://schemas.openxmlformats.org/presentationml/2006/main">
  <p:tag name="MH" val="20150923222252"/>
  <p:tag name="MH_LIBRARY" val="GRAPHIC"/>
  <p:tag name="MH_ORDER" val="Straight Connector 6"/>
</p:tagLst>
</file>

<file path=ppt/tags/tag2.xml><?xml version="1.0" encoding="utf-8"?>
<p:tagLst xmlns:p="http://schemas.openxmlformats.org/presentationml/2006/main">
  <p:tag name="MH" val="20150923222252"/>
  <p:tag name="MH_LIBRARY" val="GRAPHIC"/>
  <p:tag name="MH_ORDER" val="Straight Connector 6"/>
</p:tagLst>
</file>

<file path=ppt/tags/tag20.xml><?xml version="1.0" encoding="utf-8"?>
<p:tagLst xmlns:p="http://schemas.openxmlformats.org/presentationml/2006/main">
  <p:tag name="MH" val="20150923222252"/>
  <p:tag name="MH_LIBRARY" val="GRAPHIC"/>
  <p:tag name="MH_ORDER" val="Oval 8"/>
</p:tagLst>
</file>

<file path=ppt/tags/tag21.xml><?xml version="1.0" encoding="utf-8"?>
<p:tagLst xmlns:p="http://schemas.openxmlformats.org/presentationml/2006/main">
  <p:tag name="MH" val="20150923222252"/>
  <p:tag name="MH_LIBRARY" val="GRAPHIC"/>
  <p:tag name="MH_ORDER" val="Oval 7"/>
</p:tagLst>
</file>

<file path=ppt/tags/tag22.xml><?xml version="1.0" encoding="utf-8"?>
<p:tagLst xmlns:p="http://schemas.openxmlformats.org/presentationml/2006/main">
  <p:tag name="MH" val="20150923222252"/>
  <p:tag name="MH_LIBRARY" val="GRAPHIC"/>
  <p:tag name="MH_ORDER" val="Straight Connector 4"/>
</p:tagLst>
</file>

<file path=ppt/tags/tag23.xml><?xml version="1.0" encoding="utf-8"?>
<p:tagLst xmlns:p="http://schemas.openxmlformats.org/presentationml/2006/main">
  <p:tag name="MH" val="20150923222252"/>
  <p:tag name="MH_LIBRARY" val="GRAPHIC"/>
  <p:tag name="MH_ORDER" val="Straight Connector 6"/>
</p:tagLst>
</file>

<file path=ppt/tags/tag24.xml><?xml version="1.0" encoding="utf-8"?>
<p:tagLst xmlns:p="http://schemas.openxmlformats.org/presentationml/2006/main">
  <p:tag name="MH" val="20150923222252"/>
  <p:tag name="MH_LIBRARY" val="GRAPHIC"/>
  <p:tag name="MH_ORDER" val="Oval 8"/>
</p:tagLst>
</file>

<file path=ppt/tags/tag25.xml><?xml version="1.0" encoding="utf-8"?>
<p:tagLst xmlns:p="http://schemas.openxmlformats.org/presentationml/2006/main">
  <p:tag name="MH" val="20150923222252"/>
  <p:tag name="MH_LIBRARY" val="GRAPHIC"/>
  <p:tag name="MH_ORDER" val="Oval 7"/>
</p:tagLst>
</file>

<file path=ppt/tags/tag26.xml><?xml version="1.0" encoding="utf-8"?>
<p:tagLst xmlns:p="http://schemas.openxmlformats.org/presentationml/2006/main">
  <p:tag name="MH" val="20150923222252"/>
  <p:tag name="MH_LIBRARY" val="GRAPHIC"/>
  <p:tag name="MH_ORDER" val="Straight Connector 4"/>
</p:tagLst>
</file>

<file path=ppt/tags/tag27.xml><?xml version="1.0" encoding="utf-8"?>
<p:tagLst xmlns:p="http://schemas.openxmlformats.org/presentationml/2006/main">
  <p:tag name="MH" val="20150923222252"/>
  <p:tag name="MH_LIBRARY" val="GRAPHIC"/>
  <p:tag name="MH_ORDER" val="Straight Connector 6"/>
</p:tagLst>
</file>

<file path=ppt/tags/tag28.xml><?xml version="1.0" encoding="utf-8"?>
<p:tagLst xmlns:p="http://schemas.openxmlformats.org/presentationml/2006/main">
  <p:tag name="MH" val="20150923222252"/>
  <p:tag name="MH_LIBRARY" val="GRAPHIC"/>
  <p:tag name="MH_ORDER" val="Oval 8"/>
</p:tagLst>
</file>

<file path=ppt/tags/tag29.xml><?xml version="1.0" encoding="utf-8"?>
<p:tagLst xmlns:p="http://schemas.openxmlformats.org/presentationml/2006/main">
  <p:tag name="MH" val="20150923222252"/>
  <p:tag name="MH_LIBRARY" val="GRAPHIC"/>
  <p:tag name="MH_ORDER" val="Oval 7"/>
</p:tagLst>
</file>

<file path=ppt/tags/tag3.xml><?xml version="1.0" encoding="utf-8"?>
<p:tagLst xmlns:p="http://schemas.openxmlformats.org/presentationml/2006/main">
  <p:tag name="MH" val="20150923222252"/>
  <p:tag name="MH_LIBRARY" val="GRAPHIC"/>
  <p:tag name="MH_ORDER" val="Oval 8"/>
</p:tagLst>
</file>

<file path=ppt/tags/tag4.xml><?xml version="1.0" encoding="utf-8"?>
<p:tagLst xmlns:p="http://schemas.openxmlformats.org/presentationml/2006/main">
  <p:tag name="MH" val="20150923222252"/>
  <p:tag name="MH_LIBRARY" val="GRAPHIC"/>
  <p:tag name="MH_ORDER" val="Oval 7"/>
</p:tagLst>
</file>

<file path=ppt/tags/tag5.xml><?xml version="1.0" encoding="utf-8"?>
<p:tagLst xmlns:p="http://schemas.openxmlformats.org/presentationml/2006/main">
  <p:tag name="MH" val="20150923222252"/>
  <p:tag name="MH_LIBRARY" val="GRAPHIC"/>
  <p:tag name="MH_ORDER" val="Straight Connector 4"/>
</p:tagLst>
</file>

<file path=ppt/tags/tag6.xml><?xml version="1.0" encoding="utf-8"?>
<p:tagLst xmlns:p="http://schemas.openxmlformats.org/presentationml/2006/main">
  <p:tag name="MH" val="20150923222252"/>
  <p:tag name="MH_LIBRARY" val="GRAPHIC"/>
  <p:tag name="MH_ORDER" val="Straight Connector 6"/>
</p:tagLst>
</file>

<file path=ppt/tags/tag7.xml><?xml version="1.0" encoding="utf-8"?>
<p:tagLst xmlns:p="http://schemas.openxmlformats.org/presentationml/2006/main">
  <p:tag name="MH" val="20150923222252"/>
  <p:tag name="MH_LIBRARY" val="GRAPHIC"/>
  <p:tag name="MH_ORDER" val="Oval 8"/>
</p:tagLst>
</file>

<file path=ppt/tags/tag8.xml><?xml version="1.0" encoding="utf-8"?>
<p:tagLst xmlns:p="http://schemas.openxmlformats.org/presentationml/2006/main">
  <p:tag name="MH" val="20150923222252"/>
  <p:tag name="MH_LIBRARY" val="GRAPHIC"/>
  <p:tag name="MH_ORDER" val="Oval 7"/>
</p:tagLst>
</file>

<file path=ppt/tags/tag9.xml><?xml version="1.0" encoding="utf-8"?>
<p:tagLst xmlns:p="http://schemas.openxmlformats.org/presentationml/2006/main">
  <p:tag name="TIMING" val="|8.3"/>
</p:tagLst>
</file>

<file path=ppt/theme/theme1.xml><?xml version="1.0" encoding="utf-8"?>
<a:theme xmlns:a="http://schemas.openxmlformats.org/drawingml/2006/main" name="1_默认设计模板">
  <a:themeElements>
    <a:clrScheme name="155">
      <a:dk1>
        <a:srgbClr val="294A5A"/>
      </a:dk1>
      <a:lt1>
        <a:srgbClr val="99CC39"/>
      </a:lt1>
      <a:dk2>
        <a:srgbClr val="F9C900"/>
      </a:dk2>
      <a:lt2>
        <a:srgbClr val="ED5A00"/>
      </a:lt2>
      <a:accent1>
        <a:srgbClr val="484849"/>
      </a:accent1>
      <a:accent2>
        <a:srgbClr val="FFFFFF"/>
      </a:accent2>
      <a:accent3>
        <a:srgbClr val="969696"/>
      </a:accent3>
      <a:accent4>
        <a:srgbClr val="00AAA2"/>
      </a:accent4>
      <a:accent5>
        <a:srgbClr val="99CC39"/>
      </a:accent5>
      <a:accent6>
        <a:srgbClr val="F9C900"/>
      </a:accent6>
      <a:hlink>
        <a:srgbClr val="ED5A00"/>
      </a:hlink>
      <a:folHlink>
        <a:srgbClr val="484849"/>
      </a:folHlink>
    </a:clrScheme>
    <a:fontScheme name="默认设计模板">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默认设计模板 13">
        <a:dk1>
          <a:srgbClr val="000000"/>
        </a:dk1>
        <a:lt1>
          <a:srgbClr val="FFFFD9"/>
        </a:lt1>
        <a:dk2>
          <a:srgbClr val="2B2E30"/>
        </a:dk2>
        <a:lt2>
          <a:srgbClr val="777777"/>
        </a:lt2>
        <a:accent1>
          <a:srgbClr val="7FBA00"/>
        </a:accent1>
        <a:accent2>
          <a:srgbClr val="FCDB00"/>
        </a:accent2>
        <a:accent3>
          <a:srgbClr val="FFFFE9"/>
        </a:accent3>
        <a:accent4>
          <a:srgbClr val="000000"/>
        </a:accent4>
        <a:accent5>
          <a:srgbClr val="C0D9AA"/>
        </a:accent5>
        <a:accent6>
          <a:srgbClr val="E4C600"/>
        </a:accent6>
        <a:hlink>
          <a:srgbClr val="21A3D0"/>
        </a:hlink>
        <a:folHlink>
          <a:srgbClr val="DA251D"/>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13107</Words>
  <Application>WPS 演示</Application>
  <PresentationFormat>自定义</PresentationFormat>
  <Paragraphs>1076</Paragraphs>
  <Slides>100</Slides>
  <Notes>99</Notes>
  <HiddenSlides>0</HiddenSlides>
  <MMClips>0</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100</vt:i4>
      </vt:variant>
    </vt:vector>
  </HeadingPairs>
  <TitlesOfParts>
    <vt:vector size="116" baseType="lpstr">
      <vt:lpstr>Arial</vt:lpstr>
      <vt:lpstr>宋体</vt:lpstr>
      <vt:lpstr>Wingdings</vt:lpstr>
      <vt:lpstr>微软雅黑</vt:lpstr>
      <vt:lpstr>仿宋_GB2312</vt:lpstr>
      <vt:lpstr>仿宋_GB2312</vt:lpstr>
      <vt:lpstr>Calibri</vt:lpstr>
      <vt:lpstr>华文细黑</vt:lpstr>
      <vt:lpstr>方正粗黑宋简体</vt:lpstr>
      <vt:lpstr>方正卡通简体</vt:lpstr>
      <vt:lpstr>Impact</vt:lpstr>
      <vt:lpstr>黑体</vt:lpstr>
      <vt:lpstr>Arial Unicode MS</vt:lpstr>
      <vt:lpstr>仿宋</vt:lpstr>
      <vt:lpstr>MS PGothic</vt:lpstr>
      <vt:lpstr>1_默认设计模板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Administrator</dc:creator>
  <cp:lastModifiedBy>Love_Run</cp:lastModifiedBy>
  <cp:revision>888</cp:revision>
  <dcterms:created xsi:type="dcterms:W3CDTF">2013-01-25T01:44:00Z</dcterms:created>
  <dcterms:modified xsi:type="dcterms:W3CDTF">2019-06-17T06:37:14Z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2052-11.1.0.8765</vt:lpwstr>
  </property>
</Properties>
</file>